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1" r:id="rId3"/>
    <p:sldId id="257" r:id="rId4"/>
    <p:sldId id="285" r:id="rId5"/>
    <p:sldId id="288" r:id="rId6"/>
    <p:sldId id="290" r:id="rId7"/>
    <p:sldId id="291" r:id="rId8"/>
    <p:sldId id="282" r:id="rId9"/>
    <p:sldId id="258" r:id="rId10"/>
    <p:sldId id="295" r:id="rId11"/>
    <p:sldId id="283" r:id="rId12"/>
    <p:sldId id="286" r:id="rId13"/>
    <p:sldId id="266" r:id="rId14"/>
    <p:sldId id="289" r:id="rId15"/>
    <p:sldId id="294" r:id="rId16"/>
    <p:sldId id="296" r:id="rId17"/>
    <p:sldId id="297" r:id="rId18"/>
    <p:sldId id="287" r:id="rId19"/>
    <p:sldId id="271" r:id="rId20"/>
    <p:sldId id="298" r:id="rId21"/>
    <p:sldId id="300" r:id="rId22"/>
    <p:sldId id="292" r:id="rId23"/>
    <p:sldId id="299" r:id="rId24"/>
    <p:sldId id="301" r:id="rId25"/>
    <p:sldId id="328" r:id="rId26"/>
    <p:sldId id="329" r:id="rId27"/>
    <p:sldId id="330" r:id="rId28"/>
    <p:sldId id="331" r:id="rId29"/>
    <p:sldId id="332" r:id="rId30"/>
    <p:sldId id="333" r:id="rId31"/>
    <p:sldId id="302" r:id="rId32"/>
    <p:sldId id="303" r:id="rId33"/>
    <p:sldId id="315" r:id="rId34"/>
    <p:sldId id="304" r:id="rId35"/>
    <p:sldId id="305" r:id="rId36"/>
    <p:sldId id="306" r:id="rId37"/>
    <p:sldId id="293" r:id="rId38"/>
    <p:sldId id="270" r:id="rId39"/>
    <p:sldId id="317" r:id="rId40"/>
    <p:sldId id="268" r:id="rId41"/>
    <p:sldId id="307" r:id="rId42"/>
    <p:sldId id="308" r:id="rId43"/>
    <p:sldId id="310" r:id="rId44"/>
    <p:sldId id="309" r:id="rId45"/>
    <p:sldId id="320" r:id="rId46"/>
    <p:sldId id="311" r:id="rId47"/>
    <p:sldId id="312" r:id="rId48"/>
    <p:sldId id="316" r:id="rId49"/>
    <p:sldId id="269" r:id="rId50"/>
    <p:sldId id="318" r:id="rId51"/>
    <p:sldId id="319" r:id="rId52"/>
    <p:sldId id="321" r:id="rId53"/>
    <p:sldId id="323" r:id="rId54"/>
    <p:sldId id="322" r:id="rId55"/>
    <p:sldId id="313" r:id="rId56"/>
    <p:sldId id="314" r:id="rId57"/>
    <p:sldId id="267" r:id="rId58"/>
    <p:sldId id="263" r:id="rId59"/>
    <p:sldId id="264" r:id="rId60"/>
    <p:sldId id="324" r:id="rId61"/>
    <p:sldId id="325" r:id="rId62"/>
    <p:sldId id="326" r:id="rId63"/>
    <p:sldId id="327" r:id="rId64"/>
    <p:sldId id="265" r:id="rId65"/>
    <p:sldId id="276" r:id="rId66"/>
    <p:sldId id="275" r:id="rId67"/>
    <p:sldId id="274" r:id="rId68"/>
    <p:sldId id="273" r:id="rId69"/>
    <p:sldId id="272" r:id="rId70"/>
    <p:sldId id="280" r:id="rId71"/>
    <p:sldId id="279" r:id="rId72"/>
    <p:sldId id="259" r:id="rId73"/>
    <p:sldId id="260" r:id="rId74"/>
    <p:sldId id="261" r:id="rId7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A79296-E837-44C2-88FE-BBEC7703BBA0}" v="314" dt="2023-04-16T11:33:16.2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78" d="100"/>
          <a:sy n="78" d="100"/>
        </p:scale>
        <p:origin x="87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8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hokuf" userId="03f9d1481afc9b9e" providerId="LiveId" clId="{FFA79296-E837-44C2-88FE-BBEC7703BBA0}"/>
    <pc:docChg chg="undo custSel addSld modSld sldOrd">
      <pc:chgData name="steve hokuf" userId="03f9d1481afc9b9e" providerId="LiveId" clId="{FFA79296-E837-44C2-88FE-BBEC7703BBA0}" dt="2023-04-16T11:33:16.211" v="4807" actId="20577"/>
      <pc:docMkLst>
        <pc:docMk/>
      </pc:docMkLst>
      <pc:sldChg chg="ord">
        <pc:chgData name="steve hokuf" userId="03f9d1481afc9b9e" providerId="LiveId" clId="{FFA79296-E837-44C2-88FE-BBEC7703BBA0}" dt="2023-04-13T15:01:30.519" v="2540"/>
        <pc:sldMkLst>
          <pc:docMk/>
          <pc:sldMk cId="3195756804" sldId="269"/>
        </pc:sldMkLst>
      </pc:sldChg>
      <pc:sldChg chg="modSp mod">
        <pc:chgData name="steve hokuf" userId="03f9d1481afc9b9e" providerId="LiveId" clId="{FFA79296-E837-44C2-88FE-BBEC7703BBA0}" dt="2023-04-12T15:50:36.199" v="48" actId="122"/>
        <pc:sldMkLst>
          <pc:docMk/>
          <pc:sldMk cId="1341642796" sldId="302"/>
        </pc:sldMkLst>
        <pc:spChg chg="mod">
          <ac:chgData name="steve hokuf" userId="03f9d1481afc9b9e" providerId="LiveId" clId="{FFA79296-E837-44C2-88FE-BBEC7703BBA0}" dt="2023-04-12T15:50:07.207" v="25" actId="122"/>
          <ac:spMkLst>
            <pc:docMk/>
            <pc:sldMk cId="1341642796" sldId="302"/>
            <ac:spMk id="2" creationId="{D48FE4D9-4835-484F-E4FE-E9F394B4ED94}"/>
          </ac:spMkLst>
        </pc:spChg>
        <pc:spChg chg="mod">
          <ac:chgData name="steve hokuf" userId="03f9d1481afc9b9e" providerId="LiveId" clId="{FFA79296-E837-44C2-88FE-BBEC7703BBA0}" dt="2023-04-12T15:50:36.199" v="48" actId="122"/>
          <ac:spMkLst>
            <pc:docMk/>
            <pc:sldMk cId="1341642796" sldId="302"/>
            <ac:spMk id="3" creationId="{1FC7AA3B-509B-0863-1554-A96D75067B40}"/>
          </ac:spMkLst>
        </pc:spChg>
      </pc:sldChg>
      <pc:sldChg chg="modSp new mod modAnim">
        <pc:chgData name="steve hokuf" userId="03f9d1481afc9b9e" providerId="LiveId" clId="{FFA79296-E837-44C2-88FE-BBEC7703BBA0}" dt="2023-04-13T14:55:42.274" v="2377" actId="255"/>
        <pc:sldMkLst>
          <pc:docMk/>
          <pc:sldMk cId="3906318522" sldId="303"/>
        </pc:sldMkLst>
        <pc:spChg chg="mod">
          <ac:chgData name="steve hokuf" userId="03f9d1481afc9b9e" providerId="LiveId" clId="{FFA79296-E837-44C2-88FE-BBEC7703BBA0}" dt="2023-04-13T14:43:36.100" v="1699" actId="255"/>
          <ac:spMkLst>
            <pc:docMk/>
            <pc:sldMk cId="3906318522" sldId="303"/>
            <ac:spMk id="2" creationId="{B0B2EFAD-1908-814D-884F-F5FEFC500ACC}"/>
          </ac:spMkLst>
        </pc:spChg>
        <pc:spChg chg="mod">
          <ac:chgData name="steve hokuf" userId="03f9d1481afc9b9e" providerId="LiveId" clId="{FFA79296-E837-44C2-88FE-BBEC7703BBA0}" dt="2023-04-13T14:55:42.274" v="2377" actId="255"/>
          <ac:spMkLst>
            <pc:docMk/>
            <pc:sldMk cId="3906318522" sldId="303"/>
            <ac:spMk id="3" creationId="{273CF81D-B8C9-7A24-8F64-E616F65968FA}"/>
          </ac:spMkLst>
        </pc:spChg>
      </pc:sldChg>
      <pc:sldChg chg="modSp new mod modAnim">
        <pc:chgData name="steve hokuf" userId="03f9d1481afc9b9e" providerId="LiveId" clId="{FFA79296-E837-44C2-88FE-BBEC7703BBA0}" dt="2023-04-13T14:37:26.842" v="1646"/>
        <pc:sldMkLst>
          <pc:docMk/>
          <pc:sldMk cId="4035910255" sldId="304"/>
        </pc:sldMkLst>
        <pc:spChg chg="mod">
          <ac:chgData name="steve hokuf" userId="03f9d1481afc9b9e" providerId="LiveId" clId="{FFA79296-E837-44C2-88FE-BBEC7703BBA0}" dt="2023-04-12T15:52:53.214" v="151" actId="27107"/>
          <ac:spMkLst>
            <pc:docMk/>
            <pc:sldMk cId="4035910255" sldId="304"/>
            <ac:spMk id="2" creationId="{302705BD-7823-D204-BFC0-6F548BD30A63}"/>
          </ac:spMkLst>
        </pc:spChg>
        <pc:spChg chg="mod">
          <ac:chgData name="steve hokuf" userId="03f9d1481afc9b9e" providerId="LiveId" clId="{FFA79296-E837-44C2-88FE-BBEC7703BBA0}" dt="2023-04-12T15:54:48.265" v="304" actId="255"/>
          <ac:spMkLst>
            <pc:docMk/>
            <pc:sldMk cId="4035910255" sldId="304"/>
            <ac:spMk id="3" creationId="{0202E024-E0B7-AE90-968F-FD5E225E0008}"/>
          </ac:spMkLst>
        </pc:spChg>
      </pc:sldChg>
      <pc:sldChg chg="modSp new mod modAnim">
        <pc:chgData name="steve hokuf" userId="03f9d1481afc9b9e" providerId="LiveId" clId="{FFA79296-E837-44C2-88FE-BBEC7703BBA0}" dt="2023-04-13T14:56:41.433" v="2401" actId="20577"/>
        <pc:sldMkLst>
          <pc:docMk/>
          <pc:sldMk cId="2126699056" sldId="305"/>
        </pc:sldMkLst>
        <pc:spChg chg="mod">
          <ac:chgData name="steve hokuf" userId="03f9d1481afc9b9e" providerId="LiveId" clId="{FFA79296-E837-44C2-88FE-BBEC7703BBA0}" dt="2023-04-12T16:00:11.533" v="646" actId="20577"/>
          <ac:spMkLst>
            <pc:docMk/>
            <pc:sldMk cId="2126699056" sldId="305"/>
            <ac:spMk id="2" creationId="{6681C069-EB33-0B49-B52E-4C14126D9476}"/>
          </ac:spMkLst>
        </pc:spChg>
        <pc:spChg chg="mod">
          <ac:chgData name="steve hokuf" userId="03f9d1481afc9b9e" providerId="LiveId" clId="{FFA79296-E837-44C2-88FE-BBEC7703BBA0}" dt="2023-04-13T14:56:41.433" v="2401" actId="20577"/>
          <ac:spMkLst>
            <pc:docMk/>
            <pc:sldMk cId="2126699056" sldId="305"/>
            <ac:spMk id="3" creationId="{916C5FCE-09F8-D22C-8489-2D8A05E45349}"/>
          </ac:spMkLst>
        </pc:spChg>
      </pc:sldChg>
      <pc:sldChg chg="modSp new mod">
        <pc:chgData name="steve hokuf" userId="03f9d1481afc9b9e" providerId="LiveId" clId="{FFA79296-E837-44C2-88FE-BBEC7703BBA0}" dt="2023-04-12T16:01:54.560" v="749" actId="255"/>
        <pc:sldMkLst>
          <pc:docMk/>
          <pc:sldMk cId="4065523689" sldId="306"/>
        </pc:sldMkLst>
        <pc:spChg chg="mod">
          <ac:chgData name="steve hokuf" userId="03f9d1481afc9b9e" providerId="LiveId" clId="{FFA79296-E837-44C2-88FE-BBEC7703BBA0}" dt="2023-04-12T16:01:02.787" v="688" actId="20577"/>
          <ac:spMkLst>
            <pc:docMk/>
            <pc:sldMk cId="4065523689" sldId="306"/>
            <ac:spMk id="2" creationId="{7C7CE9E4-52D1-C195-A746-072DC739A484}"/>
          </ac:spMkLst>
        </pc:spChg>
        <pc:spChg chg="mod">
          <ac:chgData name="steve hokuf" userId="03f9d1481afc9b9e" providerId="LiveId" clId="{FFA79296-E837-44C2-88FE-BBEC7703BBA0}" dt="2023-04-12T16:01:54.560" v="749" actId="255"/>
          <ac:spMkLst>
            <pc:docMk/>
            <pc:sldMk cId="4065523689" sldId="306"/>
            <ac:spMk id="3" creationId="{DA9E8E59-AFAA-503F-1792-D0FA5DBDC8D3}"/>
          </ac:spMkLst>
        </pc:spChg>
      </pc:sldChg>
      <pc:sldChg chg="modSp new mod modAnim">
        <pc:chgData name="steve hokuf" userId="03f9d1481afc9b9e" providerId="LiveId" clId="{FFA79296-E837-44C2-88FE-BBEC7703BBA0}" dt="2023-04-13T14:38:24.750" v="1648"/>
        <pc:sldMkLst>
          <pc:docMk/>
          <pc:sldMk cId="4224088134" sldId="307"/>
        </pc:sldMkLst>
        <pc:spChg chg="mod">
          <ac:chgData name="steve hokuf" userId="03f9d1481afc9b9e" providerId="LiveId" clId="{FFA79296-E837-44C2-88FE-BBEC7703BBA0}" dt="2023-04-12T16:11:14.378" v="1078" actId="20577"/>
          <ac:spMkLst>
            <pc:docMk/>
            <pc:sldMk cId="4224088134" sldId="307"/>
            <ac:spMk id="2" creationId="{CA959A34-8522-A238-9686-067334C43953}"/>
          </ac:spMkLst>
        </pc:spChg>
        <pc:spChg chg="mod">
          <ac:chgData name="steve hokuf" userId="03f9d1481afc9b9e" providerId="LiveId" clId="{FFA79296-E837-44C2-88FE-BBEC7703BBA0}" dt="2023-04-12T16:10:53.501" v="1076" actId="20577"/>
          <ac:spMkLst>
            <pc:docMk/>
            <pc:sldMk cId="4224088134" sldId="307"/>
            <ac:spMk id="3" creationId="{EA1F41B7-AA38-386E-BAD1-296D07D9DC12}"/>
          </ac:spMkLst>
        </pc:spChg>
      </pc:sldChg>
      <pc:sldChg chg="modSp new mod">
        <pc:chgData name="steve hokuf" userId="03f9d1481afc9b9e" providerId="LiveId" clId="{FFA79296-E837-44C2-88FE-BBEC7703BBA0}" dt="2023-04-12T16:12:58.799" v="1115" actId="20577"/>
        <pc:sldMkLst>
          <pc:docMk/>
          <pc:sldMk cId="2098449223" sldId="308"/>
        </pc:sldMkLst>
        <pc:spChg chg="mod">
          <ac:chgData name="steve hokuf" userId="03f9d1481afc9b9e" providerId="LiveId" clId="{FFA79296-E837-44C2-88FE-BBEC7703BBA0}" dt="2023-04-12T16:12:58.799" v="1115" actId="20577"/>
          <ac:spMkLst>
            <pc:docMk/>
            <pc:sldMk cId="2098449223" sldId="308"/>
            <ac:spMk id="2" creationId="{5117B2EE-39E3-D73C-EF8F-F16685A560A2}"/>
          </ac:spMkLst>
        </pc:spChg>
      </pc:sldChg>
      <pc:sldChg chg="modSp new mod modAnim">
        <pc:chgData name="steve hokuf" userId="03f9d1481afc9b9e" providerId="LiveId" clId="{FFA79296-E837-44C2-88FE-BBEC7703BBA0}" dt="2023-04-16T11:33:16.211" v="4807" actId="20577"/>
        <pc:sldMkLst>
          <pc:docMk/>
          <pc:sldMk cId="3066933648" sldId="309"/>
        </pc:sldMkLst>
        <pc:spChg chg="mod">
          <ac:chgData name="steve hokuf" userId="03f9d1481afc9b9e" providerId="LiveId" clId="{FFA79296-E837-44C2-88FE-BBEC7703BBA0}" dt="2023-04-12T16:14:18.894" v="1132" actId="20577"/>
          <ac:spMkLst>
            <pc:docMk/>
            <pc:sldMk cId="3066933648" sldId="309"/>
            <ac:spMk id="2" creationId="{42218327-E427-252B-CF4C-E056F15D7ADD}"/>
          </ac:spMkLst>
        </pc:spChg>
        <pc:spChg chg="mod">
          <ac:chgData name="steve hokuf" userId="03f9d1481afc9b9e" providerId="LiveId" clId="{FFA79296-E837-44C2-88FE-BBEC7703BBA0}" dt="2023-04-16T11:33:16.211" v="4807" actId="20577"/>
          <ac:spMkLst>
            <pc:docMk/>
            <pc:sldMk cId="3066933648" sldId="309"/>
            <ac:spMk id="3" creationId="{3E90CB8E-862F-6182-1C1E-3192034F5C2C}"/>
          </ac:spMkLst>
        </pc:spChg>
      </pc:sldChg>
      <pc:sldChg chg="add ord">
        <pc:chgData name="steve hokuf" userId="03f9d1481afc9b9e" providerId="LiveId" clId="{FFA79296-E837-44C2-88FE-BBEC7703BBA0}" dt="2023-04-12T16:13:46.766" v="1118"/>
        <pc:sldMkLst>
          <pc:docMk/>
          <pc:sldMk cId="294006595" sldId="310"/>
        </pc:sldMkLst>
      </pc:sldChg>
      <pc:sldChg chg="modSp new mod modAnim">
        <pc:chgData name="steve hokuf" userId="03f9d1481afc9b9e" providerId="LiveId" clId="{FFA79296-E837-44C2-88FE-BBEC7703BBA0}" dt="2023-04-13T15:06:27.056" v="2590" actId="20577"/>
        <pc:sldMkLst>
          <pc:docMk/>
          <pc:sldMk cId="1648848209" sldId="311"/>
        </pc:sldMkLst>
        <pc:spChg chg="mod">
          <ac:chgData name="steve hokuf" userId="03f9d1481afc9b9e" providerId="LiveId" clId="{FFA79296-E837-44C2-88FE-BBEC7703BBA0}" dt="2023-04-13T14:57:50.474" v="2416" actId="20577"/>
          <ac:spMkLst>
            <pc:docMk/>
            <pc:sldMk cId="1648848209" sldId="311"/>
            <ac:spMk id="2" creationId="{A9005CE9-607C-EAA3-9D36-6A3ED97E4805}"/>
          </ac:spMkLst>
        </pc:spChg>
        <pc:spChg chg="mod">
          <ac:chgData name="steve hokuf" userId="03f9d1481afc9b9e" providerId="LiveId" clId="{FFA79296-E837-44C2-88FE-BBEC7703BBA0}" dt="2023-04-13T15:06:27.056" v="2590" actId="20577"/>
          <ac:spMkLst>
            <pc:docMk/>
            <pc:sldMk cId="1648848209" sldId="311"/>
            <ac:spMk id="3" creationId="{54B86170-54C0-D12A-3521-3990DF689030}"/>
          </ac:spMkLst>
        </pc:spChg>
      </pc:sldChg>
      <pc:sldChg chg="modSp new mod">
        <pc:chgData name="steve hokuf" userId="03f9d1481afc9b9e" providerId="LiveId" clId="{FFA79296-E837-44C2-88FE-BBEC7703BBA0}" dt="2023-04-13T15:00:30.982" v="2534" actId="20577"/>
        <pc:sldMkLst>
          <pc:docMk/>
          <pc:sldMk cId="1713351543" sldId="312"/>
        </pc:sldMkLst>
        <pc:spChg chg="mod">
          <ac:chgData name="steve hokuf" userId="03f9d1481afc9b9e" providerId="LiveId" clId="{FFA79296-E837-44C2-88FE-BBEC7703BBA0}" dt="2023-04-13T15:00:30.982" v="2534" actId="20577"/>
          <ac:spMkLst>
            <pc:docMk/>
            <pc:sldMk cId="1713351543" sldId="312"/>
            <ac:spMk id="2" creationId="{B65B91E8-F775-2BD0-989C-DEFC049F899D}"/>
          </ac:spMkLst>
        </pc:spChg>
      </pc:sldChg>
      <pc:sldChg chg="modSp new mod modAnim">
        <pc:chgData name="steve hokuf" userId="03f9d1481afc9b9e" providerId="LiveId" clId="{FFA79296-E837-44C2-88FE-BBEC7703BBA0}" dt="2023-04-13T16:22:35.712" v="4277"/>
        <pc:sldMkLst>
          <pc:docMk/>
          <pc:sldMk cId="2142388200" sldId="313"/>
        </pc:sldMkLst>
        <pc:spChg chg="mod">
          <ac:chgData name="steve hokuf" userId="03f9d1481afc9b9e" providerId="LiveId" clId="{FFA79296-E837-44C2-88FE-BBEC7703BBA0}" dt="2023-04-13T16:08:14.629" v="3732" actId="20577"/>
          <ac:spMkLst>
            <pc:docMk/>
            <pc:sldMk cId="2142388200" sldId="313"/>
            <ac:spMk id="2" creationId="{A091D576-46A2-72EA-07A6-7F9A51B314E5}"/>
          </ac:spMkLst>
        </pc:spChg>
        <pc:spChg chg="mod">
          <ac:chgData name="steve hokuf" userId="03f9d1481afc9b9e" providerId="LiveId" clId="{FFA79296-E837-44C2-88FE-BBEC7703BBA0}" dt="2023-04-13T16:15:42.996" v="4047" actId="27107"/>
          <ac:spMkLst>
            <pc:docMk/>
            <pc:sldMk cId="2142388200" sldId="313"/>
            <ac:spMk id="3" creationId="{16839A39-1C7E-43B1-490E-D164D34AE8E8}"/>
          </ac:spMkLst>
        </pc:spChg>
      </pc:sldChg>
      <pc:sldChg chg="modSp new mod modAnim">
        <pc:chgData name="steve hokuf" userId="03f9d1481afc9b9e" providerId="LiveId" clId="{FFA79296-E837-44C2-88FE-BBEC7703BBA0}" dt="2023-04-13T16:22:28.177" v="4276"/>
        <pc:sldMkLst>
          <pc:docMk/>
          <pc:sldMk cId="1188836128" sldId="314"/>
        </pc:sldMkLst>
        <pc:spChg chg="mod">
          <ac:chgData name="steve hokuf" userId="03f9d1481afc9b9e" providerId="LiveId" clId="{FFA79296-E837-44C2-88FE-BBEC7703BBA0}" dt="2023-04-13T16:16:42.857" v="4057" actId="20577"/>
          <ac:spMkLst>
            <pc:docMk/>
            <pc:sldMk cId="1188836128" sldId="314"/>
            <ac:spMk id="2" creationId="{EA924484-7DCB-F956-953A-91B01B0CA463}"/>
          </ac:spMkLst>
        </pc:spChg>
        <pc:spChg chg="mod">
          <ac:chgData name="steve hokuf" userId="03f9d1481afc9b9e" providerId="LiveId" clId="{FFA79296-E837-44C2-88FE-BBEC7703BBA0}" dt="2023-04-13T16:19:53.087" v="4227" actId="20577"/>
          <ac:spMkLst>
            <pc:docMk/>
            <pc:sldMk cId="1188836128" sldId="314"/>
            <ac:spMk id="3" creationId="{764EA7EE-A071-8240-BB2C-A84B480F7909}"/>
          </ac:spMkLst>
        </pc:spChg>
      </pc:sldChg>
      <pc:sldChg chg="modSp new mod modAnim">
        <pc:chgData name="steve hokuf" userId="03f9d1481afc9b9e" providerId="LiveId" clId="{FFA79296-E837-44C2-88FE-BBEC7703BBA0}" dt="2023-04-13T16:23:34.299" v="4310" actId="5793"/>
        <pc:sldMkLst>
          <pc:docMk/>
          <pc:sldMk cId="476202416" sldId="315"/>
        </pc:sldMkLst>
        <pc:spChg chg="mod">
          <ac:chgData name="steve hokuf" userId="03f9d1481afc9b9e" providerId="LiveId" clId="{FFA79296-E837-44C2-88FE-BBEC7703BBA0}" dt="2023-04-13T14:51:40.388" v="2097" actId="255"/>
          <ac:spMkLst>
            <pc:docMk/>
            <pc:sldMk cId="476202416" sldId="315"/>
            <ac:spMk id="2" creationId="{8E500723-1688-0089-C7FB-F9E99DFDECB8}"/>
          </ac:spMkLst>
        </pc:spChg>
        <pc:spChg chg="mod">
          <ac:chgData name="steve hokuf" userId="03f9d1481afc9b9e" providerId="LiveId" clId="{FFA79296-E837-44C2-88FE-BBEC7703BBA0}" dt="2023-04-13T16:23:34.299" v="4310" actId="5793"/>
          <ac:spMkLst>
            <pc:docMk/>
            <pc:sldMk cId="476202416" sldId="315"/>
            <ac:spMk id="3" creationId="{C36AE83B-276B-1A5B-02BB-9687BA07D491}"/>
          </ac:spMkLst>
        </pc:spChg>
      </pc:sldChg>
      <pc:sldChg chg="add ord">
        <pc:chgData name="steve hokuf" userId="03f9d1481afc9b9e" providerId="LiveId" clId="{FFA79296-E837-44C2-88FE-BBEC7703BBA0}" dt="2023-04-13T15:01:07.860" v="2537"/>
        <pc:sldMkLst>
          <pc:docMk/>
          <pc:sldMk cId="3523925420" sldId="316"/>
        </pc:sldMkLst>
      </pc:sldChg>
      <pc:sldChg chg="add">
        <pc:chgData name="steve hokuf" userId="03f9d1481afc9b9e" providerId="LiveId" clId="{FFA79296-E837-44C2-88FE-BBEC7703BBA0}" dt="2023-04-13T15:01:24.323" v="2538" actId="2890"/>
        <pc:sldMkLst>
          <pc:docMk/>
          <pc:sldMk cId="3340274836" sldId="317"/>
        </pc:sldMkLst>
      </pc:sldChg>
      <pc:sldChg chg="add ord">
        <pc:chgData name="steve hokuf" userId="03f9d1481afc9b9e" providerId="LiveId" clId="{FFA79296-E837-44C2-88FE-BBEC7703BBA0}" dt="2023-04-13T15:01:48.565" v="2543"/>
        <pc:sldMkLst>
          <pc:docMk/>
          <pc:sldMk cId="3652422607" sldId="318"/>
        </pc:sldMkLst>
      </pc:sldChg>
      <pc:sldChg chg="modSp add mod ord modAnim">
        <pc:chgData name="steve hokuf" userId="03f9d1481afc9b9e" providerId="LiveId" clId="{FFA79296-E837-44C2-88FE-BBEC7703BBA0}" dt="2023-04-13T15:33:44.389" v="3395"/>
        <pc:sldMkLst>
          <pc:docMk/>
          <pc:sldMk cId="3202160558" sldId="319"/>
        </pc:sldMkLst>
        <pc:spChg chg="mod">
          <ac:chgData name="steve hokuf" userId="03f9d1481afc9b9e" providerId="LiveId" clId="{FFA79296-E837-44C2-88FE-BBEC7703BBA0}" dt="2023-04-13T15:23:18.194" v="2911" actId="20577"/>
          <ac:spMkLst>
            <pc:docMk/>
            <pc:sldMk cId="3202160558" sldId="319"/>
            <ac:spMk id="3" creationId="{ACAE324C-E7CD-5EAB-C20F-E6E3FF0A4B00}"/>
          </ac:spMkLst>
        </pc:spChg>
      </pc:sldChg>
      <pc:sldChg chg="modSp new mod">
        <pc:chgData name="steve hokuf" userId="03f9d1481afc9b9e" providerId="LiveId" clId="{FFA79296-E837-44C2-88FE-BBEC7703BBA0}" dt="2023-04-13T15:09:52.272" v="2771" actId="113"/>
        <pc:sldMkLst>
          <pc:docMk/>
          <pc:sldMk cId="3754149554" sldId="320"/>
        </pc:sldMkLst>
        <pc:spChg chg="mod">
          <ac:chgData name="steve hokuf" userId="03f9d1481afc9b9e" providerId="LiveId" clId="{FFA79296-E837-44C2-88FE-BBEC7703BBA0}" dt="2023-04-13T15:08:37.758" v="2670" actId="20577"/>
          <ac:spMkLst>
            <pc:docMk/>
            <pc:sldMk cId="3754149554" sldId="320"/>
            <ac:spMk id="2" creationId="{173CF68B-8818-DC91-03E3-71F7D937A7A7}"/>
          </ac:spMkLst>
        </pc:spChg>
        <pc:spChg chg="mod">
          <ac:chgData name="steve hokuf" userId="03f9d1481afc9b9e" providerId="LiveId" clId="{FFA79296-E837-44C2-88FE-BBEC7703BBA0}" dt="2023-04-13T15:09:52.272" v="2771" actId="113"/>
          <ac:spMkLst>
            <pc:docMk/>
            <pc:sldMk cId="3754149554" sldId="320"/>
            <ac:spMk id="3" creationId="{BB368986-9B88-F668-CD0A-864B53E86897}"/>
          </ac:spMkLst>
        </pc:spChg>
      </pc:sldChg>
      <pc:sldChg chg="modSp add mod ord modAnim">
        <pc:chgData name="steve hokuf" userId="03f9d1481afc9b9e" providerId="LiveId" clId="{FFA79296-E837-44C2-88FE-BBEC7703BBA0}" dt="2023-04-13T15:33:37.604" v="3394"/>
        <pc:sldMkLst>
          <pc:docMk/>
          <pc:sldMk cId="4015466428" sldId="321"/>
        </pc:sldMkLst>
        <pc:spChg chg="mod">
          <ac:chgData name="steve hokuf" userId="03f9d1481afc9b9e" providerId="LiveId" clId="{FFA79296-E837-44C2-88FE-BBEC7703BBA0}" dt="2023-04-13T15:29:19.890" v="3158" actId="20577"/>
          <ac:spMkLst>
            <pc:docMk/>
            <pc:sldMk cId="4015466428" sldId="321"/>
            <ac:spMk id="3" creationId="{ACAE324C-E7CD-5EAB-C20F-E6E3FF0A4B00}"/>
          </ac:spMkLst>
        </pc:spChg>
      </pc:sldChg>
      <pc:sldChg chg="modSp add mod modAnim">
        <pc:chgData name="steve hokuf" userId="03f9d1481afc9b9e" providerId="LiveId" clId="{FFA79296-E837-44C2-88FE-BBEC7703BBA0}" dt="2023-04-13T16:05:41.991" v="3695"/>
        <pc:sldMkLst>
          <pc:docMk/>
          <pc:sldMk cId="1434747178" sldId="322"/>
        </pc:sldMkLst>
        <pc:spChg chg="mod">
          <ac:chgData name="steve hokuf" userId="03f9d1481afc9b9e" providerId="LiveId" clId="{FFA79296-E837-44C2-88FE-BBEC7703BBA0}" dt="2023-04-13T15:38:46.727" v="3694" actId="20577"/>
          <ac:spMkLst>
            <pc:docMk/>
            <pc:sldMk cId="1434747178" sldId="322"/>
            <ac:spMk id="3" creationId="{ACAE324C-E7CD-5EAB-C20F-E6E3FF0A4B00}"/>
          </ac:spMkLst>
        </pc:spChg>
      </pc:sldChg>
      <pc:sldChg chg="modSp add mod modAnim">
        <pc:chgData name="steve hokuf" userId="03f9d1481afc9b9e" providerId="LiveId" clId="{FFA79296-E837-44C2-88FE-BBEC7703BBA0}" dt="2023-04-13T15:35:58.867" v="3471" actId="20577"/>
        <pc:sldMkLst>
          <pc:docMk/>
          <pc:sldMk cId="3473668259" sldId="323"/>
        </pc:sldMkLst>
        <pc:spChg chg="mod">
          <ac:chgData name="steve hokuf" userId="03f9d1481afc9b9e" providerId="LiveId" clId="{FFA79296-E837-44C2-88FE-BBEC7703BBA0}" dt="2023-04-13T15:35:58.867" v="3471" actId="20577"/>
          <ac:spMkLst>
            <pc:docMk/>
            <pc:sldMk cId="3473668259" sldId="323"/>
            <ac:spMk id="3" creationId="{ACAE324C-E7CD-5EAB-C20F-E6E3FF0A4B00}"/>
          </ac:spMkLst>
        </pc:spChg>
      </pc:sldChg>
      <pc:sldChg chg="new">
        <pc:chgData name="steve hokuf" userId="03f9d1481afc9b9e" providerId="LiveId" clId="{FFA79296-E837-44C2-88FE-BBEC7703BBA0}" dt="2023-04-13T16:20:46.142" v="4228" actId="680"/>
        <pc:sldMkLst>
          <pc:docMk/>
          <pc:sldMk cId="1352509434" sldId="324"/>
        </pc:sldMkLst>
      </pc:sldChg>
      <pc:sldChg chg="modSp new mod">
        <pc:chgData name="steve hokuf" userId="03f9d1481afc9b9e" providerId="LiveId" clId="{FFA79296-E837-44C2-88FE-BBEC7703BBA0}" dt="2023-04-13T16:22:04.046" v="4273" actId="255"/>
        <pc:sldMkLst>
          <pc:docMk/>
          <pc:sldMk cId="3564207029" sldId="325"/>
        </pc:sldMkLst>
        <pc:spChg chg="mod">
          <ac:chgData name="steve hokuf" userId="03f9d1481afc9b9e" providerId="LiveId" clId="{FFA79296-E837-44C2-88FE-BBEC7703BBA0}" dt="2023-04-13T16:21:22.111" v="4261" actId="255"/>
          <ac:spMkLst>
            <pc:docMk/>
            <pc:sldMk cId="3564207029" sldId="325"/>
            <ac:spMk id="2" creationId="{7EAACACA-9D52-0B85-F845-611186C2B403}"/>
          </ac:spMkLst>
        </pc:spChg>
        <pc:spChg chg="mod">
          <ac:chgData name="steve hokuf" userId="03f9d1481afc9b9e" providerId="LiveId" clId="{FFA79296-E837-44C2-88FE-BBEC7703BBA0}" dt="2023-04-13T16:22:04.046" v="4273" actId="255"/>
          <ac:spMkLst>
            <pc:docMk/>
            <pc:sldMk cId="3564207029" sldId="325"/>
            <ac:spMk id="3" creationId="{9CA87EAD-1345-F9B7-1A73-C1059393DDD5}"/>
          </ac:spMkLst>
        </pc:spChg>
      </pc:sldChg>
      <pc:sldChg chg="new">
        <pc:chgData name="steve hokuf" userId="03f9d1481afc9b9e" providerId="LiveId" clId="{FFA79296-E837-44C2-88FE-BBEC7703BBA0}" dt="2023-04-13T16:22:12.633" v="4274" actId="680"/>
        <pc:sldMkLst>
          <pc:docMk/>
          <pc:sldMk cId="2060109492" sldId="326"/>
        </pc:sldMkLst>
      </pc:sldChg>
      <pc:sldChg chg="new">
        <pc:chgData name="steve hokuf" userId="03f9d1481afc9b9e" providerId="LiveId" clId="{FFA79296-E837-44C2-88FE-BBEC7703BBA0}" dt="2023-04-13T16:22:13.002" v="4275" actId="680"/>
        <pc:sldMkLst>
          <pc:docMk/>
          <pc:sldMk cId="2790330090" sldId="327"/>
        </pc:sldMkLst>
      </pc:sldChg>
      <pc:sldChg chg="modSp new mod">
        <pc:chgData name="steve hokuf" userId="03f9d1481afc9b9e" providerId="LiveId" clId="{FFA79296-E837-44C2-88FE-BBEC7703BBA0}" dt="2023-04-16T01:35:26.942" v="4480" actId="255"/>
        <pc:sldMkLst>
          <pc:docMk/>
          <pc:sldMk cId="2421593164" sldId="328"/>
        </pc:sldMkLst>
        <pc:spChg chg="mod">
          <ac:chgData name="steve hokuf" userId="03f9d1481afc9b9e" providerId="LiveId" clId="{FFA79296-E837-44C2-88FE-BBEC7703BBA0}" dt="2023-04-16T01:35:26.942" v="4480" actId="255"/>
          <ac:spMkLst>
            <pc:docMk/>
            <pc:sldMk cId="2421593164" sldId="328"/>
            <ac:spMk id="2" creationId="{A01D98DF-F34A-517B-8F4D-28223D078C25}"/>
          </ac:spMkLst>
        </pc:spChg>
        <pc:spChg chg="mod">
          <ac:chgData name="steve hokuf" userId="03f9d1481afc9b9e" providerId="LiveId" clId="{FFA79296-E837-44C2-88FE-BBEC7703BBA0}" dt="2023-04-16T01:35:07.943" v="4479" actId="20577"/>
          <ac:spMkLst>
            <pc:docMk/>
            <pc:sldMk cId="2421593164" sldId="328"/>
            <ac:spMk id="3" creationId="{22AC7C37-D8EC-9D18-1442-BA155FF8294D}"/>
          </ac:spMkLst>
        </pc:spChg>
      </pc:sldChg>
      <pc:sldChg chg="modSp new mod">
        <pc:chgData name="steve hokuf" userId="03f9d1481afc9b9e" providerId="LiveId" clId="{FFA79296-E837-44C2-88FE-BBEC7703BBA0}" dt="2023-04-16T01:37:05.977" v="4561" actId="20577"/>
        <pc:sldMkLst>
          <pc:docMk/>
          <pc:sldMk cId="1668082841" sldId="329"/>
        </pc:sldMkLst>
        <pc:spChg chg="mod">
          <ac:chgData name="steve hokuf" userId="03f9d1481afc9b9e" providerId="LiveId" clId="{FFA79296-E837-44C2-88FE-BBEC7703BBA0}" dt="2023-04-16T01:35:48.173" v="4486" actId="20577"/>
          <ac:spMkLst>
            <pc:docMk/>
            <pc:sldMk cId="1668082841" sldId="329"/>
            <ac:spMk id="2" creationId="{BBDBFEAC-A381-3C97-7F1C-C968F81CA453}"/>
          </ac:spMkLst>
        </pc:spChg>
        <pc:spChg chg="mod">
          <ac:chgData name="steve hokuf" userId="03f9d1481afc9b9e" providerId="LiveId" clId="{FFA79296-E837-44C2-88FE-BBEC7703BBA0}" dt="2023-04-16T01:37:05.977" v="4561" actId="20577"/>
          <ac:spMkLst>
            <pc:docMk/>
            <pc:sldMk cId="1668082841" sldId="329"/>
            <ac:spMk id="3" creationId="{19B9FD17-38DE-1138-8DC6-BBD788116F0D}"/>
          </ac:spMkLst>
        </pc:spChg>
      </pc:sldChg>
      <pc:sldChg chg="modSp new mod">
        <pc:chgData name="steve hokuf" userId="03f9d1481afc9b9e" providerId="LiveId" clId="{FFA79296-E837-44C2-88FE-BBEC7703BBA0}" dt="2023-04-16T01:41:24.140" v="4804" actId="20577"/>
        <pc:sldMkLst>
          <pc:docMk/>
          <pc:sldMk cId="3089345397" sldId="330"/>
        </pc:sldMkLst>
        <pc:spChg chg="mod">
          <ac:chgData name="steve hokuf" userId="03f9d1481afc9b9e" providerId="LiveId" clId="{FFA79296-E837-44C2-88FE-BBEC7703BBA0}" dt="2023-04-16T01:41:24.140" v="4804" actId="20577"/>
          <ac:spMkLst>
            <pc:docMk/>
            <pc:sldMk cId="3089345397" sldId="330"/>
            <ac:spMk id="2" creationId="{EF5D6C54-3535-10A4-F95F-6ADD58AA6FB9}"/>
          </ac:spMkLst>
        </pc:spChg>
        <pc:spChg chg="mod">
          <ac:chgData name="steve hokuf" userId="03f9d1481afc9b9e" providerId="LiveId" clId="{FFA79296-E837-44C2-88FE-BBEC7703BBA0}" dt="2023-04-16T01:37:59.427" v="4615" actId="255"/>
          <ac:spMkLst>
            <pc:docMk/>
            <pc:sldMk cId="3089345397" sldId="330"/>
            <ac:spMk id="3" creationId="{53108643-B71D-9D28-CE84-FC846E250E9C}"/>
          </ac:spMkLst>
        </pc:spChg>
      </pc:sldChg>
      <pc:sldChg chg="modSp new mod">
        <pc:chgData name="steve hokuf" userId="03f9d1481afc9b9e" providerId="LiveId" clId="{FFA79296-E837-44C2-88FE-BBEC7703BBA0}" dt="2023-04-16T01:40:37.632" v="4794" actId="255"/>
        <pc:sldMkLst>
          <pc:docMk/>
          <pc:sldMk cId="2824554219" sldId="331"/>
        </pc:sldMkLst>
        <pc:spChg chg="mod">
          <ac:chgData name="steve hokuf" userId="03f9d1481afc9b9e" providerId="LiveId" clId="{FFA79296-E837-44C2-88FE-BBEC7703BBA0}" dt="2023-04-16T01:40:24.347" v="4792" actId="27636"/>
          <ac:spMkLst>
            <pc:docMk/>
            <pc:sldMk cId="2824554219" sldId="331"/>
            <ac:spMk id="2" creationId="{1BF96EAE-BB64-46D2-0946-C2B21D7217A0}"/>
          </ac:spMkLst>
        </pc:spChg>
        <pc:spChg chg="mod">
          <ac:chgData name="steve hokuf" userId="03f9d1481afc9b9e" providerId="LiveId" clId="{FFA79296-E837-44C2-88FE-BBEC7703BBA0}" dt="2023-04-16T01:40:37.632" v="4794" actId="255"/>
          <ac:spMkLst>
            <pc:docMk/>
            <pc:sldMk cId="2824554219" sldId="331"/>
            <ac:spMk id="3" creationId="{C983E7B2-0687-3AAF-E830-7AF238CB4747}"/>
          </ac:spMkLst>
        </pc:spChg>
      </pc:sldChg>
      <pc:sldChg chg="add ord">
        <pc:chgData name="steve hokuf" userId="03f9d1481afc9b9e" providerId="LiveId" clId="{FFA79296-E837-44C2-88FE-BBEC7703BBA0}" dt="2023-04-16T01:41:05.485" v="4797"/>
        <pc:sldMkLst>
          <pc:docMk/>
          <pc:sldMk cId="1225156017" sldId="332"/>
        </pc:sldMkLst>
      </pc:sldChg>
      <pc:sldChg chg="new">
        <pc:chgData name="steve hokuf" userId="03f9d1481afc9b9e" providerId="LiveId" clId="{FFA79296-E837-44C2-88FE-BBEC7703BBA0}" dt="2023-04-16T01:42:35.865" v="4805" actId="680"/>
        <pc:sldMkLst>
          <pc:docMk/>
          <pc:sldMk cId="580113671" sldId="333"/>
        </pc:sldMkLst>
      </pc:sldChg>
    </pc:docChg>
  </pc:docChgLst>
  <pc:docChgLst>
    <pc:chgData name="steve hokuf" userId="03f9d1481afc9b9e" providerId="LiveId" clId="{BB807D93-6DFA-4609-A4B1-91C60E6FCBAB}"/>
    <pc:docChg chg="custSel addSld modSld sldOrd">
      <pc:chgData name="steve hokuf" userId="03f9d1481afc9b9e" providerId="LiveId" clId="{BB807D93-6DFA-4609-A4B1-91C60E6FCBAB}" dt="2023-03-16T15:32:53.315" v="3136" actId="20577"/>
      <pc:docMkLst>
        <pc:docMk/>
      </pc:docMkLst>
      <pc:sldChg chg="modSp mod">
        <pc:chgData name="steve hokuf" userId="03f9d1481afc9b9e" providerId="LiveId" clId="{BB807D93-6DFA-4609-A4B1-91C60E6FCBAB}" dt="2023-03-16T15:32:53.315" v="3136" actId="20577"/>
        <pc:sldMkLst>
          <pc:docMk/>
          <pc:sldMk cId="146685557" sldId="256"/>
        </pc:sldMkLst>
        <pc:spChg chg="mod">
          <ac:chgData name="steve hokuf" userId="03f9d1481afc9b9e" providerId="LiveId" clId="{BB807D93-6DFA-4609-A4B1-91C60E6FCBAB}" dt="2023-03-16T15:32:53.315" v="3136" actId="20577"/>
          <ac:spMkLst>
            <pc:docMk/>
            <pc:sldMk cId="146685557" sldId="256"/>
            <ac:spMk id="3" creationId="{AD339E61-4F5C-CE46-B30E-FD74889D8A02}"/>
          </ac:spMkLst>
        </pc:spChg>
      </pc:sldChg>
      <pc:sldChg chg="ord">
        <pc:chgData name="steve hokuf" userId="03f9d1481afc9b9e" providerId="LiveId" clId="{BB807D93-6DFA-4609-A4B1-91C60E6FCBAB}" dt="2023-03-15T15:00:21.042" v="661"/>
        <pc:sldMkLst>
          <pc:docMk/>
          <pc:sldMk cId="446966870" sldId="258"/>
        </pc:sldMkLst>
      </pc:sldChg>
      <pc:sldChg chg="ord">
        <pc:chgData name="steve hokuf" userId="03f9d1481afc9b9e" providerId="LiveId" clId="{BB807D93-6DFA-4609-A4B1-91C60E6FCBAB}" dt="2023-03-15T15:01:49.383" v="669"/>
        <pc:sldMkLst>
          <pc:docMk/>
          <pc:sldMk cId="1558007280" sldId="266"/>
        </pc:sldMkLst>
      </pc:sldChg>
      <pc:sldChg chg="ord">
        <pc:chgData name="steve hokuf" userId="03f9d1481afc9b9e" providerId="LiveId" clId="{BB807D93-6DFA-4609-A4B1-91C60E6FCBAB}" dt="2023-03-15T15:02:41.965" v="675"/>
        <pc:sldMkLst>
          <pc:docMk/>
          <pc:sldMk cId="762983639" sldId="271"/>
        </pc:sldMkLst>
      </pc:sldChg>
      <pc:sldChg chg="modSp mod">
        <pc:chgData name="steve hokuf" userId="03f9d1481afc9b9e" providerId="LiveId" clId="{BB807D93-6DFA-4609-A4B1-91C60E6FCBAB}" dt="2023-03-16T14:49:20.056" v="3133" actId="20577"/>
        <pc:sldMkLst>
          <pc:docMk/>
          <pc:sldMk cId="808276414" sldId="272"/>
        </pc:sldMkLst>
        <pc:spChg chg="mod">
          <ac:chgData name="steve hokuf" userId="03f9d1481afc9b9e" providerId="LiveId" clId="{BB807D93-6DFA-4609-A4B1-91C60E6FCBAB}" dt="2023-03-16T14:49:20.056" v="3133" actId="20577"/>
          <ac:spMkLst>
            <pc:docMk/>
            <pc:sldMk cId="808276414" sldId="272"/>
            <ac:spMk id="3" creationId="{66C8B600-6C40-743B-9242-C4F9B25B795C}"/>
          </ac:spMkLst>
        </pc:spChg>
      </pc:sldChg>
      <pc:sldChg chg="modSp mod">
        <pc:chgData name="steve hokuf" userId="03f9d1481afc9b9e" providerId="LiveId" clId="{BB807D93-6DFA-4609-A4B1-91C60E6FCBAB}" dt="2023-03-15T14:51:01.879" v="302" actId="20577"/>
        <pc:sldMkLst>
          <pc:docMk/>
          <pc:sldMk cId="3134533855" sldId="279"/>
        </pc:sldMkLst>
        <pc:spChg chg="mod">
          <ac:chgData name="steve hokuf" userId="03f9d1481afc9b9e" providerId="LiveId" clId="{BB807D93-6DFA-4609-A4B1-91C60E6FCBAB}" dt="2023-03-15T14:51:01.879" v="302" actId="20577"/>
          <ac:spMkLst>
            <pc:docMk/>
            <pc:sldMk cId="3134533855" sldId="279"/>
            <ac:spMk id="3" creationId="{66C8B600-6C40-743B-9242-C4F9B25B795C}"/>
          </ac:spMkLst>
        </pc:spChg>
      </pc:sldChg>
      <pc:sldChg chg="modSp mod">
        <pc:chgData name="steve hokuf" userId="03f9d1481afc9b9e" providerId="LiveId" clId="{BB807D93-6DFA-4609-A4B1-91C60E6FCBAB}" dt="2023-03-15T14:49:53.559" v="284" actId="20577"/>
        <pc:sldMkLst>
          <pc:docMk/>
          <pc:sldMk cId="3156275108" sldId="280"/>
        </pc:sldMkLst>
        <pc:spChg chg="mod">
          <ac:chgData name="steve hokuf" userId="03f9d1481afc9b9e" providerId="LiveId" clId="{BB807D93-6DFA-4609-A4B1-91C60E6FCBAB}" dt="2023-03-15T14:49:53.559" v="284" actId="20577"/>
          <ac:spMkLst>
            <pc:docMk/>
            <pc:sldMk cId="3156275108" sldId="280"/>
            <ac:spMk id="3" creationId="{66C8B600-6C40-743B-9242-C4F9B25B795C}"/>
          </ac:spMkLst>
        </pc:spChg>
      </pc:sldChg>
      <pc:sldChg chg="modSp mod modAnim">
        <pc:chgData name="steve hokuf" userId="03f9d1481afc9b9e" providerId="LiveId" clId="{BB807D93-6DFA-4609-A4B1-91C60E6FCBAB}" dt="2023-03-16T14:19:36.155" v="3051" actId="33524"/>
        <pc:sldMkLst>
          <pc:docMk/>
          <pc:sldMk cId="229890576" sldId="281"/>
        </pc:sldMkLst>
        <pc:spChg chg="mod">
          <ac:chgData name="steve hokuf" userId="03f9d1481afc9b9e" providerId="LiveId" clId="{BB807D93-6DFA-4609-A4B1-91C60E6FCBAB}" dt="2023-03-16T14:19:36.155" v="3051" actId="33524"/>
          <ac:spMkLst>
            <pc:docMk/>
            <pc:sldMk cId="229890576" sldId="281"/>
            <ac:spMk id="3" creationId="{1AB7EAD4-A5A8-86B4-377D-F26844110D31}"/>
          </ac:spMkLst>
        </pc:spChg>
      </pc:sldChg>
      <pc:sldChg chg="ord">
        <pc:chgData name="steve hokuf" userId="03f9d1481afc9b9e" providerId="LiveId" clId="{BB807D93-6DFA-4609-A4B1-91C60E6FCBAB}" dt="2023-03-15T15:04:09.681" v="694"/>
        <pc:sldMkLst>
          <pc:docMk/>
          <pc:sldMk cId="3397205654" sldId="282"/>
        </pc:sldMkLst>
      </pc:sldChg>
      <pc:sldChg chg="ord modAnim">
        <pc:chgData name="steve hokuf" userId="03f9d1481afc9b9e" providerId="LiveId" clId="{BB807D93-6DFA-4609-A4B1-91C60E6FCBAB}" dt="2023-03-15T16:04:38.298" v="1699"/>
        <pc:sldMkLst>
          <pc:docMk/>
          <pc:sldMk cId="1969986326" sldId="283"/>
        </pc:sldMkLst>
      </pc:sldChg>
      <pc:sldChg chg="ord">
        <pc:chgData name="steve hokuf" userId="03f9d1481afc9b9e" providerId="LiveId" clId="{BB807D93-6DFA-4609-A4B1-91C60E6FCBAB}" dt="2023-03-15T15:01:23.971" v="667"/>
        <pc:sldMkLst>
          <pc:docMk/>
          <pc:sldMk cId="797127418" sldId="286"/>
        </pc:sldMkLst>
      </pc:sldChg>
      <pc:sldChg chg="modSp ord modAnim">
        <pc:chgData name="steve hokuf" userId="03f9d1481afc9b9e" providerId="LiveId" clId="{BB807D93-6DFA-4609-A4B1-91C60E6FCBAB}" dt="2023-03-16T14:34:08.393" v="3101" actId="20577"/>
        <pc:sldMkLst>
          <pc:docMk/>
          <pc:sldMk cId="3040702760" sldId="287"/>
        </pc:sldMkLst>
        <pc:spChg chg="mod">
          <ac:chgData name="steve hokuf" userId="03f9d1481afc9b9e" providerId="LiveId" clId="{BB807D93-6DFA-4609-A4B1-91C60E6FCBAB}" dt="2023-03-16T14:34:08.393" v="3101" actId="20577"/>
          <ac:spMkLst>
            <pc:docMk/>
            <pc:sldMk cId="3040702760" sldId="287"/>
            <ac:spMk id="3" creationId="{652117FA-B123-E565-2F63-39B9F9659DF7}"/>
          </ac:spMkLst>
        </pc:spChg>
      </pc:sldChg>
      <pc:sldChg chg="ord">
        <pc:chgData name="steve hokuf" userId="03f9d1481afc9b9e" providerId="LiveId" clId="{BB807D93-6DFA-4609-A4B1-91C60E6FCBAB}" dt="2023-03-15T15:02:06.558" v="671"/>
        <pc:sldMkLst>
          <pc:docMk/>
          <pc:sldMk cId="2301443786" sldId="289"/>
        </pc:sldMkLst>
      </pc:sldChg>
      <pc:sldChg chg="modSp mod">
        <pc:chgData name="steve hokuf" userId="03f9d1481afc9b9e" providerId="LiveId" clId="{BB807D93-6DFA-4609-A4B1-91C60E6FCBAB}" dt="2023-03-15T14:58:23.734" v="657" actId="20577"/>
        <pc:sldMkLst>
          <pc:docMk/>
          <pc:sldMk cId="2710160234" sldId="290"/>
        </pc:sldMkLst>
        <pc:spChg chg="mod">
          <ac:chgData name="steve hokuf" userId="03f9d1481afc9b9e" providerId="LiveId" clId="{BB807D93-6DFA-4609-A4B1-91C60E6FCBAB}" dt="2023-03-15T14:58:23.734" v="657" actId="20577"/>
          <ac:spMkLst>
            <pc:docMk/>
            <pc:sldMk cId="2710160234" sldId="290"/>
            <ac:spMk id="2" creationId="{0CEE5221-B1E7-FF42-7A57-88D3957729DB}"/>
          </ac:spMkLst>
        </pc:spChg>
        <pc:spChg chg="mod">
          <ac:chgData name="steve hokuf" userId="03f9d1481afc9b9e" providerId="LiveId" clId="{BB807D93-6DFA-4609-A4B1-91C60E6FCBAB}" dt="2023-03-15T14:58:18.687" v="654" actId="20577"/>
          <ac:spMkLst>
            <pc:docMk/>
            <pc:sldMk cId="2710160234" sldId="290"/>
            <ac:spMk id="3" creationId="{66C8B600-6C40-743B-9242-C4F9B25B795C}"/>
          </ac:spMkLst>
        </pc:spChg>
      </pc:sldChg>
      <pc:sldChg chg="modSp mod ord modAnim">
        <pc:chgData name="steve hokuf" userId="03f9d1481afc9b9e" providerId="LiveId" clId="{BB807D93-6DFA-4609-A4B1-91C60E6FCBAB}" dt="2023-03-15T16:04:58.283" v="1701"/>
        <pc:sldMkLst>
          <pc:docMk/>
          <pc:sldMk cId="3798850155" sldId="291"/>
        </pc:sldMkLst>
        <pc:spChg chg="mod">
          <ac:chgData name="steve hokuf" userId="03f9d1481afc9b9e" providerId="LiveId" clId="{BB807D93-6DFA-4609-A4B1-91C60E6FCBAB}" dt="2023-03-15T15:03:30.641" v="690" actId="20577"/>
          <ac:spMkLst>
            <pc:docMk/>
            <pc:sldMk cId="3798850155" sldId="291"/>
            <ac:spMk id="3" creationId="{BD520C5F-FC64-ABB7-DC03-FDE9BFD96303}"/>
          </ac:spMkLst>
        </pc:spChg>
      </pc:sldChg>
      <pc:sldChg chg="modSp mod ord modAnim">
        <pc:chgData name="steve hokuf" userId="03f9d1481afc9b9e" providerId="LiveId" clId="{BB807D93-6DFA-4609-A4B1-91C60E6FCBAB}" dt="2023-03-16T14:39:24.741" v="3129" actId="27636"/>
        <pc:sldMkLst>
          <pc:docMk/>
          <pc:sldMk cId="1684496655" sldId="292"/>
        </pc:sldMkLst>
        <pc:spChg chg="mod">
          <ac:chgData name="steve hokuf" userId="03f9d1481afc9b9e" providerId="LiveId" clId="{BB807D93-6DFA-4609-A4B1-91C60E6FCBAB}" dt="2023-03-16T14:39:24.741" v="3129" actId="27636"/>
          <ac:spMkLst>
            <pc:docMk/>
            <pc:sldMk cId="1684496655" sldId="292"/>
            <ac:spMk id="3" creationId="{652117FA-B123-E565-2F63-39B9F9659DF7}"/>
          </ac:spMkLst>
        </pc:spChg>
      </pc:sldChg>
      <pc:sldChg chg="modSp add mod">
        <pc:chgData name="steve hokuf" userId="03f9d1481afc9b9e" providerId="LiveId" clId="{BB807D93-6DFA-4609-A4B1-91C60E6FCBAB}" dt="2023-03-15T14:57:56.565" v="423" actId="20577"/>
        <pc:sldMkLst>
          <pc:docMk/>
          <pc:sldMk cId="223536144" sldId="293"/>
        </pc:sldMkLst>
        <pc:spChg chg="mod">
          <ac:chgData name="steve hokuf" userId="03f9d1481afc9b9e" providerId="LiveId" clId="{BB807D93-6DFA-4609-A4B1-91C60E6FCBAB}" dt="2023-03-15T14:57:56.565" v="423" actId="20577"/>
          <ac:spMkLst>
            <pc:docMk/>
            <pc:sldMk cId="223536144" sldId="293"/>
            <ac:spMk id="2" creationId="{0CEE5221-B1E7-FF42-7A57-88D3957729DB}"/>
          </ac:spMkLst>
        </pc:spChg>
        <pc:spChg chg="mod">
          <ac:chgData name="steve hokuf" userId="03f9d1481afc9b9e" providerId="LiveId" clId="{BB807D93-6DFA-4609-A4B1-91C60E6FCBAB}" dt="2023-03-15T14:57:50.071" v="420" actId="20577"/>
          <ac:spMkLst>
            <pc:docMk/>
            <pc:sldMk cId="223536144" sldId="293"/>
            <ac:spMk id="3" creationId="{66C8B600-6C40-743B-9242-C4F9B25B795C}"/>
          </ac:spMkLst>
        </pc:spChg>
      </pc:sldChg>
      <pc:sldChg chg="modSp new mod modAnim">
        <pc:chgData name="steve hokuf" userId="03f9d1481afc9b9e" providerId="LiveId" clId="{BB807D93-6DFA-4609-A4B1-91C60E6FCBAB}" dt="2023-03-15T17:09:42.694" v="2921" actId="20577"/>
        <pc:sldMkLst>
          <pc:docMk/>
          <pc:sldMk cId="164328405" sldId="294"/>
        </pc:sldMkLst>
        <pc:spChg chg="mod">
          <ac:chgData name="steve hokuf" userId="03f9d1481afc9b9e" providerId="LiveId" clId="{BB807D93-6DFA-4609-A4B1-91C60E6FCBAB}" dt="2023-03-15T15:13:47.780" v="1023" actId="255"/>
          <ac:spMkLst>
            <pc:docMk/>
            <pc:sldMk cId="164328405" sldId="294"/>
            <ac:spMk id="2" creationId="{25247551-87A4-9B67-F23F-2281932C251B}"/>
          </ac:spMkLst>
        </pc:spChg>
        <pc:spChg chg="mod">
          <ac:chgData name="steve hokuf" userId="03f9d1481afc9b9e" providerId="LiveId" clId="{BB807D93-6DFA-4609-A4B1-91C60E6FCBAB}" dt="2023-03-15T17:09:42.694" v="2921" actId="20577"/>
          <ac:spMkLst>
            <pc:docMk/>
            <pc:sldMk cId="164328405" sldId="294"/>
            <ac:spMk id="3" creationId="{D8CB46C9-2F61-24AF-985E-6D74C875C8A4}"/>
          </ac:spMkLst>
        </pc:spChg>
      </pc:sldChg>
      <pc:sldChg chg="modSp new mod modAnim">
        <pc:chgData name="steve hokuf" userId="03f9d1481afc9b9e" providerId="LiveId" clId="{BB807D93-6DFA-4609-A4B1-91C60E6FCBAB}" dt="2023-03-15T16:45:59.951" v="2449" actId="20577"/>
        <pc:sldMkLst>
          <pc:docMk/>
          <pc:sldMk cId="124277715" sldId="295"/>
        </pc:sldMkLst>
        <pc:spChg chg="mod">
          <ac:chgData name="steve hokuf" userId="03f9d1481afc9b9e" providerId="LiveId" clId="{BB807D93-6DFA-4609-A4B1-91C60E6FCBAB}" dt="2023-03-15T15:17:12.786" v="1054" actId="20577"/>
          <ac:spMkLst>
            <pc:docMk/>
            <pc:sldMk cId="124277715" sldId="295"/>
            <ac:spMk id="2" creationId="{183644C4-2FFF-A2BA-6162-1D8991D51DB1}"/>
          </ac:spMkLst>
        </pc:spChg>
        <pc:spChg chg="mod">
          <ac:chgData name="steve hokuf" userId="03f9d1481afc9b9e" providerId="LiveId" clId="{BB807D93-6DFA-4609-A4B1-91C60E6FCBAB}" dt="2023-03-15T16:45:59.951" v="2449" actId="20577"/>
          <ac:spMkLst>
            <pc:docMk/>
            <pc:sldMk cId="124277715" sldId="295"/>
            <ac:spMk id="3" creationId="{A22B0B3D-6256-ADE6-75BA-4BE9EE61C38E}"/>
          </ac:spMkLst>
        </pc:spChg>
      </pc:sldChg>
      <pc:sldChg chg="modSp new mod modAnim">
        <pc:chgData name="steve hokuf" userId="03f9d1481afc9b9e" providerId="LiveId" clId="{BB807D93-6DFA-4609-A4B1-91C60E6FCBAB}" dt="2023-03-15T16:04:07.356" v="1697"/>
        <pc:sldMkLst>
          <pc:docMk/>
          <pc:sldMk cId="1359332369" sldId="296"/>
        </pc:sldMkLst>
        <pc:spChg chg="mod">
          <ac:chgData name="steve hokuf" userId="03f9d1481afc9b9e" providerId="LiveId" clId="{BB807D93-6DFA-4609-A4B1-91C60E6FCBAB}" dt="2023-03-15T15:53:36.115" v="1290" actId="255"/>
          <ac:spMkLst>
            <pc:docMk/>
            <pc:sldMk cId="1359332369" sldId="296"/>
            <ac:spMk id="2" creationId="{23B0A110-9524-100D-734A-6E47F95EBC68}"/>
          </ac:spMkLst>
        </pc:spChg>
        <pc:spChg chg="mod">
          <ac:chgData name="steve hokuf" userId="03f9d1481afc9b9e" providerId="LiveId" clId="{BB807D93-6DFA-4609-A4B1-91C60E6FCBAB}" dt="2023-03-15T16:02:08.272" v="1694" actId="20577"/>
          <ac:spMkLst>
            <pc:docMk/>
            <pc:sldMk cId="1359332369" sldId="296"/>
            <ac:spMk id="3" creationId="{424A91C1-7B0A-0E4B-930A-F97706F9EE78}"/>
          </ac:spMkLst>
        </pc:spChg>
      </pc:sldChg>
      <pc:sldChg chg="modSp new mod modAnim">
        <pc:chgData name="steve hokuf" userId="03f9d1481afc9b9e" providerId="LiveId" clId="{BB807D93-6DFA-4609-A4B1-91C60E6FCBAB}" dt="2023-03-15T17:08:43.216" v="2897" actId="20577"/>
        <pc:sldMkLst>
          <pc:docMk/>
          <pc:sldMk cId="1081642900" sldId="297"/>
        </pc:sldMkLst>
        <pc:spChg chg="mod">
          <ac:chgData name="steve hokuf" userId="03f9d1481afc9b9e" providerId="LiveId" clId="{BB807D93-6DFA-4609-A4B1-91C60E6FCBAB}" dt="2023-03-15T17:08:43.216" v="2897" actId="20577"/>
          <ac:spMkLst>
            <pc:docMk/>
            <pc:sldMk cId="1081642900" sldId="297"/>
            <ac:spMk id="2" creationId="{57FFFB94-D5AF-0580-F527-5D24F0EFD926}"/>
          </ac:spMkLst>
        </pc:spChg>
        <pc:spChg chg="mod">
          <ac:chgData name="steve hokuf" userId="03f9d1481afc9b9e" providerId="LiveId" clId="{BB807D93-6DFA-4609-A4B1-91C60E6FCBAB}" dt="2023-03-15T17:08:26.815" v="2895" actId="20577"/>
          <ac:spMkLst>
            <pc:docMk/>
            <pc:sldMk cId="1081642900" sldId="297"/>
            <ac:spMk id="3" creationId="{AF7C50E3-C9DA-9B45-65D9-BAD1B0DF0805}"/>
          </ac:spMkLst>
        </pc:spChg>
      </pc:sldChg>
      <pc:sldChg chg="modSp new mod modAnim">
        <pc:chgData name="steve hokuf" userId="03f9d1481afc9b9e" providerId="LiveId" clId="{BB807D93-6DFA-4609-A4B1-91C60E6FCBAB}" dt="2023-03-15T16:37:49.704" v="2388" actId="20577"/>
        <pc:sldMkLst>
          <pc:docMk/>
          <pc:sldMk cId="2239344960" sldId="298"/>
        </pc:sldMkLst>
        <pc:spChg chg="mod">
          <ac:chgData name="steve hokuf" userId="03f9d1481afc9b9e" providerId="LiveId" clId="{BB807D93-6DFA-4609-A4B1-91C60E6FCBAB}" dt="2023-03-15T16:28:13.636" v="2050" actId="20577"/>
          <ac:spMkLst>
            <pc:docMk/>
            <pc:sldMk cId="2239344960" sldId="298"/>
            <ac:spMk id="2" creationId="{F6E8D5B7-DE75-B2C2-4FAD-523DF286873E}"/>
          </ac:spMkLst>
        </pc:spChg>
        <pc:spChg chg="mod">
          <ac:chgData name="steve hokuf" userId="03f9d1481afc9b9e" providerId="LiveId" clId="{BB807D93-6DFA-4609-A4B1-91C60E6FCBAB}" dt="2023-03-15T16:37:49.704" v="2388" actId="20577"/>
          <ac:spMkLst>
            <pc:docMk/>
            <pc:sldMk cId="2239344960" sldId="298"/>
            <ac:spMk id="3" creationId="{5EC75753-1848-559E-92F9-32A9F553A74C}"/>
          </ac:spMkLst>
        </pc:spChg>
      </pc:sldChg>
      <pc:sldChg chg="modSp new mod">
        <pc:chgData name="steve hokuf" userId="03f9d1481afc9b9e" providerId="LiveId" clId="{BB807D93-6DFA-4609-A4B1-91C60E6FCBAB}" dt="2023-03-16T14:23:09.196" v="3081" actId="122"/>
        <pc:sldMkLst>
          <pc:docMk/>
          <pc:sldMk cId="1294923564" sldId="299"/>
        </pc:sldMkLst>
        <pc:spChg chg="mod">
          <ac:chgData name="steve hokuf" userId="03f9d1481afc9b9e" providerId="LiveId" clId="{BB807D93-6DFA-4609-A4B1-91C60E6FCBAB}" dt="2023-03-16T14:22:45.205" v="3069" actId="255"/>
          <ac:spMkLst>
            <pc:docMk/>
            <pc:sldMk cId="1294923564" sldId="299"/>
            <ac:spMk id="2" creationId="{7AB9F9C4-27AE-05B0-647C-641A43B7E2FE}"/>
          </ac:spMkLst>
        </pc:spChg>
        <pc:spChg chg="mod">
          <ac:chgData name="steve hokuf" userId="03f9d1481afc9b9e" providerId="LiveId" clId="{BB807D93-6DFA-4609-A4B1-91C60E6FCBAB}" dt="2023-03-16T14:23:09.196" v="3081" actId="122"/>
          <ac:spMkLst>
            <pc:docMk/>
            <pc:sldMk cId="1294923564" sldId="299"/>
            <ac:spMk id="3" creationId="{BCA0B733-6DB2-0825-5BAB-6CE487EA952A}"/>
          </ac:spMkLst>
        </pc:spChg>
      </pc:sldChg>
      <pc:sldChg chg="modSp new mod modAnim">
        <pc:chgData name="steve hokuf" userId="03f9d1481afc9b9e" providerId="LiveId" clId="{BB807D93-6DFA-4609-A4B1-91C60E6FCBAB}" dt="2023-03-15T17:06:31.946" v="2815"/>
        <pc:sldMkLst>
          <pc:docMk/>
          <pc:sldMk cId="995288208" sldId="300"/>
        </pc:sldMkLst>
        <pc:spChg chg="mod">
          <ac:chgData name="steve hokuf" userId="03f9d1481afc9b9e" providerId="LiveId" clId="{BB807D93-6DFA-4609-A4B1-91C60E6FCBAB}" dt="2023-03-15T17:04:12.025" v="2732" actId="20577"/>
          <ac:spMkLst>
            <pc:docMk/>
            <pc:sldMk cId="995288208" sldId="300"/>
            <ac:spMk id="2" creationId="{836EC7ED-E3E2-4897-AE9C-353C9CB2D0B4}"/>
          </ac:spMkLst>
        </pc:spChg>
        <pc:spChg chg="mod">
          <ac:chgData name="steve hokuf" userId="03f9d1481afc9b9e" providerId="LiveId" clId="{BB807D93-6DFA-4609-A4B1-91C60E6FCBAB}" dt="2023-03-15T17:05:46.715" v="2814" actId="20577"/>
          <ac:spMkLst>
            <pc:docMk/>
            <pc:sldMk cId="995288208" sldId="300"/>
            <ac:spMk id="3" creationId="{570523AC-76D8-779C-2F9D-93A59CD8AD98}"/>
          </ac:spMkLst>
        </pc:spChg>
      </pc:sldChg>
      <pc:sldChg chg="new">
        <pc:chgData name="steve hokuf" userId="03f9d1481afc9b9e" providerId="LiveId" clId="{BB807D93-6DFA-4609-A4B1-91C60E6FCBAB}" dt="2023-03-16T14:23:17.100" v="3082" actId="680"/>
        <pc:sldMkLst>
          <pc:docMk/>
          <pc:sldMk cId="2193123291" sldId="301"/>
        </pc:sldMkLst>
      </pc:sldChg>
      <pc:sldChg chg="new">
        <pc:chgData name="steve hokuf" userId="03f9d1481afc9b9e" providerId="LiveId" clId="{BB807D93-6DFA-4609-A4B1-91C60E6FCBAB}" dt="2023-03-16T14:23:20.187" v="3083" actId="680"/>
        <pc:sldMkLst>
          <pc:docMk/>
          <pc:sldMk cId="1341642796" sldId="302"/>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953D0E7-E8B7-423E-80BE-DFBED5CA5F32}" type="datetimeFigureOut">
              <a:rPr lang="en-US" smtClean="0"/>
              <a:t>4/15/2023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2286CA-2529-4BD4-8A7A-C1FC540FA841}" type="slidenum">
              <a:rPr lang="en-US" smtClean="0"/>
              <a:t>‹#›</a:t>
            </a:fld>
            <a:endParaRPr lang="en-US"/>
          </a:p>
        </p:txBody>
      </p:sp>
    </p:spTree>
    <p:extLst>
      <p:ext uri="{BB962C8B-B14F-4D97-AF65-F5344CB8AC3E}">
        <p14:creationId xmlns:p14="http://schemas.microsoft.com/office/powerpoint/2010/main" val="341593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53D0E7-E8B7-423E-80BE-DFBED5CA5F32}" type="datetimeFigureOut">
              <a:rPr lang="en-US" smtClean="0"/>
              <a:t>4/15/2023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2286CA-2529-4BD4-8A7A-C1FC540FA841}" type="slidenum">
              <a:rPr lang="en-US" smtClean="0"/>
              <a:t>‹#›</a:t>
            </a:fld>
            <a:endParaRPr lang="en-US"/>
          </a:p>
        </p:txBody>
      </p:sp>
    </p:spTree>
    <p:extLst>
      <p:ext uri="{BB962C8B-B14F-4D97-AF65-F5344CB8AC3E}">
        <p14:creationId xmlns:p14="http://schemas.microsoft.com/office/powerpoint/2010/main" val="36844275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53D0E7-E8B7-423E-80BE-DFBED5CA5F32}" type="datetimeFigureOut">
              <a:rPr lang="en-US" smtClean="0"/>
              <a:t>4/15/2023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2286CA-2529-4BD4-8A7A-C1FC540FA841}" type="slidenum">
              <a:rPr lang="en-US" smtClean="0"/>
              <a:t>‹#›</a:t>
            </a:fld>
            <a:endParaRPr lang="en-US"/>
          </a:p>
        </p:txBody>
      </p:sp>
    </p:spTree>
    <p:extLst>
      <p:ext uri="{BB962C8B-B14F-4D97-AF65-F5344CB8AC3E}">
        <p14:creationId xmlns:p14="http://schemas.microsoft.com/office/powerpoint/2010/main" val="3447574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53D0E7-E8B7-423E-80BE-DFBED5CA5F32}" type="datetimeFigureOut">
              <a:rPr lang="en-US" smtClean="0"/>
              <a:t>4/15/2023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2286CA-2529-4BD4-8A7A-C1FC540FA841}" type="slidenum">
              <a:rPr lang="en-US" smtClean="0"/>
              <a:t>‹#›</a:t>
            </a:fld>
            <a:endParaRPr lang="en-US"/>
          </a:p>
        </p:txBody>
      </p:sp>
    </p:spTree>
    <p:extLst>
      <p:ext uri="{BB962C8B-B14F-4D97-AF65-F5344CB8AC3E}">
        <p14:creationId xmlns:p14="http://schemas.microsoft.com/office/powerpoint/2010/main" val="3615481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53D0E7-E8B7-423E-80BE-DFBED5CA5F32}" type="datetimeFigureOut">
              <a:rPr lang="en-US" smtClean="0"/>
              <a:t>4/15/2023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2286CA-2529-4BD4-8A7A-C1FC540FA841}" type="slidenum">
              <a:rPr lang="en-US" smtClean="0"/>
              <a:t>‹#›</a:t>
            </a:fld>
            <a:endParaRPr lang="en-US"/>
          </a:p>
        </p:txBody>
      </p:sp>
    </p:spTree>
    <p:extLst>
      <p:ext uri="{BB962C8B-B14F-4D97-AF65-F5344CB8AC3E}">
        <p14:creationId xmlns:p14="http://schemas.microsoft.com/office/powerpoint/2010/main" val="1326067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953D0E7-E8B7-423E-80BE-DFBED5CA5F32}" type="datetimeFigureOut">
              <a:rPr lang="en-US" smtClean="0"/>
              <a:t>4/15/2023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2286CA-2529-4BD4-8A7A-C1FC540FA841}" type="slidenum">
              <a:rPr lang="en-US" smtClean="0"/>
              <a:t>‹#›</a:t>
            </a:fld>
            <a:endParaRPr lang="en-US"/>
          </a:p>
        </p:txBody>
      </p:sp>
    </p:spTree>
    <p:extLst>
      <p:ext uri="{BB962C8B-B14F-4D97-AF65-F5344CB8AC3E}">
        <p14:creationId xmlns:p14="http://schemas.microsoft.com/office/powerpoint/2010/main" val="3360802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953D0E7-E8B7-423E-80BE-DFBED5CA5F32}" type="datetimeFigureOut">
              <a:rPr lang="en-US" smtClean="0"/>
              <a:t>4/15/2023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2286CA-2529-4BD4-8A7A-C1FC540FA841}" type="slidenum">
              <a:rPr lang="en-US" smtClean="0"/>
              <a:t>‹#›</a:t>
            </a:fld>
            <a:endParaRPr lang="en-US"/>
          </a:p>
        </p:txBody>
      </p:sp>
    </p:spTree>
    <p:extLst>
      <p:ext uri="{BB962C8B-B14F-4D97-AF65-F5344CB8AC3E}">
        <p14:creationId xmlns:p14="http://schemas.microsoft.com/office/powerpoint/2010/main" val="3863767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953D0E7-E8B7-423E-80BE-DFBED5CA5F32}" type="datetimeFigureOut">
              <a:rPr lang="en-US" smtClean="0"/>
              <a:t>4/15/2023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2286CA-2529-4BD4-8A7A-C1FC540FA841}" type="slidenum">
              <a:rPr lang="en-US" smtClean="0"/>
              <a:t>‹#›</a:t>
            </a:fld>
            <a:endParaRPr lang="en-US"/>
          </a:p>
        </p:txBody>
      </p:sp>
    </p:spTree>
    <p:extLst>
      <p:ext uri="{BB962C8B-B14F-4D97-AF65-F5344CB8AC3E}">
        <p14:creationId xmlns:p14="http://schemas.microsoft.com/office/powerpoint/2010/main" val="1904710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53D0E7-E8B7-423E-80BE-DFBED5CA5F32}" type="datetimeFigureOut">
              <a:rPr lang="en-US" smtClean="0"/>
              <a:t>4/15/2023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2286CA-2529-4BD4-8A7A-C1FC540FA841}" type="slidenum">
              <a:rPr lang="en-US" smtClean="0"/>
              <a:t>‹#›</a:t>
            </a:fld>
            <a:endParaRPr lang="en-US"/>
          </a:p>
        </p:txBody>
      </p:sp>
    </p:spTree>
    <p:extLst>
      <p:ext uri="{BB962C8B-B14F-4D97-AF65-F5344CB8AC3E}">
        <p14:creationId xmlns:p14="http://schemas.microsoft.com/office/powerpoint/2010/main" val="20793658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953D0E7-E8B7-423E-80BE-DFBED5CA5F32}" type="datetimeFigureOut">
              <a:rPr lang="en-US" smtClean="0"/>
              <a:t>4/15/2023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2286CA-2529-4BD4-8A7A-C1FC540FA841}" type="slidenum">
              <a:rPr lang="en-US" smtClean="0"/>
              <a:t>‹#›</a:t>
            </a:fld>
            <a:endParaRPr lang="en-US"/>
          </a:p>
        </p:txBody>
      </p:sp>
    </p:spTree>
    <p:extLst>
      <p:ext uri="{BB962C8B-B14F-4D97-AF65-F5344CB8AC3E}">
        <p14:creationId xmlns:p14="http://schemas.microsoft.com/office/powerpoint/2010/main" val="3502812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953D0E7-E8B7-423E-80BE-DFBED5CA5F32}" type="datetimeFigureOut">
              <a:rPr lang="en-US" smtClean="0"/>
              <a:t>4/15/2023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2286CA-2529-4BD4-8A7A-C1FC540FA841}" type="slidenum">
              <a:rPr lang="en-US" smtClean="0"/>
              <a:t>‹#›</a:t>
            </a:fld>
            <a:endParaRPr lang="en-US"/>
          </a:p>
        </p:txBody>
      </p:sp>
    </p:spTree>
    <p:extLst>
      <p:ext uri="{BB962C8B-B14F-4D97-AF65-F5344CB8AC3E}">
        <p14:creationId xmlns:p14="http://schemas.microsoft.com/office/powerpoint/2010/main" val="2537847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53D0E7-E8B7-423E-80BE-DFBED5CA5F32}" type="datetimeFigureOut">
              <a:rPr lang="en-US" smtClean="0"/>
              <a:t>4/15/2023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2286CA-2529-4BD4-8A7A-C1FC540FA841}" type="slidenum">
              <a:rPr lang="en-US" smtClean="0"/>
              <a:t>‹#›</a:t>
            </a:fld>
            <a:endParaRPr lang="en-US"/>
          </a:p>
        </p:txBody>
      </p:sp>
    </p:spTree>
    <p:extLst>
      <p:ext uri="{BB962C8B-B14F-4D97-AF65-F5344CB8AC3E}">
        <p14:creationId xmlns:p14="http://schemas.microsoft.com/office/powerpoint/2010/main" val="149155751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B7473-249F-6F66-2F7D-6369D944A849}"/>
              </a:ext>
            </a:extLst>
          </p:cNvPr>
          <p:cNvSpPr>
            <a:spLocks noGrp="1"/>
          </p:cNvSpPr>
          <p:nvPr>
            <p:ph type="ctrTitle"/>
          </p:nvPr>
        </p:nvSpPr>
        <p:spPr>
          <a:xfrm>
            <a:off x="1524000" y="304800"/>
            <a:ext cx="9144000" cy="3205163"/>
          </a:xfrm>
        </p:spPr>
        <p:txBody>
          <a:bodyPr>
            <a:normAutofit/>
          </a:bodyPr>
          <a:lstStyle/>
          <a:p>
            <a:r>
              <a:rPr lang="en-US" sz="7200" dirty="0">
                <a:latin typeface="Algerian" panose="04020705040A02060702" pitchFamily="82" charset="0"/>
              </a:rPr>
              <a:t>TO MARRY OR NOT TO MARRY, THAT IS THE QUESTION</a:t>
            </a:r>
          </a:p>
        </p:txBody>
      </p:sp>
      <p:sp>
        <p:nvSpPr>
          <p:cNvPr id="3" name="Subtitle 2">
            <a:extLst>
              <a:ext uri="{FF2B5EF4-FFF2-40B4-BE49-F238E27FC236}">
                <a16:creationId xmlns:a16="http://schemas.microsoft.com/office/drawing/2014/main" id="{AD339E61-4F5C-CE46-B30E-FD74889D8A02}"/>
              </a:ext>
            </a:extLst>
          </p:cNvPr>
          <p:cNvSpPr>
            <a:spLocks noGrp="1"/>
          </p:cNvSpPr>
          <p:nvPr>
            <p:ph type="subTitle" idx="1"/>
          </p:nvPr>
        </p:nvSpPr>
        <p:spPr/>
        <p:txBody>
          <a:bodyPr>
            <a:normAutofit/>
          </a:bodyPr>
          <a:lstStyle/>
          <a:p>
            <a:r>
              <a:rPr lang="en-US" sz="5400" dirty="0"/>
              <a:t>1 </a:t>
            </a:r>
            <a:r>
              <a:rPr lang="en-US" sz="5400"/>
              <a:t>CORINTHIANS 7:1-9</a:t>
            </a:r>
            <a:endParaRPr lang="en-US" sz="5400" dirty="0"/>
          </a:p>
        </p:txBody>
      </p:sp>
    </p:spTree>
    <p:extLst>
      <p:ext uri="{BB962C8B-B14F-4D97-AF65-F5344CB8AC3E}">
        <p14:creationId xmlns:p14="http://schemas.microsoft.com/office/powerpoint/2010/main" val="1466855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644C4-2FFF-A2BA-6162-1D8991D51DB1}"/>
              </a:ext>
            </a:extLst>
          </p:cNvPr>
          <p:cNvSpPr>
            <a:spLocks noGrp="1"/>
          </p:cNvSpPr>
          <p:nvPr>
            <p:ph type="title"/>
          </p:nvPr>
        </p:nvSpPr>
        <p:spPr/>
        <p:txBody>
          <a:bodyPr/>
          <a:lstStyle/>
          <a:p>
            <a:r>
              <a:rPr lang="en-US" dirty="0"/>
              <a:t>1. Should singles get married?</a:t>
            </a:r>
          </a:p>
        </p:txBody>
      </p:sp>
      <p:sp>
        <p:nvSpPr>
          <p:cNvPr id="3" name="Content Placeholder 2">
            <a:extLst>
              <a:ext uri="{FF2B5EF4-FFF2-40B4-BE49-F238E27FC236}">
                <a16:creationId xmlns:a16="http://schemas.microsoft.com/office/drawing/2014/main" id="{A22B0B3D-6256-ADE6-75BA-4BE9EE61C38E}"/>
              </a:ext>
            </a:extLst>
          </p:cNvPr>
          <p:cNvSpPr>
            <a:spLocks noGrp="1"/>
          </p:cNvSpPr>
          <p:nvPr>
            <p:ph idx="1"/>
          </p:nvPr>
        </p:nvSpPr>
        <p:spPr/>
        <p:txBody>
          <a:bodyPr>
            <a:normAutofit/>
          </a:bodyPr>
          <a:lstStyle/>
          <a:p>
            <a:r>
              <a:rPr lang="en-US" sz="4000" dirty="0"/>
              <a:t>Paul was single/celibate by choice and he says that it is “good.”</a:t>
            </a:r>
          </a:p>
          <a:p>
            <a:r>
              <a:rPr lang="en-US" sz="4000" dirty="0"/>
              <a:t>But, not for everyone, cp. 7:7– “I wish all men were as I am.  But…”  </a:t>
            </a:r>
          </a:p>
          <a:p>
            <a:r>
              <a:rPr lang="en-US" sz="4000" dirty="0"/>
              <a:t>“The LORD God said, “It is not good for the man to be alone.  I will make a helper suitable for him.”  Genesis 2:18</a:t>
            </a:r>
          </a:p>
        </p:txBody>
      </p:sp>
    </p:spTree>
    <p:extLst>
      <p:ext uri="{BB962C8B-B14F-4D97-AF65-F5344CB8AC3E}">
        <p14:creationId xmlns:p14="http://schemas.microsoft.com/office/powerpoint/2010/main" val="124277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C4D0D-C15F-E83B-584C-EF7A566AD468}"/>
              </a:ext>
            </a:extLst>
          </p:cNvPr>
          <p:cNvSpPr>
            <a:spLocks noGrp="1"/>
          </p:cNvSpPr>
          <p:nvPr>
            <p:ph type="title"/>
          </p:nvPr>
        </p:nvSpPr>
        <p:spPr/>
        <p:txBody>
          <a:bodyPr>
            <a:normAutofit/>
          </a:bodyPr>
          <a:lstStyle/>
          <a:p>
            <a:r>
              <a:rPr lang="en-US" sz="6600" dirty="0"/>
              <a:t>The Questions:</a:t>
            </a:r>
          </a:p>
        </p:txBody>
      </p:sp>
      <p:sp>
        <p:nvSpPr>
          <p:cNvPr id="3" name="Content Placeholder 2">
            <a:extLst>
              <a:ext uri="{FF2B5EF4-FFF2-40B4-BE49-F238E27FC236}">
                <a16:creationId xmlns:a16="http://schemas.microsoft.com/office/drawing/2014/main" id="{652117FA-B123-E565-2F63-39B9F9659DF7}"/>
              </a:ext>
            </a:extLst>
          </p:cNvPr>
          <p:cNvSpPr>
            <a:spLocks noGrp="1"/>
          </p:cNvSpPr>
          <p:nvPr>
            <p:ph idx="1"/>
          </p:nvPr>
        </p:nvSpPr>
        <p:spPr/>
        <p:txBody>
          <a:bodyPr>
            <a:normAutofit/>
          </a:bodyPr>
          <a:lstStyle/>
          <a:p>
            <a:r>
              <a:rPr lang="en-US" sz="4000" dirty="0"/>
              <a:t>1.  Should singles get married? 7:1-2</a:t>
            </a:r>
          </a:p>
          <a:p>
            <a:r>
              <a:rPr lang="en-US" sz="4000" dirty="0"/>
              <a:t>2.  Since sex has been so perverted, is it sinful or less spiritual within marriage?  7:3-7</a:t>
            </a:r>
          </a:p>
        </p:txBody>
      </p:sp>
    </p:spTree>
    <p:extLst>
      <p:ext uri="{BB962C8B-B14F-4D97-AF65-F5344CB8AC3E}">
        <p14:creationId xmlns:p14="http://schemas.microsoft.com/office/powerpoint/2010/main" val="1969986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E5221-B1E7-FF42-7A57-88D3957729DB}"/>
              </a:ext>
            </a:extLst>
          </p:cNvPr>
          <p:cNvSpPr>
            <a:spLocks noGrp="1"/>
          </p:cNvSpPr>
          <p:nvPr>
            <p:ph type="title"/>
          </p:nvPr>
        </p:nvSpPr>
        <p:spPr/>
        <p:txBody>
          <a:bodyPr/>
          <a:lstStyle/>
          <a:p>
            <a:r>
              <a:rPr lang="en-US" dirty="0"/>
              <a:t>1 CORINTHIANS 7:3</a:t>
            </a:r>
          </a:p>
        </p:txBody>
      </p:sp>
      <p:sp>
        <p:nvSpPr>
          <p:cNvPr id="3" name="Content Placeholder 2">
            <a:extLst>
              <a:ext uri="{FF2B5EF4-FFF2-40B4-BE49-F238E27FC236}">
                <a16:creationId xmlns:a16="http://schemas.microsoft.com/office/drawing/2014/main" id="{66C8B600-6C40-743B-9242-C4F9B25B795C}"/>
              </a:ext>
            </a:extLst>
          </p:cNvPr>
          <p:cNvSpPr>
            <a:spLocks noGrp="1"/>
          </p:cNvSpPr>
          <p:nvPr>
            <p:ph idx="1"/>
          </p:nvPr>
        </p:nvSpPr>
        <p:spPr/>
        <p:txBody>
          <a:bodyPr>
            <a:normAutofit/>
          </a:bodyPr>
          <a:lstStyle/>
          <a:p>
            <a:pPr marL="0" indent="0">
              <a:buNone/>
            </a:pPr>
            <a:r>
              <a:rPr lang="en-US" sz="4400" dirty="0"/>
              <a:t>The husband should fulfill his marital duty to his wife, and likewise the wife to her husband. </a:t>
            </a:r>
          </a:p>
        </p:txBody>
      </p:sp>
    </p:spTree>
    <p:extLst>
      <p:ext uri="{BB962C8B-B14F-4D97-AF65-F5344CB8AC3E}">
        <p14:creationId xmlns:p14="http://schemas.microsoft.com/office/powerpoint/2010/main" val="7971274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E5221-B1E7-FF42-7A57-88D3957729DB}"/>
              </a:ext>
            </a:extLst>
          </p:cNvPr>
          <p:cNvSpPr>
            <a:spLocks noGrp="1"/>
          </p:cNvSpPr>
          <p:nvPr>
            <p:ph type="title"/>
          </p:nvPr>
        </p:nvSpPr>
        <p:spPr/>
        <p:txBody>
          <a:bodyPr/>
          <a:lstStyle/>
          <a:p>
            <a:r>
              <a:rPr lang="en-US" dirty="0"/>
              <a:t>1 CORINTHIANS 7:4-5</a:t>
            </a:r>
          </a:p>
        </p:txBody>
      </p:sp>
      <p:sp>
        <p:nvSpPr>
          <p:cNvPr id="3" name="Content Placeholder 2">
            <a:extLst>
              <a:ext uri="{FF2B5EF4-FFF2-40B4-BE49-F238E27FC236}">
                <a16:creationId xmlns:a16="http://schemas.microsoft.com/office/drawing/2014/main" id="{66C8B600-6C40-743B-9242-C4F9B25B795C}"/>
              </a:ext>
            </a:extLst>
          </p:cNvPr>
          <p:cNvSpPr>
            <a:spLocks noGrp="1"/>
          </p:cNvSpPr>
          <p:nvPr>
            <p:ph idx="1"/>
          </p:nvPr>
        </p:nvSpPr>
        <p:spPr>
          <a:xfrm>
            <a:off x="838200" y="1514167"/>
            <a:ext cx="11107994" cy="5214681"/>
          </a:xfrm>
        </p:spPr>
        <p:txBody>
          <a:bodyPr>
            <a:normAutofit/>
          </a:bodyPr>
          <a:lstStyle/>
          <a:p>
            <a:r>
              <a:rPr lang="en-US" sz="4000" dirty="0"/>
              <a:t>The wife's body does not belong to her alone but also to her husband. In the same way, the husband's body does not belong to him alone but also to his wife. 5  Do not deprive (defraud not—KJV) each other except by mutual consent and for a time, so that you may devote yourselves to prayer. Then come together again so that Satan will not tempt you because of your lack of self-control</a:t>
            </a:r>
            <a:r>
              <a:rPr lang="en-US" dirty="0"/>
              <a:t>. </a:t>
            </a:r>
          </a:p>
        </p:txBody>
      </p:sp>
    </p:spTree>
    <p:extLst>
      <p:ext uri="{BB962C8B-B14F-4D97-AF65-F5344CB8AC3E}">
        <p14:creationId xmlns:p14="http://schemas.microsoft.com/office/powerpoint/2010/main" val="15580072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E5221-B1E7-FF42-7A57-88D3957729DB}"/>
              </a:ext>
            </a:extLst>
          </p:cNvPr>
          <p:cNvSpPr>
            <a:spLocks noGrp="1"/>
          </p:cNvSpPr>
          <p:nvPr>
            <p:ph type="title"/>
          </p:nvPr>
        </p:nvSpPr>
        <p:spPr/>
        <p:txBody>
          <a:bodyPr/>
          <a:lstStyle/>
          <a:p>
            <a:r>
              <a:rPr lang="en-US" dirty="0"/>
              <a:t>1 CORINTHIANS 7:6-7</a:t>
            </a:r>
          </a:p>
        </p:txBody>
      </p:sp>
      <p:sp>
        <p:nvSpPr>
          <p:cNvPr id="3" name="Content Placeholder 2">
            <a:extLst>
              <a:ext uri="{FF2B5EF4-FFF2-40B4-BE49-F238E27FC236}">
                <a16:creationId xmlns:a16="http://schemas.microsoft.com/office/drawing/2014/main" id="{66C8B600-6C40-743B-9242-C4F9B25B795C}"/>
              </a:ext>
            </a:extLst>
          </p:cNvPr>
          <p:cNvSpPr>
            <a:spLocks noGrp="1"/>
          </p:cNvSpPr>
          <p:nvPr>
            <p:ph idx="1"/>
          </p:nvPr>
        </p:nvSpPr>
        <p:spPr/>
        <p:txBody>
          <a:bodyPr/>
          <a:lstStyle/>
          <a:p>
            <a:r>
              <a:rPr lang="en-US" sz="4000" dirty="0"/>
              <a:t>I say this as a concession, not as a command. 7   I wish that all men were as I am. But each man has his own gift from God; one has this gift, another has that. </a:t>
            </a:r>
            <a:endParaRPr lang="en-US" dirty="0"/>
          </a:p>
        </p:txBody>
      </p:sp>
    </p:spTree>
    <p:extLst>
      <p:ext uri="{BB962C8B-B14F-4D97-AF65-F5344CB8AC3E}">
        <p14:creationId xmlns:p14="http://schemas.microsoft.com/office/powerpoint/2010/main" val="23014437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47551-87A4-9B67-F23F-2281932C251B}"/>
              </a:ext>
            </a:extLst>
          </p:cNvPr>
          <p:cNvSpPr>
            <a:spLocks noGrp="1"/>
          </p:cNvSpPr>
          <p:nvPr>
            <p:ph type="title"/>
          </p:nvPr>
        </p:nvSpPr>
        <p:spPr/>
        <p:txBody>
          <a:bodyPr>
            <a:normAutofit/>
          </a:bodyPr>
          <a:lstStyle/>
          <a:p>
            <a:pPr algn="ctr"/>
            <a:r>
              <a:rPr lang="en-US" sz="5400" dirty="0"/>
              <a:t>MARRIAGE in the Ancient Near East</a:t>
            </a:r>
          </a:p>
        </p:txBody>
      </p:sp>
      <p:sp>
        <p:nvSpPr>
          <p:cNvPr id="3" name="Content Placeholder 2">
            <a:extLst>
              <a:ext uri="{FF2B5EF4-FFF2-40B4-BE49-F238E27FC236}">
                <a16:creationId xmlns:a16="http://schemas.microsoft.com/office/drawing/2014/main" id="{D8CB46C9-2F61-24AF-985E-6D74C875C8A4}"/>
              </a:ext>
            </a:extLst>
          </p:cNvPr>
          <p:cNvSpPr>
            <a:spLocks noGrp="1"/>
          </p:cNvSpPr>
          <p:nvPr>
            <p:ph idx="1"/>
          </p:nvPr>
        </p:nvSpPr>
        <p:spPr>
          <a:xfrm>
            <a:off x="838200" y="1569987"/>
            <a:ext cx="10515600" cy="4351338"/>
          </a:xfrm>
        </p:spPr>
        <p:txBody>
          <a:bodyPr>
            <a:normAutofit lnSpcReduction="10000"/>
          </a:bodyPr>
          <a:lstStyle/>
          <a:p>
            <a:pPr algn="ctr"/>
            <a:r>
              <a:rPr lang="en-US" sz="4800" dirty="0"/>
              <a:t>4 types under Roman law.</a:t>
            </a:r>
          </a:p>
          <a:p>
            <a:r>
              <a:rPr lang="en-US" sz="3600" dirty="0"/>
              <a:t>1. Slaves were allowed to live together as long as the owner permitted.</a:t>
            </a:r>
          </a:p>
          <a:p>
            <a:r>
              <a:rPr lang="en-US" sz="3600" dirty="0"/>
              <a:t>2.  Common law marriage (usually 1 year).</a:t>
            </a:r>
          </a:p>
          <a:p>
            <a:r>
              <a:rPr lang="en-US" sz="3600" dirty="0"/>
              <a:t>3.  Fathers would sell their daughter to a prospective husband.</a:t>
            </a:r>
          </a:p>
          <a:p>
            <a:r>
              <a:rPr lang="en-US" sz="3600" dirty="0"/>
              <a:t>4.  Husband and wife exchanged vows much like today in Christian </a:t>
            </a:r>
            <a:r>
              <a:rPr lang="en-US" sz="3600"/>
              <a:t>marriages in America</a:t>
            </a:r>
            <a:r>
              <a:rPr lang="en-US" sz="3600" dirty="0"/>
              <a:t>. </a:t>
            </a:r>
          </a:p>
        </p:txBody>
      </p:sp>
    </p:spTree>
    <p:extLst>
      <p:ext uri="{BB962C8B-B14F-4D97-AF65-F5344CB8AC3E}">
        <p14:creationId xmlns:p14="http://schemas.microsoft.com/office/powerpoint/2010/main" val="164328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0A110-9524-100D-734A-6E47F95EBC68}"/>
              </a:ext>
            </a:extLst>
          </p:cNvPr>
          <p:cNvSpPr>
            <a:spLocks noGrp="1"/>
          </p:cNvSpPr>
          <p:nvPr>
            <p:ph type="title"/>
          </p:nvPr>
        </p:nvSpPr>
        <p:spPr/>
        <p:txBody>
          <a:bodyPr>
            <a:normAutofit/>
          </a:bodyPr>
          <a:lstStyle/>
          <a:p>
            <a:pPr algn="ctr"/>
            <a:r>
              <a:rPr lang="en-US" sz="7200" dirty="0"/>
              <a:t>MARRIAGE IS GOOD</a:t>
            </a:r>
          </a:p>
        </p:txBody>
      </p:sp>
      <p:sp>
        <p:nvSpPr>
          <p:cNvPr id="3" name="Content Placeholder 2">
            <a:extLst>
              <a:ext uri="{FF2B5EF4-FFF2-40B4-BE49-F238E27FC236}">
                <a16:creationId xmlns:a16="http://schemas.microsoft.com/office/drawing/2014/main" id="{424A91C1-7B0A-0E4B-930A-F97706F9EE78}"/>
              </a:ext>
            </a:extLst>
          </p:cNvPr>
          <p:cNvSpPr>
            <a:spLocks noGrp="1"/>
          </p:cNvSpPr>
          <p:nvPr>
            <p:ph idx="1"/>
          </p:nvPr>
        </p:nvSpPr>
        <p:spPr>
          <a:xfrm>
            <a:off x="838200" y="1690688"/>
            <a:ext cx="10515600" cy="4802187"/>
          </a:xfrm>
        </p:spPr>
        <p:txBody>
          <a:bodyPr>
            <a:normAutofit/>
          </a:bodyPr>
          <a:lstStyle/>
          <a:p>
            <a:r>
              <a:rPr lang="en-US" sz="3600" dirty="0"/>
              <a:t>1.  </a:t>
            </a:r>
            <a:r>
              <a:rPr lang="en-US" sz="3600" u="sng" dirty="0"/>
              <a:t>Partnership</a:t>
            </a:r>
            <a:r>
              <a:rPr lang="en-US" sz="3600" dirty="0"/>
              <a:t>– “I will make a helper suitable for him.”</a:t>
            </a:r>
          </a:p>
          <a:p>
            <a:r>
              <a:rPr lang="en-US" sz="3600" dirty="0"/>
              <a:t>2.  </a:t>
            </a:r>
            <a:r>
              <a:rPr lang="en-US" sz="3600" u="sng" dirty="0"/>
              <a:t>Procreation</a:t>
            </a:r>
            <a:r>
              <a:rPr lang="en-US" sz="3600" dirty="0"/>
              <a:t>– “Be fruitful and multiply.”  Gen. 1:28</a:t>
            </a:r>
          </a:p>
          <a:p>
            <a:r>
              <a:rPr lang="en-US" sz="3600" dirty="0"/>
              <a:t>3.  </a:t>
            </a:r>
            <a:r>
              <a:rPr lang="en-US" sz="3600" u="sng" dirty="0"/>
              <a:t>Pleasure</a:t>
            </a:r>
            <a:r>
              <a:rPr lang="en-US" sz="3600" dirty="0"/>
              <a:t>– “Rejoice in the wife of your youth….be captivated by her love.”  Prov. 5:18-19</a:t>
            </a:r>
          </a:p>
          <a:p>
            <a:r>
              <a:rPr lang="en-US" sz="3600" dirty="0"/>
              <a:t>4.  </a:t>
            </a:r>
            <a:r>
              <a:rPr lang="en-US" sz="3600" u="sng" dirty="0"/>
              <a:t>Purity</a:t>
            </a:r>
            <a:r>
              <a:rPr lang="en-US" sz="3600" dirty="0"/>
              <a:t>– It protects from immorality. 1 Cor. 7</a:t>
            </a:r>
          </a:p>
          <a:p>
            <a:r>
              <a:rPr lang="en-US" sz="3600" dirty="0"/>
              <a:t>5.  </a:t>
            </a:r>
            <a:r>
              <a:rPr lang="en-US" sz="3600" u="sng" dirty="0"/>
              <a:t>Picture</a:t>
            </a:r>
            <a:r>
              <a:rPr lang="en-US" sz="3600" dirty="0"/>
              <a:t>– “This is a profound mystery– but I am talking about Christ and the church.”  Eph. 5:32</a:t>
            </a:r>
          </a:p>
        </p:txBody>
      </p:sp>
    </p:spTree>
    <p:extLst>
      <p:ext uri="{BB962C8B-B14F-4D97-AF65-F5344CB8AC3E}">
        <p14:creationId xmlns:p14="http://schemas.microsoft.com/office/powerpoint/2010/main" val="135933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FFB94-D5AF-0580-F527-5D24F0EFD926}"/>
              </a:ext>
            </a:extLst>
          </p:cNvPr>
          <p:cNvSpPr>
            <a:spLocks noGrp="1"/>
          </p:cNvSpPr>
          <p:nvPr>
            <p:ph type="title"/>
          </p:nvPr>
        </p:nvSpPr>
        <p:spPr/>
        <p:txBody>
          <a:bodyPr>
            <a:normAutofit/>
          </a:bodyPr>
          <a:lstStyle/>
          <a:p>
            <a:pPr algn="ctr"/>
            <a:r>
              <a:rPr lang="en-US" sz="6600" dirty="0"/>
              <a:t>A Christian Husband and Wife</a:t>
            </a:r>
          </a:p>
        </p:txBody>
      </p:sp>
      <p:sp>
        <p:nvSpPr>
          <p:cNvPr id="3" name="Content Placeholder 2">
            <a:extLst>
              <a:ext uri="{FF2B5EF4-FFF2-40B4-BE49-F238E27FC236}">
                <a16:creationId xmlns:a16="http://schemas.microsoft.com/office/drawing/2014/main" id="{AF7C50E3-C9DA-9B45-65D9-BAD1B0DF0805}"/>
              </a:ext>
            </a:extLst>
          </p:cNvPr>
          <p:cNvSpPr>
            <a:spLocks noGrp="1"/>
          </p:cNvSpPr>
          <p:nvPr>
            <p:ph idx="1"/>
          </p:nvPr>
        </p:nvSpPr>
        <p:spPr>
          <a:xfrm>
            <a:off x="838200" y="1590261"/>
            <a:ext cx="10515600" cy="5098774"/>
          </a:xfrm>
        </p:spPr>
        <p:txBody>
          <a:bodyPr>
            <a:normAutofit fontScale="92500"/>
          </a:bodyPr>
          <a:lstStyle/>
          <a:p>
            <a:r>
              <a:rPr lang="en-US" sz="4000" dirty="0"/>
              <a:t>God holds marriage to be sacred.</a:t>
            </a:r>
          </a:p>
          <a:p>
            <a:r>
              <a:rPr lang="en-US" sz="4000" dirty="0"/>
              <a:t>“Marriage should be honored by all, and the marriage bed kept pure, for God will judge the adulterer and all the sexually immoral.”  Heb. 13:4</a:t>
            </a:r>
          </a:p>
          <a:p>
            <a:r>
              <a:rPr lang="en-US" sz="4000" dirty="0"/>
              <a:t>Physical relations within marriage are proper, a privilege, a pleasure, but also a responsibility.  To deny them to your spouse is wrong (do not deprive/defraud, 7:5).  That would open a door of temptation that Satan could exploit.</a:t>
            </a:r>
          </a:p>
        </p:txBody>
      </p:sp>
    </p:spTree>
    <p:extLst>
      <p:ext uri="{BB962C8B-B14F-4D97-AF65-F5344CB8AC3E}">
        <p14:creationId xmlns:p14="http://schemas.microsoft.com/office/powerpoint/2010/main" val="1081642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C4D0D-C15F-E83B-584C-EF7A566AD468}"/>
              </a:ext>
            </a:extLst>
          </p:cNvPr>
          <p:cNvSpPr>
            <a:spLocks noGrp="1"/>
          </p:cNvSpPr>
          <p:nvPr>
            <p:ph type="title"/>
          </p:nvPr>
        </p:nvSpPr>
        <p:spPr/>
        <p:txBody>
          <a:bodyPr>
            <a:normAutofit/>
          </a:bodyPr>
          <a:lstStyle/>
          <a:p>
            <a:r>
              <a:rPr lang="en-US" sz="6600" dirty="0"/>
              <a:t>The Questions:</a:t>
            </a:r>
          </a:p>
        </p:txBody>
      </p:sp>
      <p:sp>
        <p:nvSpPr>
          <p:cNvPr id="3" name="Content Placeholder 2">
            <a:extLst>
              <a:ext uri="{FF2B5EF4-FFF2-40B4-BE49-F238E27FC236}">
                <a16:creationId xmlns:a16="http://schemas.microsoft.com/office/drawing/2014/main" id="{652117FA-B123-E565-2F63-39B9F9659DF7}"/>
              </a:ext>
            </a:extLst>
          </p:cNvPr>
          <p:cNvSpPr>
            <a:spLocks noGrp="1"/>
          </p:cNvSpPr>
          <p:nvPr>
            <p:ph idx="1"/>
          </p:nvPr>
        </p:nvSpPr>
        <p:spPr/>
        <p:txBody>
          <a:bodyPr>
            <a:normAutofit/>
          </a:bodyPr>
          <a:lstStyle/>
          <a:p>
            <a:r>
              <a:rPr lang="en-US" sz="4000" dirty="0"/>
              <a:t>1.  Should singles get married? 7:1-2</a:t>
            </a:r>
          </a:p>
          <a:p>
            <a:r>
              <a:rPr lang="en-US" sz="4000" dirty="0"/>
              <a:t>2.  Since sex has been so perverted, is it sinful or less spiritual within marriage?  7:3-7</a:t>
            </a:r>
          </a:p>
          <a:p>
            <a:r>
              <a:rPr lang="en-US" sz="4000" dirty="0"/>
              <a:t>3.  Should unmarried persons and/or widows get remarried?  7:8-9</a:t>
            </a:r>
          </a:p>
        </p:txBody>
      </p:sp>
    </p:spTree>
    <p:extLst>
      <p:ext uri="{BB962C8B-B14F-4D97-AF65-F5344CB8AC3E}">
        <p14:creationId xmlns:p14="http://schemas.microsoft.com/office/powerpoint/2010/main" val="3040702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E5221-B1E7-FF42-7A57-88D3957729DB}"/>
              </a:ext>
            </a:extLst>
          </p:cNvPr>
          <p:cNvSpPr>
            <a:spLocks noGrp="1"/>
          </p:cNvSpPr>
          <p:nvPr>
            <p:ph type="title"/>
          </p:nvPr>
        </p:nvSpPr>
        <p:spPr>
          <a:xfrm>
            <a:off x="838200" y="345460"/>
            <a:ext cx="10515600" cy="1325563"/>
          </a:xfrm>
        </p:spPr>
        <p:txBody>
          <a:bodyPr/>
          <a:lstStyle/>
          <a:p>
            <a:r>
              <a:rPr lang="en-US" dirty="0"/>
              <a:t>1 CORINTHIANS 7:8-9</a:t>
            </a:r>
          </a:p>
        </p:txBody>
      </p:sp>
      <p:sp>
        <p:nvSpPr>
          <p:cNvPr id="3" name="Content Placeholder 2">
            <a:extLst>
              <a:ext uri="{FF2B5EF4-FFF2-40B4-BE49-F238E27FC236}">
                <a16:creationId xmlns:a16="http://schemas.microsoft.com/office/drawing/2014/main" id="{66C8B600-6C40-743B-9242-C4F9B25B795C}"/>
              </a:ext>
            </a:extLst>
          </p:cNvPr>
          <p:cNvSpPr>
            <a:spLocks noGrp="1"/>
          </p:cNvSpPr>
          <p:nvPr>
            <p:ph idx="1"/>
          </p:nvPr>
        </p:nvSpPr>
        <p:spPr/>
        <p:txBody>
          <a:bodyPr>
            <a:normAutofit/>
          </a:bodyPr>
          <a:lstStyle/>
          <a:p>
            <a:r>
              <a:rPr lang="en-US" sz="4000" dirty="0"/>
              <a:t>Now to the unmarried and the widows I say: It is good for them to stay unmarried, as I am.  9  But if they cannot control themselves, they should marry, for it is better to marry than to burn with passion. </a:t>
            </a:r>
            <a:endParaRPr lang="en-US" dirty="0"/>
          </a:p>
        </p:txBody>
      </p:sp>
    </p:spTree>
    <p:extLst>
      <p:ext uri="{BB962C8B-B14F-4D97-AF65-F5344CB8AC3E}">
        <p14:creationId xmlns:p14="http://schemas.microsoft.com/office/powerpoint/2010/main" val="762983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891AD-DF7F-DFFC-F2C6-E05BCB23BC9A}"/>
              </a:ext>
            </a:extLst>
          </p:cNvPr>
          <p:cNvSpPr>
            <a:spLocks noGrp="1"/>
          </p:cNvSpPr>
          <p:nvPr>
            <p:ph type="title"/>
          </p:nvPr>
        </p:nvSpPr>
        <p:spPr>
          <a:xfrm>
            <a:off x="838200" y="-745920"/>
            <a:ext cx="10515600" cy="1325563"/>
          </a:xfrm>
        </p:spPr>
        <p:txBody>
          <a:bodyPr/>
          <a:lstStyle/>
          <a:p>
            <a:endParaRPr lang="en-US" dirty="0"/>
          </a:p>
        </p:txBody>
      </p:sp>
      <p:sp>
        <p:nvSpPr>
          <p:cNvPr id="3" name="Content Placeholder 2">
            <a:extLst>
              <a:ext uri="{FF2B5EF4-FFF2-40B4-BE49-F238E27FC236}">
                <a16:creationId xmlns:a16="http://schemas.microsoft.com/office/drawing/2014/main" id="{1AB7EAD4-A5A8-86B4-377D-F26844110D31}"/>
              </a:ext>
            </a:extLst>
          </p:cNvPr>
          <p:cNvSpPr>
            <a:spLocks noGrp="1"/>
          </p:cNvSpPr>
          <p:nvPr>
            <p:ph idx="1"/>
          </p:nvPr>
        </p:nvSpPr>
        <p:spPr>
          <a:xfrm>
            <a:off x="838200" y="852231"/>
            <a:ext cx="10515600" cy="5725550"/>
          </a:xfrm>
        </p:spPr>
        <p:txBody>
          <a:bodyPr>
            <a:normAutofit/>
          </a:bodyPr>
          <a:lstStyle/>
          <a:p>
            <a:r>
              <a:rPr lang="en-US" sz="4000" dirty="0"/>
              <a:t>Have you ever tried to follow a conversation of someone on the phone?  You can only hear one side of the conversation, but you probably can figure out most of it.</a:t>
            </a:r>
          </a:p>
          <a:p>
            <a:r>
              <a:rPr lang="en-US" sz="4000" dirty="0"/>
              <a:t>Maybe, maybe not.</a:t>
            </a:r>
          </a:p>
          <a:p>
            <a:r>
              <a:rPr lang="en-US" sz="4000" dirty="0"/>
              <a:t>“Now for the matters you wrote about: …”</a:t>
            </a:r>
          </a:p>
          <a:p>
            <a:r>
              <a:rPr lang="en-US" sz="4000" dirty="0"/>
              <a:t>Some of the issues they faced were about marriage and divorce, issues that we still must deal with today. </a:t>
            </a:r>
          </a:p>
        </p:txBody>
      </p:sp>
    </p:spTree>
    <p:extLst>
      <p:ext uri="{BB962C8B-B14F-4D97-AF65-F5344CB8AC3E}">
        <p14:creationId xmlns:p14="http://schemas.microsoft.com/office/powerpoint/2010/main" val="229890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8D5B7-DE75-B2C2-4FAD-523DF286873E}"/>
              </a:ext>
            </a:extLst>
          </p:cNvPr>
          <p:cNvSpPr>
            <a:spLocks noGrp="1"/>
          </p:cNvSpPr>
          <p:nvPr>
            <p:ph type="title"/>
          </p:nvPr>
        </p:nvSpPr>
        <p:spPr/>
        <p:txBody>
          <a:bodyPr/>
          <a:lstStyle/>
          <a:p>
            <a:r>
              <a:rPr lang="en-US" dirty="0"/>
              <a:t>GUIDELINES FOR SINGLE CHRISTIANS</a:t>
            </a:r>
          </a:p>
        </p:txBody>
      </p:sp>
      <p:sp>
        <p:nvSpPr>
          <p:cNvPr id="3" name="Content Placeholder 2">
            <a:extLst>
              <a:ext uri="{FF2B5EF4-FFF2-40B4-BE49-F238E27FC236}">
                <a16:creationId xmlns:a16="http://schemas.microsoft.com/office/drawing/2014/main" id="{5EC75753-1848-559E-92F9-32A9F553A74C}"/>
              </a:ext>
            </a:extLst>
          </p:cNvPr>
          <p:cNvSpPr>
            <a:spLocks noGrp="1"/>
          </p:cNvSpPr>
          <p:nvPr>
            <p:ph idx="1"/>
          </p:nvPr>
        </p:nvSpPr>
        <p:spPr/>
        <p:txBody>
          <a:bodyPr>
            <a:normAutofit fontScale="92500"/>
          </a:bodyPr>
          <a:lstStyle/>
          <a:p>
            <a:r>
              <a:rPr lang="en-US" sz="4000" u="sng" dirty="0"/>
              <a:t>Widows</a:t>
            </a:r>
            <a:r>
              <a:rPr lang="en-US" sz="4000" dirty="0"/>
              <a:t>– Spouse had died, now single.</a:t>
            </a:r>
          </a:p>
          <a:p>
            <a:r>
              <a:rPr lang="en-US" sz="4000" u="sng" dirty="0"/>
              <a:t>Unmarried</a:t>
            </a:r>
            <a:r>
              <a:rPr lang="en-US" sz="4000" dirty="0"/>
              <a:t>– Previously married but not widowed, now single. To be distinguished from…</a:t>
            </a:r>
          </a:p>
          <a:p>
            <a:r>
              <a:rPr lang="en-US" sz="4000" u="sng" dirty="0"/>
              <a:t>Virgins</a:t>
            </a:r>
            <a:r>
              <a:rPr lang="en-US" sz="4000" dirty="0"/>
              <a:t>– Singles, never married. Later in this chapter.</a:t>
            </a:r>
          </a:p>
          <a:p>
            <a:r>
              <a:rPr lang="en-US" sz="4000" dirty="0"/>
              <a:t>Notice 1 Cor. 7:34– “An unmarried woman or virgin (and the virgin—NASB) is concerned about the Lord’s affairs…”</a:t>
            </a:r>
          </a:p>
        </p:txBody>
      </p:sp>
    </p:spTree>
    <p:extLst>
      <p:ext uri="{BB962C8B-B14F-4D97-AF65-F5344CB8AC3E}">
        <p14:creationId xmlns:p14="http://schemas.microsoft.com/office/powerpoint/2010/main" val="2239344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EC7ED-E3E2-4897-AE9C-353C9CB2D0B4}"/>
              </a:ext>
            </a:extLst>
          </p:cNvPr>
          <p:cNvSpPr>
            <a:spLocks noGrp="1"/>
          </p:cNvSpPr>
          <p:nvPr>
            <p:ph type="title"/>
          </p:nvPr>
        </p:nvSpPr>
        <p:spPr/>
        <p:txBody>
          <a:bodyPr>
            <a:normAutofit fontScale="90000"/>
          </a:bodyPr>
          <a:lstStyle/>
          <a:p>
            <a:pPr algn="ctr"/>
            <a:r>
              <a:rPr lang="en-US" sz="6600" dirty="0"/>
              <a:t>Christian Widows and the Unmarried</a:t>
            </a:r>
          </a:p>
        </p:txBody>
      </p:sp>
      <p:sp>
        <p:nvSpPr>
          <p:cNvPr id="3" name="Content Placeholder 2">
            <a:extLst>
              <a:ext uri="{FF2B5EF4-FFF2-40B4-BE49-F238E27FC236}">
                <a16:creationId xmlns:a16="http://schemas.microsoft.com/office/drawing/2014/main" id="{570523AC-76D8-779C-2F9D-93A59CD8AD98}"/>
              </a:ext>
            </a:extLst>
          </p:cNvPr>
          <p:cNvSpPr>
            <a:spLocks noGrp="1"/>
          </p:cNvSpPr>
          <p:nvPr>
            <p:ph idx="1"/>
          </p:nvPr>
        </p:nvSpPr>
        <p:spPr>
          <a:xfrm>
            <a:off x="838200" y="2389239"/>
            <a:ext cx="10515600" cy="3787724"/>
          </a:xfrm>
        </p:spPr>
        <p:txBody>
          <a:bodyPr>
            <a:normAutofit/>
          </a:bodyPr>
          <a:lstStyle/>
          <a:p>
            <a:r>
              <a:rPr lang="en-US" sz="4000" dirty="0"/>
              <a:t>Paul wishes that all could be like him—single.</a:t>
            </a:r>
          </a:p>
          <a:p>
            <a:r>
              <a:rPr lang="en-US" sz="4000" dirty="0"/>
              <a:t>But “It is better to marry than to burn with passion.”</a:t>
            </a:r>
          </a:p>
          <a:p>
            <a:r>
              <a:rPr lang="en-US" sz="4000" dirty="0"/>
              <a:t>Never married singles (“Virgins”) are to be dealt with later in this chapter.</a:t>
            </a:r>
          </a:p>
        </p:txBody>
      </p:sp>
    </p:spTree>
    <p:extLst>
      <p:ext uri="{BB962C8B-B14F-4D97-AF65-F5344CB8AC3E}">
        <p14:creationId xmlns:p14="http://schemas.microsoft.com/office/powerpoint/2010/main" val="995288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C4D0D-C15F-E83B-584C-EF7A566AD468}"/>
              </a:ext>
            </a:extLst>
          </p:cNvPr>
          <p:cNvSpPr>
            <a:spLocks noGrp="1"/>
          </p:cNvSpPr>
          <p:nvPr>
            <p:ph type="title"/>
          </p:nvPr>
        </p:nvSpPr>
        <p:spPr>
          <a:xfrm>
            <a:off x="838200" y="168480"/>
            <a:ext cx="10515600" cy="1325563"/>
          </a:xfrm>
        </p:spPr>
        <p:txBody>
          <a:bodyPr>
            <a:normAutofit/>
          </a:bodyPr>
          <a:lstStyle/>
          <a:p>
            <a:r>
              <a:rPr lang="en-US" sz="6600" dirty="0"/>
              <a:t>The Questions:</a:t>
            </a:r>
          </a:p>
        </p:txBody>
      </p:sp>
      <p:sp>
        <p:nvSpPr>
          <p:cNvPr id="3" name="Content Placeholder 2">
            <a:extLst>
              <a:ext uri="{FF2B5EF4-FFF2-40B4-BE49-F238E27FC236}">
                <a16:creationId xmlns:a16="http://schemas.microsoft.com/office/drawing/2014/main" id="{652117FA-B123-E565-2F63-39B9F9659DF7}"/>
              </a:ext>
            </a:extLst>
          </p:cNvPr>
          <p:cNvSpPr>
            <a:spLocks noGrp="1"/>
          </p:cNvSpPr>
          <p:nvPr>
            <p:ph idx="1"/>
          </p:nvPr>
        </p:nvSpPr>
        <p:spPr>
          <a:xfrm>
            <a:off x="838200" y="1396181"/>
            <a:ext cx="10515600" cy="4780782"/>
          </a:xfrm>
        </p:spPr>
        <p:txBody>
          <a:bodyPr>
            <a:normAutofit/>
          </a:bodyPr>
          <a:lstStyle/>
          <a:p>
            <a:r>
              <a:rPr lang="en-US" sz="4000" dirty="0"/>
              <a:t>1.  Should singles get married? 7:1-2</a:t>
            </a:r>
          </a:p>
          <a:p>
            <a:r>
              <a:rPr lang="en-US" sz="4000" dirty="0"/>
              <a:t>2.  Since sex has been so perverted, is it sinful? Or less spiritual within marriage?  7:3-7</a:t>
            </a:r>
          </a:p>
          <a:p>
            <a:r>
              <a:rPr lang="en-US" sz="4000" dirty="0"/>
              <a:t>3.  Should unmarried persons and/or widows get remarried?  7:8-9</a:t>
            </a:r>
          </a:p>
          <a:p>
            <a:r>
              <a:rPr lang="en-US" sz="4000" dirty="0"/>
              <a:t>Next week…4.  Please, can you give some advice to those who are married?  7:10-24</a:t>
            </a:r>
          </a:p>
        </p:txBody>
      </p:sp>
    </p:spTree>
    <p:extLst>
      <p:ext uri="{BB962C8B-B14F-4D97-AF65-F5344CB8AC3E}">
        <p14:creationId xmlns:p14="http://schemas.microsoft.com/office/powerpoint/2010/main" val="1684496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9F9C4-27AE-05B0-647C-641A43B7E2FE}"/>
              </a:ext>
            </a:extLst>
          </p:cNvPr>
          <p:cNvSpPr>
            <a:spLocks noGrp="1"/>
          </p:cNvSpPr>
          <p:nvPr>
            <p:ph type="title"/>
          </p:nvPr>
        </p:nvSpPr>
        <p:spPr/>
        <p:txBody>
          <a:bodyPr>
            <a:normAutofit/>
          </a:bodyPr>
          <a:lstStyle/>
          <a:p>
            <a:pPr algn="ctr"/>
            <a:r>
              <a:rPr lang="en-US" sz="7200" dirty="0"/>
              <a:t>LIVING FOR JESUS</a:t>
            </a:r>
          </a:p>
        </p:txBody>
      </p:sp>
      <p:sp>
        <p:nvSpPr>
          <p:cNvPr id="3" name="Content Placeholder 2">
            <a:extLst>
              <a:ext uri="{FF2B5EF4-FFF2-40B4-BE49-F238E27FC236}">
                <a16:creationId xmlns:a16="http://schemas.microsoft.com/office/drawing/2014/main" id="{BCA0B733-6DB2-0825-5BAB-6CE487EA952A}"/>
              </a:ext>
            </a:extLst>
          </p:cNvPr>
          <p:cNvSpPr>
            <a:spLocks noGrp="1"/>
          </p:cNvSpPr>
          <p:nvPr>
            <p:ph idx="1"/>
          </p:nvPr>
        </p:nvSpPr>
        <p:spPr/>
        <p:txBody>
          <a:bodyPr>
            <a:normAutofit/>
          </a:bodyPr>
          <a:lstStyle/>
          <a:p>
            <a:pPr algn="ctr"/>
            <a:r>
              <a:rPr lang="en-US" sz="6000" dirty="0"/>
              <a:t>HYMN # 282</a:t>
            </a:r>
          </a:p>
        </p:txBody>
      </p:sp>
    </p:spTree>
    <p:extLst>
      <p:ext uri="{BB962C8B-B14F-4D97-AF65-F5344CB8AC3E}">
        <p14:creationId xmlns:p14="http://schemas.microsoft.com/office/powerpoint/2010/main" val="12949235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F6AAE-1F3B-1EFD-FE05-19544B4B5D1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2C54EFF-354D-8AF1-3502-082CFAF17E9F}"/>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1931232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D98DF-F34A-517B-8F4D-28223D078C25}"/>
              </a:ext>
            </a:extLst>
          </p:cNvPr>
          <p:cNvSpPr>
            <a:spLocks noGrp="1"/>
          </p:cNvSpPr>
          <p:nvPr>
            <p:ph type="title"/>
          </p:nvPr>
        </p:nvSpPr>
        <p:spPr/>
        <p:txBody>
          <a:bodyPr>
            <a:normAutofit/>
          </a:bodyPr>
          <a:lstStyle/>
          <a:p>
            <a:r>
              <a:rPr lang="en-US" sz="6600" dirty="0"/>
              <a:t>THE FAMILY PRAYER SONG</a:t>
            </a:r>
          </a:p>
        </p:txBody>
      </p:sp>
      <p:sp>
        <p:nvSpPr>
          <p:cNvPr id="3" name="Content Placeholder 2">
            <a:extLst>
              <a:ext uri="{FF2B5EF4-FFF2-40B4-BE49-F238E27FC236}">
                <a16:creationId xmlns:a16="http://schemas.microsoft.com/office/drawing/2014/main" id="{22AC7C37-D8EC-9D18-1442-BA155FF8294D}"/>
              </a:ext>
            </a:extLst>
          </p:cNvPr>
          <p:cNvSpPr>
            <a:spLocks noGrp="1"/>
          </p:cNvSpPr>
          <p:nvPr>
            <p:ph idx="1"/>
          </p:nvPr>
        </p:nvSpPr>
        <p:spPr/>
        <p:txBody>
          <a:bodyPr>
            <a:normAutofit/>
          </a:bodyPr>
          <a:lstStyle/>
          <a:p>
            <a:r>
              <a:rPr lang="en-US" sz="4400" dirty="0"/>
              <a:t>COME AND FILL OUR HOME WITH YOUR PRESENCE</a:t>
            </a:r>
          </a:p>
          <a:p>
            <a:r>
              <a:rPr lang="en-US" sz="4400" dirty="0"/>
              <a:t>YOU ALONE ARE WORTHY OF OUR REV’RENCE</a:t>
            </a:r>
          </a:p>
        </p:txBody>
      </p:sp>
    </p:spTree>
    <p:extLst>
      <p:ext uri="{BB962C8B-B14F-4D97-AF65-F5344CB8AC3E}">
        <p14:creationId xmlns:p14="http://schemas.microsoft.com/office/powerpoint/2010/main" val="24215931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BFEAC-A381-3C97-7F1C-C968F81CA453}"/>
              </a:ext>
            </a:extLst>
          </p:cNvPr>
          <p:cNvSpPr>
            <a:spLocks noGrp="1"/>
          </p:cNvSpPr>
          <p:nvPr>
            <p:ph type="title"/>
          </p:nvPr>
        </p:nvSpPr>
        <p:spPr/>
        <p:txBody>
          <a:bodyPr/>
          <a:lstStyle/>
          <a:p>
            <a:r>
              <a:rPr lang="en-US" dirty="0"/>
              <a:t>CHORUS</a:t>
            </a:r>
          </a:p>
        </p:txBody>
      </p:sp>
      <p:sp>
        <p:nvSpPr>
          <p:cNvPr id="3" name="Content Placeholder 2">
            <a:extLst>
              <a:ext uri="{FF2B5EF4-FFF2-40B4-BE49-F238E27FC236}">
                <a16:creationId xmlns:a16="http://schemas.microsoft.com/office/drawing/2014/main" id="{19B9FD17-38DE-1138-8DC6-BBD788116F0D}"/>
              </a:ext>
            </a:extLst>
          </p:cNvPr>
          <p:cNvSpPr>
            <a:spLocks noGrp="1"/>
          </p:cNvSpPr>
          <p:nvPr>
            <p:ph idx="1"/>
          </p:nvPr>
        </p:nvSpPr>
        <p:spPr/>
        <p:txBody>
          <a:bodyPr>
            <a:normAutofit/>
          </a:bodyPr>
          <a:lstStyle/>
          <a:p>
            <a:r>
              <a:rPr lang="en-US" sz="4800" dirty="0"/>
              <a:t>AS FOR ME AND MY HOUSE</a:t>
            </a:r>
          </a:p>
          <a:p>
            <a:r>
              <a:rPr lang="en-US" sz="4800" dirty="0"/>
              <a:t>WE WILL SERVE THE LORD (X3)</a:t>
            </a:r>
          </a:p>
          <a:p>
            <a:endParaRPr lang="en-US" sz="4800" dirty="0"/>
          </a:p>
          <a:p>
            <a:r>
              <a:rPr lang="en-US" sz="4800" dirty="0"/>
              <a:t>WE WILL SERVE THE LORD</a:t>
            </a:r>
          </a:p>
        </p:txBody>
      </p:sp>
    </p:spTree>
    <p:extLst>
      <p:ext uri="{BB962C8B-B14F-4D97-AF65-F5344CB8AC3E}">
        <p14:creationId xmlns:p14="http://schemas.microsoft.com/office/powerpoint/2010/main" val="16680828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D6C54-3535-10A4-F95F-6ADD58AA6FB9}"/>
              </a:ext>
            </a:extLst>
          </p:cNvPr>
          <p:cNvSpPr>
            <a:spLocks noGrp="1"/>
          </p:cNvSpPr>
          <p:nvPr>
            <p:ph type="title"/>
          </p:nvPr>
        </p:nvSpPr>
        <p:spPr/>
        <p:txBody>
          <a:bodyPr/>
          <a:lstStyle/>
          <a:p>
            <a:r>
              <a:rPr lang="en-US" dirty="0"/>
              <a:t>VERSE 2</a:t>
            </a:r>
          </a:p>
        </p:txBody>
      </p:sp>
      <p:sp>
        <p:nvSpPr>
          <p:cNvPr id="3" name="Content Placeholder 2">
            <a:extLst>
              <a:ext uri="{FF2B5EF4-FFF2-40B4-BE49-F238E27FC236}">
                <a16:creationId xmlns:a16="http://schemas.microsoft.com/office/drawing/2014/main" id="{53108643-B71D-9D28-CE84-FC846E250E9C}"/>
              </a:ext>
            </a:extLst>
          </p:cNvPr>
          <p:cNvSpPr>
            <a:spLocks noGrp="1"/>
          </p:cNvSpPr>
          <p:nvPr>
            <p:ph idx="1"/>
          </p:nvPr>
        </p:nvSpPr>
        <p:spPr/>
        <p:txBody>
          <a:bodyPr>
            <a:normAutofit/>
          </a:bodyPr>
          <a:lstStyle/>
          <a:p>
            <a:r>
              <a:rPr lang="en-US" sz="5400" dirty="0"/>
              <a:t>LORD WE VOW TO LIVE HOLY</a:t>
            </a:r>
          </a:p>
          <a:p>
            <a:r>
              <a:rPr lang="en-US" sz="5400" dirty="0"/>
              <a:t>BOWING OUR KNEES TO YOU ONLY</a:t>
            </a:r>
          </a:p>
        </p:txBody>
      </p:sp>
    </p:spTree>
    <p:extLst>
      <p:ext uri="{BB962C8B-B14F-4D97-AF65-F5344CB8AC3E}">
        <p14:creationId xmlns:p14="http://schemas.microsoft.com/office/powerpoint/2010/main" val="30893453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96EAE-BB64-46D2-0946-C2B21D7217A0}"/>
              </a:ext>
            </a:extLst>
          </p:cNvPr>
          <p:cNvSpPr>
            <a:spLocks noGrp="1"/>
          </p:cNvSpPr>
          <p:nvPr>
            <p:ph type="title"/>
          </p:nvPr>
        </p:nvSpPr>
        <p:spPr>
          <a:xfrm>
            <a:off x="838200" y="365125"/>
            <a:ext cx="10515600" cy="244475"/>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C983E7B2-0687-3AAF-E830-7AF238CB4747}"/>
              </a:ext>
            </a:extLst>
          </p:cNvPr>
          <p:cNvSpPr>
            <a:spLocks noGrp="1"/>
          </p:cNvSpPr>
          <p:nvPr>
            <p:ph idx="1"/>
          </p:nvPr>
        </p:nvSpPr>
        <p:spPr>
          <a:xfrm>
            <a:off x="838200" y="609600"/>
            <a:ext cx="10515600" cy="5567363"/>
          </a:xfrm>
        </p:spPr>
        <p:txBody>
          <a:bodyPr>
            <a:normAutofit/>
          </a:bodyPr>
          <a:lstStyle/>
          <a:p>
            <a:r>
              <a:rPr lang="en-US" sz="4400" dirty="0"/>
              <a:t>STAYING TOGETHER, PRAYING TOGETHER</a:t>
            </a:r>
          </a:p>
          <a:p>
            <a:r>
              <a:rPr lang="en-US" sz="4400" dirty="0"/>
              <a:t>ANY STORM WE CAN WEATHER </a:t>
            </a:r>
          </a:p>
          <a:p>
            <a:r>
              <a:rPr lang="en-US" sz="4400" dirty="0"/>
              <a:t>TRUSTING IN GOD’S WORD</a:t>
            </a:r>
          </a:p>
          <a:p>
            <a:r>
              <a:rPr lang="en-US" sz="4400" dirty="0"/>
              <a:t>WE NEED EACH OTHER</a:t>
            </a:r>
          </a:p>
          <a:p>
            <a:r>
              <a:rPr lang="en-US" sz="4400" dirty="0"/>
              <a:t>FATHERS AND MOTHERS </a:t>
            </a:r>
          </a:p>
          <a:p>
            <a:r>
              <a:rPr lang="en-US" sz="4400" dirty="0"/>
              <a:t>SISTERS AND BROTHERS </a:t>
            </a:r>
          </a:p>
          <a:p>
            <a:r>
              <a:rPr lang="en-US" sz="4400" dirty="0"/>
              <a:t>IN HARMONY AND LOVE </a:t>
            </a:r>
          </a:p>
        </p:txBody>
      </p:sp>
    </p:spTree>
    <p:extLst>
      <p:ext uri="{BB962C8B-B14F-4D97-AF65-F5344CB8AC3E}">
        <p14:creationId xmlns:p14="http://schemas.microsoft.com/office/powerpoint/2010/main" val="28245542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BFEAC-A381-3C97-7F1C-C968F81CA453}"/>
              </a:ext>
            </a:extLst>
          </p:cNvPr>
          <p:cNvSpPr>
            <a:spLocks noGrp="1"/>
          </p:cNvSpPr>
          <p:nvPr>
            <p:ph type="title"/>
          </p:nvPr>
        </p:nvSpPr>
        <p:spPr/>
        <p:txBody>
          <a:bodyPr/>
          <a:lstStyle/>
          <a:p>
            <a:r>
              <a:rPr lang="en-US" dirty="0"/>
              <a:t>CHORUS</a:t>
            </a:r>
          </a:p>
        </p:txBody>
      </p:sp>
      <p:sp>
        <p:nvSpPr>
          <p:cNvPr id="3" name="Content Placeholder 2">
            <a:extLst>
              <a:ext uri="{FF2B5EF4-FFF2-40B4-BE49-F238E27FC236}">
                <a16:creationId xmlns:a16="http://schemas.microsoft.com/office/drawing/2014/main" id="{19B9FD17-38DE-1138-8DC6-BBD788116F0D}"/>
              </a:ext>
            </a:extLst>
          </p:cNvPr>
          <p:cNvSpPr>
            <a:spLocks noGrp="1"/>
          </p:cNvSpPr>
          <p:nvPr>
            <p:ph idx="1"/>
          </p:nvPr>
        </p:nvSpPr>
        <p:spPr/>
        <p:txBody>
          <a:bodyPr>
            <a:normAutofit/>
          </a:bodyPr>
          <a:lstStyle/>
          <a:p>
            <a:r>
              <a:rPr lang="en-US" sz="4800" dirty="0"/>
              <a:t>AS FOR ME AND MY HOUSE</a:t>
            </a:r>
          </a:p>
          <a:p>
            <a:r>
              <a:rPr lang="en-US" sz="4800" dirty="0"/>
              <a:t>WE WILL SERVE THE LORD (X3)</a:t>
            </a:r>
          </a:p>
          <a:p>
            <a:endParaRPr lang="en-US" sz="4800" dirty="0"/>
          </a:p>
          <a:p>
            <a:r>
              <a:rPr lang="en-US" sz="4800" dirty="0"/>
              <a:t>WE WILL SERVE THE LORD</a:t>
            </a:r>
          </a:p>
        </p:txBody>
      </p:sp>
    </p:spTree>
    <p:extLst>
      <p:ext uri="{BB962C8B-B14F-4D97-AF65-F5344CB8AC3E}">
        <p14:creationId xmlns:p14="http://schemas.microsoft.com/office/powerpoint/2010/main" val="1225156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E5221-B1E7-FF42-7A57-88D3957729DB}"/>
              </a:ext>
            </a:extLst>
          </p:cNvPr>
          <p:cNvSpPr>
            <a:spLocks noGrp="1"/>
          </p:cNvSpPr>
          <p:nvPr>
            <p:ph type="title"/>
          </p:nvPr>
        </p:nvSpPr>
        <p:spPr/>
        <p:txBody>
          <a:bodyPr/>
          <a:lstStyle/>
          <a:p>
            <a:r>
              <a:rPr lang="en-US" dirty="0"/>
              <a:t>1 CORINTHIANS 7:1-3</a:t>
            </a:r>
          </a:p>
        </p:txBody>
      </p:sp>
      <p:sp>
        <p:nvSpPr>
          <p:cNvPr id="3" name="Content Placeholder 2">
            <a:extLst>
              <a:ext uri="{FF2B5EF4-FFF2-40B4-BE49-F238E27FC236}">
                <a16:creationId xmlns:a16="http://schemas.microsoft.com/office/drawing/2014/main" id="{66C8B600-6C40-743B-9242-C4F9B25B795C}"/>
              </a:ext>
            </a:extLst>
          </p:cNvPr>
          <p:cNvSpPr>
            <a:spLocks noGrp="1"/>
          </p:cNvSpPr>
          <p:nvPr>
            <p:ph idx="1"/>
          </p:nvPr>
        </p:nvSpPr>
        <p:spPr/>
        <p:txBody>
          <a:bodyPr>
            <a:normAutofit/>
          </a:bodyPr>
          <a:lstStyle/>
          <a:p>
            <a:r>
              <a:rPr lang="en-US" sz="4400" dirty="0"/>
              <a:t>Now for the matters you wrote about: It is good for a man not to marry. 2  But since there is so much immorality, each man should have his own wife, and each woman her own husband. 3  The husband should fulfill his marital duty to his wife, and likewise the wife to her husband. </a:t>
            </a:r>
          </a:p>
        </p:txBody>
      </p:sp>
    </p:spTree>
    <p:extLst>
      <p:ext uri="{BB962C8B-B14F-4D97-AF65-F5344CB8AC3E}">
        <p14:creationId xmlns:p14="http://schemas.microsoft.com/office/powerpoint/2010/main" val="1866288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3ADCD-1EEE-8069-ABFB-955C3830A09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B92B859-448C-3D11-A34E-CEB39C6D8951}"/>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5801136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FE4D9-4835-484F-E4FE-E9F394B4ED94}"/>
              </a:ext>
            </a:extLst>
          </p:cNvPr>
          <p:cNvSpPr>
            <a:spLocks noGrp="1"/>
          </p:cNvSpPr>
          <p:nvPr>
            <p:ph type="title"/>
          </p:nvPr>
        </p:nvSpPr>
        <p:spPr>
          <a:xfrm>
            <a:off x="838200" y="365125"/>
            <a:ext cx="10515600" cy="2555056"/>
          </a:xfrm>
        </p:spPr>
        <p:txBody>
          <a:bodyPr>
            <a:noAutofit/>
          </a:bodyPr>
          <a:lstStyle/>
          <a:p>
            <a:pPr algn="ctr"/>
            <a:r>
              <a:rPr lang="en-US" sz="7200" dirty="0">
                <a:latin typeface="Algerian" panose="04020705040A02060702" pitchFamily="82" charset="0"/>
              </a:rPr>
              <a:t>ADVICE TO THE MARRIED</a:t>
            </a:r>
          </a:p>
        </p:txBody>
      </p:sp>
      <p:sp>
        <p:nvSpPr>
          <p:cNvPr id="3" name="Content Placeholder 2">
            <a:extLst>
              <a:ext uri="{FF2B5EF4-FFF2-40B4-BE49-F238E27FC236}">
                <a16:creationId xmlns:a16="http://schemas.microsoft.com/office/drawing/2014/main" id="{1FC7AA3B-509B-0863-1554-A96D75067B40}"/>
              </a:ext>
            </a:extLst>
          </p:cNvPr>
          <p:cNvSpPr>
            <a:spLocks noGrp="1"/>
          </p:cNvSpPr>
          <p:nvPr>
            <p:ph idx="1"/>
          </p:nvPr>
        </p:nvSpPr>
        <p:spPr>
          <a:xfrm>
            <a:off x="838200" y="3765755"/>
            <a:ext cx="10515600" cy="2411208"/>
          </a:xfrm>
        </p:spPr>
        <p:txBody>
          <a:bodyPr>
            <a:normAutofit/>
          </a:bodyPr>
          <a:lstStyle/>
          <a:p>
            <a:pPr algn="ctr"/>
            <a:r>
              <a:rPr lang="en-US" sz="5400" dirty="0"/>
              <a:t>1 CORINTHIANS 7:10-24</a:t>
            </a:r>
          </a:p>
        </p:txBody>
      </p:sp>
    </p:spTree>
    <p:extLst>
      <p:ext uri="{BB962C8B-B14F-4D97-AF65-F5344CB8AC3E}">
        <p14:creationId xmlns:p14="http://schemas.microsoft.com/office/powerpoint/2010/main" val="13416427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2EFAD-1908-814D-884F-F5FEFC500ACC}"/>
              </a:ext>
            </a:extLst>
          </p:cNvPr>
          <p:cNvSpPr>
            <a:spLocks noGrp="1"/>
          </p:cNvSpPr>
          <p:nvPr>
            <p:ph type="title"/>
          </p:nvPr>
        </p:nvSpPr>
        <p:spPr/>
        <p:txBody>
          <a:bodyPr>
            <a:normAutofit/>
          </a:bodyPr>
          <a:lstStyle/>
          <a:p>
            <a:r>
              <a:rPr lang="en-US" sz="4000" dirty="0"/>
              <a:t>24 Years ago Janet and I were building our home.</a:t>
            </a:r>
          </a:p>
        </p:txBody>
      </p:sp>
      <p:sp>
        <p:nvSpPr>
          <p:cNvPr id="3" name="Content Placeholder 2">
            <a:extLst>
              <a:ext uri="{FF2B5EF4-FFF2-40B4-BE49-F238E27FC236}">
                <a16:creationId xmlns:a16="http://schemas.microsoft.com/office/drawing/2014/main" id="{273CF81D-B8C9-7A24-8F64-E616F65968FA}"/>
              </a:ext>
            </a:extLst>
          </p:cNvPr>
          <p:cNvSpPr>
            <a:spLocks noGrp="1"/>
          </p:cNvSpPr>
          <p:nvPr>
            <p:ph idx="1"/>
          </p:nvPr>
        </p:nvSpPr>
        <p:spPr>
          <a:xfrm>
            <a:off x="917222" y="1419225"/>
            <a:ext cx="10515600" cy="4351338"/>
          </a:xfrm>
        </p:spPr>
        <p:txBody>
          <a:bodyPr>
            <a:noAutofit/>
          </a:bodyPr>
          <a:lstStyle/>
          <a:p>
            <a:r>
              <a:rPr lang="en-US" sz="3200" dirty="0"/>
              <a:t>There was a hole in the ground and then mud everywhere.</a:t>
            </a:r>
          </a:p>
          <a:p>
            <a:r>
              <a:rPr lang="en-US" sz="3200" dirty="0"/>
              <a:t>The foundation was poured and the walls went up.  Windows and doors came in. Wires and pipes were going in all over. </a:t>
            </a:r>
          </a:p>
          <a:p>
            <a:r>
              <a:rPr lang="en-US" sz="3200" dirty="0"/>
              <a:t>For a while we needed a plank to get in and nobody was very fond of that.  There were hundreds of decisions to make along the way. But eventually it took shape and now we have been enjoying the finished product for quite a while.</a:t>
            </a:r>
          </a:p>
        </p:txBody>
      </p:sp>
    </p:spTree>
    <p:extLst>
      <p:ext uri="{BB962C8B-B14F-4D97-AF65-F5344CB8AC3E}">
        <p14:creationId xmlns:p14="http://schemas.microsoft.com/office/powerpoint/2010/main" val="3906318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00723-1688-0089-C7FB-F9E99DFDECB8}"/>
              </a:ext>
            </a:extLst>
          </p:cNvPr>
          <p:cNvSpPr>
            <a:spLocks noGrp="1"/>
          </p:cNvSpPr>
          <p:nvPr>
            <p:ph type="title"/>
          </p:nvPr>
        </p:nvSpPr>
        <p:spPr/>
        <p:txBody>
          <a:bodyPr>
            <a:normAutofit/>
          </a:bodyPr>
          <a:lstStyle/>
          <a:p>
            <a:r>
              <a:rPr lang="en-US" sz="3600" dirty="0"/>
              <a:t>A marriage can be like building a house.</a:t>
            </a:r>
          </a:p>
        </p:txBody>
      </p:sp>
      <p:sp>
        <p:nvSpPr>
          <p:cNvPr id="3" name="Content Placeholder 2">
            <a:extLst>
              <a:ext uri="{FF2B5EF4-FFF2-40B4-BE49-F238E27FC236}">
                <a16:creationId xmlns:a16="http://schemas.microsoft.com/office/drawing/2014/main" id="{C36AE83B-276B-1A5B-02BB-9687BA07D491}"/>
              </a:ext>
            </a:extLst>
          </p:cNvPr>
          <p:cNvSpPr>
            <a:spLocks noGrp="1"/>
          </p:cNvSpPr>
          <p:nvPr>
            <p:ph idx="1"/>
          </p:nvPr>
        </p:nvSpPr>
        <p:spPr>
          <a:xfrm>
            <a:off x="838200" y="1456267"/>
            <a:ext cx="10515600" cy="4720696"/>
          </a:xfrm>
        </p:spPr>
        <p:txBody>
          <a:bodyPr>
            <a:normAutofit/>
          </a:bodyPr>
          <a:lstStyle/>
          <a:p>
            <a:r>
              <a:rPr lang="en-US" sz="3600" dirty="0"/>
              <a:t>Janet and I agreed before we started that our marriage was more important than the decisions we would be making about the house.</a:t>
            </a:r>
          </a:p>
          <a:p>
            <a:r>
              <a:rPr lang="en-US" sz="3600" dirty="0"/>
              <a:t>We promised to never forget our wedding vows in the middle of the stressful process.</a:t>
            </a:r>
          </a:p>
          <a:p>
            <a:r>
              <a:rPr lang="en-US" sz="3600" dirty="0"/>
              <a:t>Marriages can be a mess, but…</a:t>
            </a:r>
          </a:p>
        </p:txBody>
      </p:sp>
    </p:spTree>
    <p:extLst>
      <p:ext uri="{BB962C8B-B14F-4D97-AF65-F5344CB8AC3E}">
        <p14:creationId xmlns:p14="http://schemas.microsoft.com/office/powerpoint/2010/main" val="476202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705BD-7823-D204-BFC0-6F548BD30A63}"/>
              </a:ext>
            </a:extLst>
          </p:cNvPr>
          <p:cNvSpPr>
            <a:spLocks noGrp="1"/>
          </p:cNvSpPr>
          <p:nvPr>
            <p:ph type="title"/>
          </p:nvPr>
        </p:nvSpPr>
        <p:spPr/>
        <p:txBody>
          <a:bodyPr/>
          <a:lstStyle/>
          <a:p>
            <a:r>
              <a:rPr lang="en-US" dirty="0"/>
              <a:t>Some of the most difficult counseling I have done are in regard to today’s text.</a:t>
            </a:r>
          </a:p>
        </p:txBody>
      </p:sp>
      <p:sp>
        <p:nvSpPr>
          <p:cNvPr id="3" name="Content Placeholder 2">
            <a:extLst>
              <a:ext uri="{FF2B5EF4-FFF2-40B4-BE49-F238E27FC236}">
                <a16:creationId xmlns:a16="http://schemas.microsoft.com/office/drawing/2014/main" id="{0202E024-E0B7-AE90-968F-FD5E225E0008}"/>
              </a:ext>
            </a:extLst>
          </p:cNvPr>
          <p:cNvSpPr>
            <a:spLocks noGrp="1"/>
          </p:cNvSpPr>
          <p:nvPr>
            <p:ph idx="1"/>
          </p:nvPr>
        </p:nvSpPr>
        <p:spPr/>
        <p:txBody>
          <a:bodyPr/>
          <a:lstStyle/>
          <a:p>
            <a:r>
              <a:rPr lang="en-US" sz="4000" dirty="0"/>
              <a:t>One of Satan’s most pointed attacks is in this area.</a:t>
            </a:r>
          </a:p>
          <a:p>
            <a:r>
              <a:rPr lang="en-US" sz="4000" dirty="0"/>
              <a:t>Few problems have divided the Evangelical community like the matters of divorce and remarriage.</a:t>
            </a:r>
          </a:p>
          <a:p>
            <a:endParaRPr lang="en-US" dirty="0"/>
          </a:p>
        </p:txBody>
      </p:sp>
    </p:spTree>
    <p:extLst>
      <p:ext uri="{BB962C8B-B14F-4D97-AF65-F5344CB8AC3E}">
        <p14:creationId xmlns:p14="http://schemas.microsoft.com/office/powerpoint/2010/main" val="4035910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1C069-EB33-0B49-B52E-4C14126D9476}"/>
              </a:ext>
            </a:extLst>
          </p:cNvPr>
          <p:cNvSpPr>
            <a:spLocks noGrp="1"/>
          </p:cNvSpPr>
          <p:nvPr>
            <p:ph type="title"/>
          </p:nvPr>
        </p:nvSpPr>
        <p:spPr/>
        <p:txBody>
          <a:bodyPr/>
          <a:lstStyle/>
          <a:p>
            <a:r>
              <a:rPr lang="en-US" dirty="0"/>
              <a:t>God instituted the family in Genesis 1-3.</a:t>
            </a:r>
          </a:p>
        </p:txBody>
      </p:sp>
      <p:sp>
        <p:nvSpPr>
          <p:cNvPr id="3" name="Content Placeholder 2">
            <a:extLst>
              <a:ext uri="{FF2B5EF4-FFF2-40B4-BE49-F238E27FC236}">
                <a16:creationId xmlns:a16="http://schemas.microsoft.com/office/drawing/2014/main" id="{916C5FCE-09F8-D22C-8489-2D8A05E45349}"/>
              </a:ext>
            </a:extLst>
          </p:cNvPr>
          <p:cNvSpPr>
            <a:spLocks noGrp="1"/>
          </p:cNvSpPr>
          <p:nvPr>
            <p:ph idx="1"/>
          </p:nvPr>
        </p:nvSpPr>
        <p:spPr/>
        <p:txBody>
          <a:bodyPr>
            <a:normAutofit/>
          </a:bodyPr>
          <a:lstStyle/>
          <a:p>
            <a:r>
              <a:rPr lang="en-US" sz="4000" dirty="0"/>
              <a:t>But…Sin came in and the curse affected everything.  And still does.</a:t>
            </a:r>
          </a:p>
          <a:p>
            <a:r>
              <a:rPr lang="en-US" sz="4000" dirty="0"/>
              <a:t>Malachi 4:6– “…Before that great and dreadful day of the LORD comes He will turn the hearts of the fathers to their children, and the hearts of the children to their fathers….”</a:t>
            </a:r>
          </a:p>
          <a:p>
            <a:r>
              <a:rPr lang="en-US" sz="4000" dirty="0"/>
              <a:t>The curse is still persisting.</a:t>
            </a:r>
          </a:p>
        </p:txBody>
      </p:sp>
    </p:spTree>
    <p:extLst>
      <p:ext uri="{BB962C8B-B14F-4D97-AF65-F5344CB8AC3E}">
        <p14:creationId xmlns:p14="http://schemas.microsoft.com/office/powerpoint/2010/main" val="2126699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CE9E4-52D1-C195-A746-072DC739A484}"/>
              </a:ext>
            </a:extLst>
          </p:cNvPr>
          <p:cNvSpPr>
            <a:spLocks noGrp="1"/>
          </p:cNvSpPr>
          <p:nvPr>
            <p:ph type="title"/>
          </p:nvPr>
        </p:nvSpPr>
        <p:spPr/>
        <p:txBody>
          <a:bodyPr/>
          <a:lstStyle/>
          <a:p>
            <a:r>
              <a:rPr lang="en-US" dirty="0"/>
              <a:t>The Corinthians had a lot of questions.</a:t>
            </a:r>
          </a:p>
        </p:txBody>
      </p:sp>
      <p:sp>
        <p:nvSpPr>
          <p:cNvPr id="3" name="Content Placeholder 2">
            <a:extLst>
              <a:ext uri="{FF2B5EF4-FFF2-40B4-BE49-F238E27FC236}">
                <a16:creationId xmlns:a16="http://schemas.microsoft.com/office/drawing/2014/main" id="{DA9E8E59-AFAA-503F-1792-D0FA5DBDC8D3}"/>
              </a:ext>
            </a:extLst>
          </p:cNvPr>
          <p:cNvSpPr>
            <a:spLocks noGrp="1"/>
          </p:cNvSpPr>
          <p:nvPr>
            <p:ph idx="1"/>
          </p:nvPr>
        </p:nvSpPr>
        <p:spPr/>
        <p:txBody>
          <a:bodyPr>
            <a:normAutofit/>
          </a:bodyPr>
          <a:lstStyle/>
          <a:p>
            <a:r>
              <a:rPr lang="en-US" sz="4000" dirty="0"/>
              <a:t>1 Cor. 7:1– “Now for the matters you wrote about:…”</a:t>
            </a:r>
          </a:p>
        </p:txBody>
      </p:sp>
    </p:spTree>
    <p:extLst>
      <p:ext uri="{BB962C8B-B14F-4D97-AF65-F5344CB8AC3E}">
        <p14:creationId xmlns:p14="http://schemas.microsoft.com/office/powerpoint/2010/main" val="40655236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E5221-B1E7-FF42-7A57-88D3957729DB}"/>
              </a:ext>
            </a:extLst>
          </p:cNvPr>
          <p:cNvSpPr>
            <a:spLocks noGrp="1"/>
          </p:cNvSpPr>
          <p:nvPr>
            <p:ph type="title"/>
          </p:nvPr>
        </p:nvSpPr>
        <p:spPr/>
        <p:txBody>
          <a:bodyPr/>
          <a:lstStyle/>
          <a:p>
            <a:r>
              <a:rPr lang="en-US" dirty="0"/>
              <a:t>1 CORINTHIANS 7:10-11</a:t>
            </a:r>
          </a:p>
        </p:txBody>
      </p:sp>
      <p:sp>
        <p:nvSpPr>
          <p:cNvPr id="3" name="Content Placeholder 2">
            <a:extLst>
              <a:ext uri="{FF2B5EF4-FFF2-40B4-BE49-F238E27FC236}">
                <a16:creationId xmlns:a16="http://schemas.microsoft.com/office/drawing/2014/main" id="{66C8B600-6C40-743B-9242-C4F9B25B795C}"/>
              </a:ext>
            </a:extLst>
          </p:cNvPr>
          <p:cNvSpPr>
            <a:spLocks noGrp="1"/>
          </p:cNvSpPr>
          <p:nvPr>
            <p:ph idx="1"/>
          </p:nvPr>
        </p:nvSpPr>
        <p:spPr/>
        <p:txBody>
          <a:bodyPr>
            <a:normAutofit/>
          </a:bodyPr>
          <a:lstStyle/>
          <a:p>
            <a:pPr marL="0" indent="0">
              <a:buNone/>
            </a:pPr>
            <a:r>
              <a:rPr lang="en-US" sz="4000" dirty="0"/>
              <a:t>To the married I give this command (not I, but the Lord): A wife must not separate from her husband. 11  But if she does, she must remain unmarried or else be reconciled to her husband. And a husband must not divorce his wife</a:t>
            </a:r>
            <a:r>
              <a:rPr lang="en-US" dirty="0"/>
              <a:t>.</a:t>
            </a:r>
          </a:p>
        </p:txBody>
      </p:sp>
    </p:spTree>
    <p:extLst>
      <p:ext uri="{BB962C8B-B14F-4D97-AF65-F5344CB8AC3E}">
        <p14:creationId xmlns:p14="http://schemas.microsoft.com/office/powerpoint/2010/main" val="2235361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E5221-B1E7-FF42-7A57-88D3957729DB}"/>
              </a:ext>
            </a:extLst>
          </p:cNvPr>
          <p:cNvSpPr>
            <a:spLocks noGrp="1"/>
          </p:cNvSpPr>
          <p:nvPr>
            <p:ph type="title"/>
          </p:nvPr>
        </p:nvSpPr>
        <p:spPr/>
        <p:txBody>
          <a:bodyPr/>
          <a:lstStyle/>
          <a:p>
            <a:r>
              <a:rPr lang="en-US" dirty="0"/>
              <a:t>1 CORINTHIANS 7:12-13</a:t>
            </a:r>
          </a:p>
        </p:txBody>
      </p:sp>
      <p:sp>
        <p:nvSpPr>
          <p:cNvPr id="3" name="Content Placeholder 2">
            <a:extLst>
              <a:ext uri="{FF2B5EF4-FFF2-40B4-BE49-F238E27FC236}">
                <a16:creationId xmlns:a16="http://schemas.microsoft.com/office/drawing/2014/main" id="{66C8B600-6C40-743B-9242-C4F9B25B795C}"/>
              </a:ext>
            </a:extLst>
          </p:cNvPr>
          <p:cNvSpPr>
            <a:spLocks noGrp="1"/>
          </p:cNvSpPr>
          <p:nvPr>
            <p:ph idx="1"/>
          </p:nvPr>
        </p:nvSpPr>
        <p:spPr/>
        <p:txBody>
          <a:bodyPr/>
          <a:lstStyle/>
          <a:p>
            <a:r>
              <a:rPr lang="en-US" sz="4400" dirty="0"/>
              <a:t>To the rest I say this (I, not the Lord): If any brother has a wife who is not a believer and she is willing to live with him, he must not divorce her. 13  And if a woman has a husband who is not a believer and he is willing to live with her, she must not divorce him</a:t>
            </a:r>
            <a:r>
              <a:rPr lang="en-US" dirty="0"/>
              <a:t>.</a:t>
            </a:r>
          </a:p>
        </p:txBody>
      </p:sp>
    </p:spTree>
    <p:extLst>
      <p:ext uri="{BB962C8B-B14F-4D97-AF65-F5344CB8AC3E}">
        <p14:creationId xmlns:p14="http://schemas.microsoft.com/office/powerpoint/2010/main" val="32057328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E5221-B1E7-FF42-7A57-88D3957729DB}"/>
              </a:ext>
            </a:extLst>
          </p:cNvPr>
          <p:cNvSpPr>
            <a:spLocks noGrp="1"/>
          </p:cNvSpPr>
          <p:nvPr>
            <p:ph type="title"/>
          </p:nvPr>
        </p:nvSpPr>
        <p:spPr/>
        <p:txBody>
          <a:bodyPr/>
          <a:lstStyle/>
          <a:p>
            <a:r>
              <a:rPr lang="en-US" dirty="0"/>
              <a:t>1 CORINTHIANS 7:14</a:t>
            </a:r>
          </a:p>
        </p:txBody>
      </p:sp>
      <p:sp>
        <p:nvSpPr>
          <p:cNvPr id="3" name="Content Placeholder 2">
            <a:extLst>
              <a:ext uri="{FF2B5EF4-FFF2-40B4-BE49-F238E27FC236}">
                <a16:creationId xmlns:a16="http://schemas.microsoft.com/office/drawing/2014/main" id="{66C8B600-6C40-743B-9242-C4F9B25B795C}"/>
              </a:ext>
            </a:extLst>
          </p:cNvPr>
          <p:cNvSpPr>
            <a:spLocks noGrp="1"/>
          </p:cNvSpPr>
          <p:nvPr>
            <p:ph idx="1"/>
          </p:nvPr>
        </p:nvSpPr>
        <p:spPr/>
        <p:txBody>
          <a:bodyPr>
            <a:normAutofit/>
          </a:bodyPr>
          <a:lstStyle/>
          <a:p>
            <a:r>
              <a:rPr lang="en-US" sz="4400" dirty="0"/>
              <a:t>For the unbelieving husband has been sanctified through his wife, and the unbelieving wife has been sanctified through her believing husband. Otherwise your children would be unclean, but as it is, they are holy. </a:t>
            </a:r>
          </a:p>
        </p:txBody>
      </p:sp>
    </p:spTree>
    <p:extLst>
      <p:ext uri="{BB962C8B-B14F-4D97-AF65-F5344CB8AC3E}">
        <p14:creationId xmlns:p14="http://schemas.microsoft.com/office/powerpoint/2010/main" val="3340274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E5221-B1E7-FF42-7A57-88D3957729DB}"/>
              </a:ext>
            </a:extLst>
          </p:cNvPr>
          <p:cNvSpPr>
            <a:spLocks noGrp="1"/>
          </p:cNvSpPr>
          <p:nvPr>
            <p:ph type="title"/>
          </p:nvPr>
        </p:nvSpPr>
        <p:spPr/>
        <p:txBody>
          <a:bodyPr/>
          <a:lstStyle/>
          <a:p>
            <a:r>
              <a:rPr lang="en-US" dirty="0"/>
              <a:t>1 CORINTHIANS 7:4-5</a:t>
            </a:r>
          </a:p>
        </p:txBody>
      </p:sp>
      <p:sp>
        <p:nvSpPr>
          <p:cNvPr id="3" name="Content Placeholder 2">
            <a:extLst>
              <a:ext uri="{FF2B5EF4-FFF2-40B4-BE49-F238E27FC236}">
                <a16:creationId xmlns:a16="http://schemas.microsoft.com/office/drawing/2014/main" id="{66C8B600-6C40-743B-9242-C4F9B25B795C}"/>
              </a:ext>
            </a:extLst>
          </p:cNvPr>
          <p:cNvSpPr>
            <a:spLocks noGrp="1"/>
          </p:cNvSpPr>
          <p:nvPr>
            <p:ph idx="1"/>
          </p:nvPr>
        </p:nvSpPr>
        <p:spPr/>
        <p:txBody>
          <a:bodyPr>
            <a:normAutofit lnSpcReduction="10000"/>
          </a:bodyPr>
          <a:lstStyle/>
          <a:p>
            <a:r>
              <a:rPr lang="en-US" sz="4000" dirty="0"/>
              <a:t>The wife's body does not belong to her alone but also to her husband. In the same way, the husband's body does not belong to him alone but also to his wife. 5  Do not deprive each other except by mutual consent and for a time, so that you may devote yourselves to prayer. Then come together again so that Satan will not tempt you because of your lack of self-control</a:t>
            </a:r>
            <a:r>
              <a:rPr lang="en-US" dirty="0"/>
              <a:t>. </a:t>
            </a:r>
          </a:p>
        </p:txBody>
      </p:sp>
    </p:spTree>
    <p:extLst>
      <p:ext uri="{BB962C8B-B14F-4D97-AF65-F5344CB8AC3E}">
        <p14:creationId xmlns:p14="http://schemas.microsoft.com/office/powerpoint/2010/main" val="194336307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E5221-B1E7-FF42-7A57-88D3957729DB}"/>
              </a:ext>
            </a:extLst>
          </p:cNvPr>
          <p:cNvSpPr>
            <a:spLocks noGrp="1"/>
          </p:cNvSpPr>
          <p:nvPr>
            <p:ph type="title"/>
          </p:nvPr>
        </p:nvSpPr>
        <p:spPr/>
        <p:txBody>
          <a:bodyPr/>
          <a:lstStyle/>
          <a:p>
            <a:r>
              <a:rPr lang="en-US" dirty="0"/>
              <a:t>1 CORINTHIANS 7:15-16</a:t>
            </a:r>
          </a:p>
        </p:txBody>
      </p:sp>
      <p:sp>
        <p:nvSpPr>
          <p:cNvPr id="3" name="Content Placeholder 2">
            <a:extLst>
              <a:ext uri="{FF2B5EF4-FFF2-40B4-BE49-F238E27FC236}">
                <a16:creationId xmlns:a16="http://schemas.microsoft.com/office/drawing/2014/main" id="{66C8B600-6C40-743B-9242-C4F9B25B795C}"/>
              </a:ext>
            </a:extLst>
          </p:cNvPr>
          <p:cNvSpPr>
            <a:spLocks noGrp="1"/>
          </p:cNvSpPr>
          <p:nvPr>
            <p:ph idx="1"/>
          </p:nvPr>
        </p:nvSpPr>
        <p:spPr/>
        <p:txBody>
          <a:bodyPr>
            <a:normAutofit/>
          </a:bodyPr>
          <a:lstStyle/>
          <a:p>
            <a:r>
              <a:rPr lang="en-US" sz="4400" dirty="0"/>
              <a:t>But if the unbeliever leaves, let him do so. A believing man or woman is not bound in such circumstances; God has called us to live in peace. 16  How do you know, wife, whether you will save your husband? Or, how do you know, husband, whether you will save your wife? </a:t>
            </a:r>
          </a:p>
        </p:txBody>
      </p:sp>
    </p:spTree>
    <p:extLst>
      <p:ext uri="{BB962C8B-B14F-4D97-AF65-F5344CB8AC3E}">
        <p14:creationId xmlns:p14="http://schemas.microsoft.com/office/powerpoint/2010/main" val="17171626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59A34-8522-A238-9686-067334C43953}"/>
              </a:ext>
            </a:extLst>
          </p:cNvPr>
          <p:cNvSpPr>
            <a:spLocks noGrp="1"/>
          </p:cNvSpPr>
          <p:nvPr>
            <p:ph type="title"/>
          </p:nvPr>
        </p:nvSpPr>
        <p:spPr/>
        <p:txBody>
          <a:bodyPr/>
          <a:lstStyle/>
          <a:p>
            <a:r>
              <a:rPr lang="en-US" dirty="0"/>
              <a:t>There are </a:t>
            </a:r>
            <a:r>
              <a:rPr lang="en-US" b="1" i="1" u="sng" dirty="0"/>
              <a:t>3 Basic kinds of Marriages </a:t>
            </a:r>
            <a:r>
              <a:rPr lang="en-US" dirty="0"/>
              <a:t>that we must consider:</a:t>
            </a:r>
          </a:p>
        </p:txBody>
      </p:sp>
      <p:sp>
        <p:nvSpPr>
          <p:cNvPr id="3" name="Content Placeholder 2">
            <a:extLst>
              <a:ext uri="{FF2B5EF4-FFF2-40B4-BE49-F238E27FC236}">
                <a16:creationId xmlns:a16="http://schemas.microsoft.com/office/drawing/2014/main" id="{EA1F41B7-AA38-386E-BAD1-296D07D9DC12}"/>
              </a:ext>
            </a:extLst>
          </p:cNvPr>
          <p:cNvSpPr>
            <a:spLocks noGrp="1"/>
          </p:cNvSpPr>
          <p:nvPr>
            <p:ph idx="1"/>
          </p:nvPr>
        </p:nvSpPr>
        <p:spPr/>
        <p:txBody>
          <a:bodyPr>
            <a:normAutofit/>
          </a:bodyPr>
          <a:lstStyle/>
          <a:p>
            <a:r>
              <a:rPr lang="en-US" sz="4000" dirty="0"/>
              <a:t>The first is a marriage of 2 believers.</a:t>
            </a:r>
          </a:p>
          <a:p>
            <a:r>
              <a:rPr lang="en-US" sz="4000" dirty="0"/>
              <a:t>The second is a marriage with 1 believer and 1 unbeliever.</a:t>
            </a:r>
          </a:p>
          <a:p>
            <a:r>
              <a:rPr lang="en-US" sz="4000" dirty="0"/>
              <a:t>The third is between 2 unbelievers.</a:t>
            </a:r>
          </a:p>
          <a:p>
            <a:r>
              <a:rPr lang="en-US" sz="4000" dirty="0"/>
              <a:t>Each must be handled a little differently.  This is where most of the confusion and disagreement occurs.</a:t>
            </a:r>
          </a:p>
        </p:txBody>
      </p:sp>
    </p:spTree>
    <p:extLst>
      <p:ext uri="{BB962C8B-B14F-4D97-AF65-F5344CB8AC3E}">
        <p14:creationId xmlns:p14="http://schemas.microsoft.com/office/powerpoint/2010/main" val="4224088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7B2EE-39E3-D73C-EF8F-F16685A560A2}"/>
              </a:ext>
            </a:extLst>
          </p:cNvPr>
          <p:cNvSpPr>
            <a:spLocks noGrp="1"/>
          </p:cNvSpPr>
          <p:nvPr>
            <p:ph type="title"/>
          </p:nvPr>
        </p:nvSpPr>
        <p:spPr/>
        <p:txBody>
          <a:bodyPr/>
          <a:lstStyle/>
          <a:p>
            <a:r>
              <a:rPr lang="en-US" dirty="0"/>
              <a:t>1. A Marriage of 2 Believers. 7:10-11</a:t>
            </a:r>
          </a:p>
        </p:txBody>
      </p:sp>
      <p:sp>
        <p:nvSpPr>
          <p:cNvPr id="3" name="Content Placeholder 2">
            <a:extLst>
              <a:ext uri="{FF2B5EF4-FFF2-40B4-BE49-F238E27FC236}">
                <a16:creationId xmlns:a16="http://schemas.microsoft.com/office/drawing/2014/main" id="{C56705A0-6D2E-CCA6-67A9-F47774D845E2}"/>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20984492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E5221-B1E7-FF42-7A57-88D3957729DB}"/>
              </a:ext>
            </a:extLst>
          </p:cNvPr>
          <p:cNvSpPr>
            <a:spLocks noGrp="1"/>
          </p:cNvSpPr>
          <p:nvPr>
            <p:ph type="title"/>
          </p:nvPr>
        </p:nvSpPr>
        <p:spPr/>
        <p:txBody>
          <a:bodyPr/>
          <a:lstStyle/>
          <a:p>
            <a:r>
              <a:rPr lang="en-US" dirty="0"/>
              <a:t>1 CORINTHIANS 7:10-11</a:t>
            </a:r>
          </a:p>
        </p:txBody>
      </p:sp>
      <p:sp>
        <p:nvSpPr>
          <p:cNvPr id="3" name="Content Placeholder 2">
            <a:extLst>
              <a:ext uri="{FF2B5EF4-FFF2-40B4-BE49-F238E27FC236}">
                <a16:creationId xmlns:a16="http://schemas.microsoft.com/office/drawing/2014/main" id="{66C8B600-6C40-743B-9242-C4F9B25B795C}"/>
              </a:ext>
            </a:extLst>
          </p:cNvPr>
          <p:cNvSpPr>
            <a:spLocks noGrp="1"/>
          </p:cNvSpPr>
          <p:nvPr>
            <p:ph idx="1"/>
          </p:nvPr>
        </p:nvSpPr>
        <p:spPr/>
        <p:txBody>
          <a:bodyPr>
            <a:normAutofit/>
          </a:bodyPr>
          <a:lstStyle/>
          <a:p>
            <a:pPr marL="0" indent="0">
              <a:buNone/>
            </a:pPr>
            <a:r>
              <a:rPr lang="en-US" sz="4000" dirty="0"/>
              <a:t>To the married I give this command (not I, but the Lord): A wife must not separate from her husband. 11  But if she does, she must remain unmarried or else be reconciled to her husband. And a husband must not divorce his wife</a:t>
            </a:r>
            <a:r>
              <a:rPr lang="en-US" dirty="0"/>
              <a:t>.</a:t>
            </a:r>
          </a:p>
        </p:txBody>
      </p:sp>
    </p:spTree>
    <p:extLst>
      <p:ext uri="{BB962C8B-B14F-4D97-AF65-F5344CB8AC3E}">
        <p14:creationId xmlns:p14="http://schemas.microsoft.com/office/powerpoint/2010/main" val="29400659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18327-E427-252B-CF4C-E056F15D7ADD}"/>
              </a:ext>
            </a:extLst>
          </p:cNvPr>
          <p:cNvSpPr>
            <a:spLocks noGrp="1"/>
          </p:cNvSpPr>
          <p:nvPr>
            <p:ph type="title"/>
          </p:nvPr>
        </p:nvSpPr>
        <p:spPr/>
        <p:txBody>
          <a:bodyPr/>
          <a:lstStyle/>
          <a:p>
            <a:r>
              <a:rPr lang="en-US" dirty="0"/>
              <a:t>1. 2 Believers</a:t>
            </a:r>
          </a:p>
        </p:txBody>
      </p:sp>
      <p:sp>
        <p:nvSpPr>
          <p:cNvPr id="3" name="Content Placeholder 2">
            <a:extLst>
              <a:ext uri="{FF2B5EF4-FFF2-40B4-BE49-F238E27FC236}">
                <a16:creationId xmlns:a16="http://schemas.microsoft.com/office/drawing/2014/main" id="{3E90CB8E-862F-6182-1C1E-3192034F5C2C}"/>
              </a:ext>
            </a:extLst>
          </p:cNvPr>
          <p:cNvSpPr>
            <a:spLocks noGrp="1"/>
          </p:cNvSpPr>
          <p:nvPr>
            <p:ph idx="1"/>
          </p:nvPr>
        </p:nvSpPr>
        <p:spPr>
          <a:xfrm>
            <a:off x="838200" y="1415845"/>
            <a:ext cx="10515600" cy="4761118"/>
          </a:xfrm>
        </p:spPr>
        <p:txBody>
          <a:bodyPr>
            <a:normAutofit lnSpcReduction="10000"/>
          </a:bodyPr>
          <a:lstStyle/>
          <a:p>
            <a:r>
              <a:rPr lang="en-US" sz="4000" dirty="0"/>
              <a:t>This is what Jesus addressed in Matthew 19:3-10 and Mark 10:6-12.  That’s why Paul said, “Not I, but the Lord.”</a:t>
            </a:r>
          </a:p>
          <a:p>
            <a:r>
              <a:rPr lang="en-US" sz="4000" dirty="0"/>
              <a:t>Jesus gave but one reason to divorce, “marital unfaithfulness” (</a:t>
            </a:r>
            <a:r>
              <a:rPr lang="en-US" sz="4000" dirty="0" err="1"/>
              <a:t>porneia</a:t>
            </a:r>
            <a:r>
              <a:rPr lang="en-US" sz="4000" dirty="0"/>
              <a:t>—any kind of sexual immorality is in view).</a:t>
            </a:r>
          </a:p>
          <a:p>
            <a:r>
              <a:rPr lang="en-US" sz="4000" dirty="0"/>
              <a:t>The disciples said, “If this is the situation between a husband and wife, it is better not to marry.”  They understood how serious it is.</a:t>
            </a:r>
          </a:p>
        </p:txBody>
      </p:sp>
    </p:spTree>
    <p:extLst>
      <p:ext uri="{BB962C8B-B14F-4D97-AF65-F5344CB8AC3E}">
        <p14:creationId xmlns:p14="http://schemas.microsoft.com/office/powerpoint/2010/main" val="3066933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CF68B-8818-DC91-03E3-71F7D937A7A7}"/>
              </a:ext>
            </a:extLst>
          </p:cNvPr>
          <p:cNvSpPr>
            <a:spLocks noGrp="1"/>
          </p:cNvSpPr>
          <p:nvPr>
            <p:ph type="title"/>
          </p:nvPr>
        </p:nvSpPr>
        <p:spPr/>
        <p:txBody>
          <a:bodyPr/>
          <a:lstStyle/>
          <a:p>
            <a:r>
              <a:rPr lang="en-US" dirty="0"/>
              <a:t>1.  2 Believers</a:t>
            </a:r>
          </a:p>
        </p:txBody>
      </p:sp>
      <p:sp>
        <p:nvSpPr>
          <p:cNvPr id="3" name="Content Placeholder 2">
            <a:extLst>
              <a:ext uri="{FF2B5EF4-FFF2-40B4-BE49-F238E27FC236}">
                <a16:creationId xmlns:a16="http://schemas.microsoft.com/office/drawing/2014/main" id="{BB368986-9B88-F668-CD0A-864B53E86897}"/>
              </a:ext>
            </a:extLst>
          </p:cNvPr>
          <p:cNvSpPr>
            <a:spLocks noGrp="1"/>
          </p:cNvSpPr>
          <p:nvPr>
            <p:ph idx="1"/>
          </p:nvPr>
        </p:nvSpPr>
        <p:spPr/>
        <p:txBody>
          <a:bodyPr>
            <a:normAutofit/>
          </a:bodyPr>
          <a:lstStyle/>
          <a:p>
            <a:r>
              <a:rPr lang="en-US" sz="4400" dirty="0"/>
              <a:t>The basic principle is that God’s plan is for one man and one woman to </a:t>
            </a:r>
            <a:r>
              <a:rPr lang="en-US" sz="4400" b="1" i="1" u="sng" dirty="0"/>
              <a:t>stay together </a:t>
            </a:r>
            <a:r>
              <a:rPr lang="en-US" sz="4400" dirty="0"/>
              <a:t>for life.</a:t>
            </a:r>
          </a:p>
        </p:txBody>
      </p:sp>
    </p:spTree>
    <p:extLst>
      <p:ext uri="{BB962C8B-B14F-4D97-AF65-F5344CB8AC3E}">
        <p14:creationId xmlns:p14="http://schemas.microsoft.com/office/powerpoint/2010/main" val="375414955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05CE9-607C-EAA3-9D36-6A3ED97E4805}"/>
              </a:ext>
            </a:extLst>
          </p:cNvPr>
          <p:cNvSpPr>
            <a:spLocks noGrp="1"/>
          </p:cNvSpPr>
          <p:nvPr>
            <p:ph type="title"/>
          </p:nvPr>
        </p:nvSpPr>
        <p:spPr/>
        <p:txBody>
          <a:bodyPr/>
          <a:lstStyle/>
          <a:p>
            <a:r>
              <a:rPr lang="en-US" dirty="0"/>
              <a:t>2.  Marriage of a  Believer and an Unbeliever 7:12-16</a:t>
            </a:r>
          </a:p>
        </p:txBody>
      </p:sp>
      <p:sp>
        <p:nvSpPr>
          <p:cNvPr id="3" name="Content Placeholder 2">
            <a:extLst>
              <a:ext uri="{FF2B5EF4-FFF2-40B4-BE49-F238E27FC236}">
                <a16:creationId xmlns:a16="http://schemas.microsoft.com/office/drawing/2014/main" id="{54B86170-54C0-D12A-3521-3990DF689030}"/>
              </a:ext>
            </a:extLst>
          </p:cNvPr>
          <p:cNvSpPr>
            <a:spLocks noGrp="1"/>
          </p:cNvSpPr>
          <p:nvPr>
            <p:ph idx="1"/>
          </p:nvPr>
        </p:nvSpPr>
        <p:spPr/>
        <p:txBody>
          <a:bodyPr>
            <a:normAutofit/>
          </a:bodyPr>
          <a:lstStyle/>
          <a:p>
            <a:r>
              <a:rPr lang="en-US" sz="4000" dirty="0"/>
              <a:t>“To the rest I say this (I, not the Lord)….”   </a:t>
            </a:r>
          </a:p>
          <a:p>
            <a:r>
              <a:rPr lang="en-US" sz="4000" dirty="0"/>
              <a:t>He can’t quote Jesus on this instance. That doesn’t mean that what he is going to say is not inspired of God.  This is a case that Jesus did not address.  </a:t>
            </a:r>
          </a:p>
        </p:txBody>
      </p:sp>
    </p:spTree>
    <p:extLst>
      <p:ext uri="{BB962C8B-B14F-4D97-AF65-F5344CB8AC3E}">
        <p14:creationId xmlns:p14="http://schemas.microsoft.com/office/powerpoint/2010/main" val="1648848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B91E8-F775-2BD0-989C-DEFC049F899D}"/>
              </a:ext>
            </a:extLst>
          </p:cNvPr>
          <p:cNvSpPr>
            <a:spLocks noGrp="1"/>
          </p:cNvSpPr>
          <p:nvPr>
            <p:ph type="title"/>
          </p:nvPr>
        </p:nvSpPr>
        <p:spPr/>
        <p:txBody>
          <a:bodyPr/>
          <a:lstStyle/>
          <a:p>
            <a:r>
              <a:rPr lang="en-US" dirty="0"/>
              <a:t>2. A Believer and an Unbeliever.  7:12-16</a:t>
            </a:r>
          </a:p>
        </p:txBody>
      </p:sp>
      <p:sp>
        <p:nvSpPr>
          <p:cNvPr id="3" name="Content Placeholder 2">
            <a:extLst>
              <a:ext uri="{FF2B5EF4-FFF2-40B4-BE49-F238E27FC236}">
                <a16:creationId xmlns:a16="http://schemas.microsoft.com/office/drawing/2014/main" id="{ACAE324C-E7CD-5EAB-C20F-E6E3FF0A4B00}"/>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171335154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E5221-B1E7-FF42-7A57-88D3957729DB}"/>
              </a:ext>
            </a:extLst>
          </p:cNvPr>
          <p:cNvSpPr>
            <a:spLocks noGrp="1"/>
          </p:cNvSpPr>
          <p:nvPr>
            <p:ph type="title"/>
          </p:nvPr>
        </p:nvSpPr>
        <p:spPr/>
        <p:txBody>
          <a:bodyPr/>
          <a:lstStyle/>
          <a:p>
            <a:r>
              <a:rPr lang="en-US" dirty="0"/>
              <a:t>1 CORINTHIANS 7:12-13</a:t>
            </a:r>
          </a:p>
        </p:txBody>
      </p:sp>
      <p:sp>
        <p:nvSpPr>
          <p:cNvPr id="3" name="Content Placeholder 2">
            <a:extLst>
              <a:ext uri="{FF2B5EF4-FFF2-40B4-BE49-F238E27FC236}">
                <a16:creationId xmlns:a16="http://schemas.microsoft.com/office/drawing/2014/main" id="{66C8B600-6C40-743B-9242-C4F9B25B795C}"/>
              </a:ext>
            </a:extLst>
          </p:cNvPr>
          <p:cNvSpPr>
            <a:spLocks noGrp="1"/>
          </p:cNvSpPr>
          <p:nvPr>
            <p:ph idx="1"/>
          </p:nvPr>
        </p:nvSpPr>
        <p:spPr/>
        <p:txBody>
          <a:bodyPr/>
          <a:lstStyle/>
          <a:p>
            <a:r>
              <a:rPr lang="en-US" sz="4400" dirty="0"/>
              <a:t>To the rest I say this (I, not the Lord): If any brother has a wife who is not a believer and she is willing to live with him, he must not divorce her. 13  And if a woman has a husband who is not a believer and he is willing to live with her, she must not divorce him</a:t>
            </a:r>
            <a:r>
              <a:rPr lang="en-US" dirty="0"/>
              <a:t>.</a:t>
            </a:r>
          </a:p>
        </p:txBody>
      </p:sp>
    </p:spTree>
    <p:extLst>
      <p:ext uri="{BB962C8B-B14F-4D97-AF65-F5344CB8AC3E}">
        <p14:creationId xmlns:p14="http://schemas.microsoft.com/office/powerpoint/2010/main" val="352392542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E5221-B1E7-FF42-7A57-88D3957729DB}"/>
              </a:ext>
            </a:extLst>
          </p:cNvPr>
          <p:cNvSpPr>
            <a:spLocks noGrp="1"/>
          </p:cNvSpPr>
          <p:nvPr>
            <p:ph type="title"/>
          </p:nvPr>
        </p:nvSpPr>
        <p:spPr/>
        <p:txBody>
          <a:bodyPr/>
          <a:lstStyle/>
          <a:p>
            <a:r>
              <a:rPr lang="en-US" dirty="0"/>
              <a:t>1 CORINTHIANS 7:14</a:t>
            </a:r>
          </a:p>
        </p:txBody>
      </p:sp>
      <p:sp>
        <p:nvSpPr>
          <p:cNvPr id="3" name="Content Placeholder 2">
            <a:extLst>
              <a:ext uri="{FF2B5EF4-FFF2-40B4-BE49-F238E27FC236}">
                <a16:creationId xmlns:a16="http://schemas.microsoft.com/office/drawing/2014/main" id="{66C8B600-6C40-743B-9242-C4F9B25B795C}"/>
              </a:ext>
            </a:extLst>
          </p:cNvPr>
          <p:cNvSpPr>
            <a:spLocks noGrp="1"/>
          </p:cNvSpPr>
          <p:nvPr>
            <p:ph idx="1"/>
          </p:nvPr>
        </p:nvSpPr>
        <p:spPr/>
        <p:txBody>
          <a:bodyPr>
            <a:normAutofit/>
          </a:bodyPr>
          <a:lstStyle/>
          <a:p>
            <a:r>
              <a:rPr lang="en-US" sz="4400" dirty="0"/>
              <a:t>For the unbelieving husband has been sanctified through his wife, and the unbelieving wife has been sanctified through her believing husband. Otherwise your children would be unclean, but as it is, they are holy. </a:t>
            </a:r>
          </a:p>
        </p:txBody>
      </p:sp>
    </p:spTree>
    <p:extLst>
      <p:ext uri="{BB962C8B-B14F-4D97-AF65-F5344CB8AC3E}">
        <p14:creationId xmlns:p14="http://schemas.microsoft.com/office/powerpoint/2010/main" val="31957568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E5221-B1E7-FF42-7A57-88D3957729DB}"/>
              </a:ext>
            </a:extLst>
          </p:cNvPr>
          <p:cNvSpPr>
            <a:spLocks noGrp="1"/>
          </p:cNvSpPr>
          <p:nvPr>
            <p:ph type="title"/>
          </p:nvPr>
        </p:nvSpPr>
        <p:spPr/>
        <p:txBody>
          <a:bodyPr/>
          <a:lstStyle/>
          <a:p>
            <a:r>
              <a:rPr lang="en-US" dirty="0"/>
              <a:t>1 CORINTHIANS 7:6-8</a:t>
            </a:r>
          </a:p>
        </p:txBody>
      </p:sp>
      <p:sp>
        <p:nvSpPr>
          <p:cNvPr id="3" name="Content Placeholder 2">
            <a:extLst>
              <a:ext uri="{FF2B5EF4-FFF2-40B4-BE49-F238E27FC236}">
                <a16:creationId xmlns:a16="http://schemas.microsoft.com/office/drawing/2014/main" id="{66C8B600-6C40-743B-9242-C4F9B25B795C}"/>
              </a:ext>
            </a:extLst>
          </p:cNvPr>
          <p:cNvSpPr>
            <a:spLocks noGrp="1"/>
          </p:cNvSpPr>
          <p:nvPr>
            <p:ph idx="1"/>
          </p:nvPr>
        </p:nvSpPr>
        <p:spPr/>
        <p:txBody>
          <a:bodyPr/>
          <a:lstStyle/>
          <a:p>
            <a:r>
              <a:rPr lang="en-US" sz="4000" dirty="0"/>
              <a:t>I say this as a concession, not as a command. 7   I wish that all men were as I am. But each man has his own gift from God; one has this gift, another has that. 8  Now to the unmarried and the widows I say: It is good for them to stay unmarried, as I am</a:t>
            </a:r>
            <a:r>
              <a:rPr lang="en-US" dirty="0"/>
              <a:t>.</a:t>
            </a:r>
          </a:p>
        </p:txBody>
      </p:sp>
    </p:spTree>
    <p:extLst>
      <p:ext uri="{BB962C8B-B14F-4D97-AF65-F5344CB8AC3E}">
        <p14:creationId xmlns:p14="http://schemas.microsoft.com/office/powerpoint/2010/main" val="291534928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E5221-B1E7-FF42-7A57-88D3957729DB}"/>
              </a:ext>
            </a:extLst>
          </p:cNvPr>
          <p:cNvSpPr>
            <a:spLocks noGrp="1"/>
          </p:cNvSpPr>
          <p:nvPr>
            <p:ph type="title"/>
          </p:nvPr>
        </p:nvSpPr>
        <p:spPr/>
        <p:txBody>
          <a:bodyPr/>
          <a:lstStyle/>
          <a:p>
            <a:r>
              <a:rPr lang="en-US" dirty="0"/>
              <a:t>1 CORINTHIANS 7:15-16</a:t>
            </a:r>
          </a:p>
        </p:txBody>
      </p:sp>
      <p:sp>
        <p:nvSpPr>
          <p:cNvPr id="3" name="Content Placeholder 2">
            <a:extLst>
              <a:ext uri="{FF2B5EF4-FFF2-40B4-BE49-F238E27FC236}">
                <a16:creationId xmlns:a16="http://schemas.microsoft.com/office/drawing/2014/main" id="{66C8B600-6C40-743B-9242-C4F9B25B795C}"/>
              </a:ext>
            </a:extLst>
          </p:cNvPr>
          <p:cNvSpPr>
            <a:spLocks noGrp="1"/>
          </p:cNvSpPr>
          <p:nvPr>
            <p:ph idx="1"/>
          </p:nvPr>
        </p:nvSpPr>
        <p:spPr/>
        <p:txBody>
          <a:bodyPr>
            <a:normAutofit/>
          </a:bodyPr>
          <a:lstStyle/>
          <a:p>
            <a:r>
              <a:rPr lang="en-US" sz="4400" dirty="0"/>
              <a:t>But if the unbeliever leaves, let him do so. A believing man or woman is not bound in such circumstances; God has called us to live in peace. 16  How do you know, wife, whether you will save your husband? Or, how do you know, husband, whether you will save your wife? </a:t>
            </a:r>
          </a:p>
        </p:txBody>
      </p:sp>
    </p:spTree>
    <p:extLst>
      <p:ext uri="{BB962C8B-B14F-4D97-AF65-F5344CB8AC3E}">
        <p14:creationId xmlns:p14="http://schemas.microsoft.com/office/powerpoint/2010/main" val="365242260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B91E8-F775-2BD0-989C-DEFC049F899D}"/>
              </a:ext>
            </a:extLst>
          </p:cNvPr>
          <p:cNvSpPr>
            <a:spLocks noGrp="1"/>
          </p:cNvSpPr>
          <p:nvPr>
            <p:ph type="title"/>
          </p:nvPr>
        </p:nvSpPr>
        <p:spPr/>
        <p:txBody>
          <a:bodyPr/>
          <a:lstStyle/>
          <a:p>
            <a:r>
              <a:rPr lang="en-US" dirty="0"/>
              <a:t>2. A Believer and an Unbeliever.  7:12-16</a:t>
            </a:r>
          </a:p>
        </p:txBody>
      </p:sp>
      <p:sp>
        <p:nvSpPr>
          <p:cNvPr id="3" name="Content Placeholder 2">
            <a:extLst>
              <a:ext uri="{FF2B5EF4-FFF2-40B4-BE49-F238E27FC236}">
                <a16:creationId xmlns:a16="http://schemas.microsoft.com/office/drawing/2014/main" id="{ACAE324C-E7CD-5EAB-C20F-E6E3FF0A4B00}"/>
              </a:ext>
            </a:extLst>
          </p:cNvPr>
          <p:cNvSpPr>
            <a:spLocks noGrp="1"/>
          </p:cNvSpPr>
          <p:nvPr>
            <p:ph idx="1"/>
          </p:nvPr>
        </p:nvSpPr>
        <p:spPr>
          <a:xfrm>
            <a:off x="838200" y="1388533"/>
            <a:ext cx="10515600" cy="4788430"/>
          </a:xfrm>
        </p:spPr>
        <p:txBody>
          <a:bodyPr>
            <a:normAutofit/>
          </a:bodyPr>
          <a:lstStyle/>
          <a:p>
            <a:r>
              <a:rPr lang="en-US" sz="4000" dirty="0"/>
              <a:t>Paul is offering counsel found nowhere else in Scripture.</a:t>
            </a:r>
          </a:p>
          <a:p>
            <a:r>
              <a:rPr lang="en-US" sz="4000" dirty="0"/>
              <a:t>Once again the basic principle is to </a:t>
            </a:r>
            <a:r>
              <a:rPr lang="en-US" sz="4000" b="1" i="1" u="sng" dirty="0"/>
              <a:t>stay together </a:t>
            </a:r>
            <a:r>
              <a:rPr lang="en-US" sz="4000" dirty="0"/>
              <a:t>for life.</a:t>
            </a:r>
          </a:p>
          <a:p>
            <a:r>
              <a:rPr lang="en-US" sz="4000" dirty="0"/>
              <a:t>Why?  The unbelieving spouse is “sanctified through/by” the believer.</a:t>
            </a:r>
          </a:p>
          <a:p>
            <a:endParaRPr lang="en-US" sz="4000" dirty="0"/>
          </a:p>
        </p:txBody>
      </p:sp>
    </p:spTree>
    <p:extLst>
      <p:ext uri="{BB962C8B-B14F-4D97-AF65-F5344CB8AC3E}">
        <p14:creationId xmlns:p14="http://schemas.microsoft.com/office/powerpoint/2010/main" val="3202160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B91E8-F775-2BD0-989C-DEFC049F899D}"/>
              </a:ext>
            </a:extLst>
          </p:cNvPr>
          <p:cNvSpPr>
            <a:spLocks noGrp="1"/>
          </p:cNvSpPr>
          <p:nvPr>
            <p:ph type="title"/>
          </p:nvPr>
        </p:nvSpPr>
        <p:spPr/>
        <p:txBody>
          <a:bodyPr/>
          <a:lstStyle/>
          <a:p>
            <a:r>
              <a:rPr lang="en-US" dirty="0"/>
              <a:t>2. A Believer and an Unbeliever.  7:12-16</a:t>
            </a:r>
          </a:p>
        </p:txBody>
      </p:sp>
      <p:sp>
        <p:nvSpPr>
          <p:cNvPr id="3" name="Content Placeholder 2">
            <a:extLst>
              <a:ext uri="{FF2B5EF4-FFF2-40B4-BE49-F238E27FC236}">
                <a16:creationId xmlns:a16="http://schemas.microsoft.com/office/drawing/2014/main" id="{ACAE324C-E7CD-5EAB-C20F-E6E3FF0A4B00}"/>
              </a:ext>
            </a:extLst>
          </p:cNvPr>
          <p:cNvSpPr>
            <a:spLocks noGrp="1"/>
          </p:cNvSpPr>
          <p:nvPr>
            <p:ph idx="1"/>
          </p:nvPr>
        </p:nvSpPr>
        <p:spPr/>
        <p:txBody>
          <a:bodyPr>
            <a:normAutofit/>
          </a:bodyPr>
          <a:lstStyle/>
          <a:p>
            <a:r>
              <a:rPr lang="en-US" sz="4000" dirty="0"/>
              <a:t>Sanctified means “set apart.”   In some way that marriage is set apart for God Himself.</a:t>
            </a:r>
          </a:p>
          <a:p>
            <a:r>
              <a:rPr lang="en-US" sz="4000" dirty="0"/>
              <a:t>The children are in a privileged position as well.  They too share in the spiritual benefits of having a believing parent.</a:t>
            </a:r>
          </a:p>
          <a:p>
            <a:r>
              <a:rPr lang="en-US" sz="4000" dirty="0"/>
              <a:t>Stay together.</a:t>
            </a:r>
          </a:p>
        </p:txBody>
      </p:sp>
    </p:spTree>
    <p:extLst>
      <p:ext uri="{BB962C8B-B14F-4D97-AF65-F5344CB8AC3E}">
        <p14:creationId xmlns:p14="http://schemas.microsoft.com/office/powerpoint/2010/main" val="4015466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B91E8-F775-2BD0-989C-DEFC049F899D}"/>
              </a:ext>
            </a:extLst>
          </p:cNvPr>
          <p:cNvSpPr>
            <a:spLocks noGrp="1"/>
          </p:cNvSpPr>
          <p:nvPr>
            <p:ph type="title"/>
          </p:nvPr>
        </p:nvSpPr>
        <p:spPr/>
        <p:txBody>
          <a:bodyPr/>
          <a:lstStyle/>
          <a:p>
            <a:r>
              <a:rPr lang="en-US" dirty="0"/>
              <a:t>2. A Believer and an Unbeliever.  7:12-16</a:t>
            </a:r>
          </a:p>
        </p:txBody>
      </p:sp>
      <p:sp>
        <p:nvSpPr>
          <p:cNvPr id="3" name="Content Placeholder 2">
            <a:extLst>
              <a:ext uri="{FF2B5EF4-FFF2-40B4-BE49-F238E27FC236}">
                <a16:creationId xmlns:a16="http://schemas.microsoft.com/office/drawing/2014/main" id="{ACAE324C-E7CD-5EAB-C20F-E6E3FF0A4B00}"/>
              </a:ext>
            </a:extLst>
          </p:cNvPr>
          <p:cNvSpPr>
            <a:spLocks noGrp="1"/>
          </p:cNvSpPr>
          <p:nvPr>
            <p:ph idx="1"/>
          </p:nvPr>
        </p:nvSpPr>
        <p:spPr/>
        <p:txBody>
          <a:bodyPr>
            <a:normAutofit/>
          </a:bodyPr>
          <a:lstStyle/>
          <a:p>
            <a:r>
              <a:rPr lang="en-US" sz="4000" dirty="0"/>
              <a:t>“But if the unbeliever leaves, let him/her do so.”  7:15a</a:t>
            </a:r>
          </a:p>
          <a:p>
            <a:r>
              <a:rPr lang="en-US" sz="4000" dirty="0"/>
              <a:t>This is a disconcerting exception to the general principle to stay together.</a:t>
            </a:r>
          </a:p>
          <a:p>
            <a:r>
              <a:rPr lang="en-US" sz="4000" dirty="0"/>
              <a:t>The overriding reason given is, “God has called us to live in peace.”  7:15c</a:t>
            </a:r>
          </a:p>
        </p:txBody>
      </p:sp>
    </p:spTree>
    <p:extLst>
      <p:ext uri="{BB962C8B-B14F-4D97-AF65-F5344CB8AC3E}">
        <p14:creationId xmlns:p14="http://schemas.microsoft.com/office/powerpoint/2010/main" val="3473668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B91E8-F775-2BD0-989C-DEFC049F899D}"/>
              </a:ext>
            </a:extLst>
          </p:cNvPr>
          <p:cNvSpPr>
            <a:spLocks noGrp="1"/>
          </p:cNvSpPr>
          <p:nvPr>
            <p:ph type="title"/>
          </p:nvPr>
        </p:nvSpPr>
        <p:spPr/>
        <p:txBody>
          <a:bodyPr/>
          <a:lstStyle/>
          <a:p>
            <a:r>
              <a:rPr lang="en-US" dirty="0"/>
              <a:t>2. A Believer and an Unbeliever.  7:12-16</a:t>
            </a:r>
          </a:p>
        </p:txBody>
      </p:sp>
      <p:sp>
        <p:nvSpPr>
          <p:cNvPr id="3" name="Content Placeholder 2">
            <a:extLst>
              <a:ext uri="{FF2B5EF4-FFF2-40B4-BE49-F238E27FC236}">
                <a16:creationId xmlns:a16="http://schemas.microsoft.com/office/drawing/2014/main" id="{ACAE324C-E7CD-5EAB-C20F-E6E3FF0A4B00}"/>
              </a:ext>
            </a:extLst>
          </p:cNvPr>
          <p:cNvSpPr>
            <a:spLocks noGrp="1"/>
          </p:cNvSpPr>
          <p:nvPr>
            <p:ph idx="1"/>
          </p:nvPr>
        </p:nvSpPr>
        <p:spPr>
          <a:xfrm>
            <a:off x="838200" y="1411111"/>
            <a:ext cx="10515600" cy="4765852"/>
          </a:xfrm>
        </p:spPr>
        <p:txBody>
          <a:bodyPr>
            <a:normAutofit/>
          </a:bodyPr>
          <a:lstStyle/>
          <a:p>
            <a:r>
              <a:rPr lang="en-US" sz="4000" dirty="0"/>
              <a:t>“A believing man or woman is not bound in such circumstances.”  7:15b</a:t>
            </a:r>
          </a:p>
          <a:p>
            <a:r>
              <a:rPr lang="en-US" sz="4000" dirty="0"/>
              <a:t>“Not bound” refers to the bonds of marriage.</a:t>
            </a:r>
          </a:p>
          <a:p>
            <a:r>
              <a:rPr lang="en-US" sz="4000" dirty="0"/>
              <a:t>Compare 7:39– “A woman is bound to her husband as long as he lives.  But if her husband dies, she is free to marry anyone she wishes, but he must belong to the Lord.”</a:t>
            </a:r>
          </a:p>
        </p:txBody>
      </p:sp>
    </p:spTree>
    <p:extLst>
      <p:ext uri="{BB962C8B-B14F-4D97-AF65-F5344CB8AC3E}">
        <p14:creationId xmlns:p14="http://schemas.microsoft.com/office/powerpoint/2010/main" val="1434747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1D576-46A2-72EA-07A6-7F9A51B314E5}"/>
              </a:ext>
            </a:extLst>
          </p:cNvPr>
          <p:cNvSpPr>
            <a:spLocks noGrp="1"/>
          </p:cNvSpPr>
          <p:nvPr>
            <p:ph type="title"/>
          </p:nvPr>
        </p:nvSpPr>
        <p:spPr/>
        <p:txBody>
          <a:bodyPr/>
          <a:lstStyle/>
          <a:p>
            <a:r>
              <a:rPr lang="en-US" dirty="0"/>
              <a:t>“He must belong to the Lord.”  7:39</a:t>
            </a:r>
          </a:p>
        </p:txBody>
      </p:sp>
      <p:sp>
        <p:nvSpPr>
          <p:cNvPr id="3" name="Content Placeholder 2">
            <a:extLst>
              <a:ext uri="{FF2B5EF4-FFF2-40B4-BE49-F238E27FC236}">
                <a16:creationId xmlns:a16="http://schemas.microsoft.com/office/drawing/2014/main" id="{16839A39-1C7E-43B1-490E-D164D34AE8E8}"/>
              </a:ext>
            </a:extLst>
          </p:cNvPr>
          <p:cNvSpPr>
            <a:spLocks noGrp="1"/>
          </p:cNvSpPr>
          <p:nvPr>
            <p:ph idx="1"/>
          </p:nvPr>
        </p:nvSpPr>
        <p:spPr/>
        <p:txBody>
          <a:bodyPr>
            <a:normAutofit/>
          </a:bodyPr>
          <a:lstStyle/>
          <a:p>
            <a:r>
              <a:rPr lang="en-US" sz="4000" dirty="0"/>
              <a:t>This is the basic principle for all Christians who are contemplating marriage.</a:t>
            </a:r>
          </a:p>
          <a:p>
            <a:r>
              <a:rPr lang="en-US" sz="4000" dirty="0"/>
              <a:t>2 Cor. 6:14– “Do not be yoked together with unbelievers.”</a:t>
            </a:r>
          </a:p>
          <a:p>
            <a:r>
              <a:rPr lang="en-US" sz="4000" dirty="0"/>
              <a:t>3. Two Unbelievers who are married is the third kind of marriage.  It is not dealt with here, but again God’s will is to </a:t>
            </a:r>
            <a:r>
              <a:rPr lang="en-US" sz="4000" b="1" i="1" u="sng" dirty="0"/>
              <a:t>stay together </a:t>
            </a:r>
            <a:r>
              <a:rPr lang="en-US" sz="4000" dirty="0"/>
              <a:t>for life.</a:t>
            </a:r>
          </a:p>
        </p:txBody>
      </p:sp>
    </p:spTree>
    <p:extLst>
      <p:ext uri="{BB962C8B-B14F-4D97-AF65-F5344CB8AC3E}">
        <p14:creationId xmlns:p14="http://schemas.microsoft.com/office/powerpoint/2010/main" val="2142388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24484-7DCB-F956-953A-91B01B0CA463}"/>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764EA7EE-A071-8240-BB2C-A84B480F7909}"/>
              </a:ext>
            </a:extLst>
          </p:cNvPr>
          <p:cNvSpPr>
            <a:spLocks noGrp="1"/>
          </p:cNvSpPr>
          <p:nvPr>
            <p:ph idx="1"/>
          </p:nvPr>
        </p:nvSpPr>
        <p:spPr/>
        <p:txBody>
          <a:bodyPr>
            <a:normAutofit/>
          </a:bodyPr>
          <a:lstStyle/>
          <a:p>
            <a:r>
              <a:rPr lang="en-US" sz="4000" dirty="0"/>
              <a:t>Whatever situation you find yourself in God can give you grace.</a:t>
            </a:r>
          </a:p>
          <a:p>
            <a:r>
              <a:rPr lang="en-US" sz="4000" dirty="0"/>
              <a:t>1 Cor. 7:17-24</a:t>
            </a:r>
          </a:p>
          <a:p>
            <a:r>
              <a:rPr lang="en-US" sz="4000" dirty="0"/>
              <a:t>7:20– “Each one should remain in the situation which he was in when God called him.”</a:t>
            </a:r>
          </a:p>
        </p:txBody>
      </p:sp>
    </p:spTree>
    <p:extLst>
      <p:ext uri="{BB962C8B-B14F-4D97-AF65-F5344CB8AC3E}">
        <p14:creationId xmlns:p14="http://schemas.microsoft.com/office/powerpoint/2010/main" val="1188836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E5221-B1E7-FF42-7A57-88D3957729DB}"/>
              </a:ext>
            </a:extLst>
          </p:cNvPr>
          <p:cNvSpPr>
            <a:spLocks noGrp="1"/>
          </p:cNvSpPr>
          <p:nvPr>
            <p:ph type="title"/>
          </p:nvPr>
        </p:nvSpPr>
        <p:spPr/>
        <p:txBody>
          <a:bodyPr/>
          <a:lstStyle/>
          <a:p>
            <a:r>
              <a:rPr lang="en-US" dirty="0"/>
              <a:t>1 CORINTHIANS 7:17-18</a:t>
            </a:r>
          </a:p>
        </p:txBody>
      </p:sp>
      <p:sp>
        <p:nvSpPr>
          <p:cNvPr id="3" name="Content Placeholder 2">
            <a:extLst>
              <a:ext uri="{FF2B5EF4-FFF2-40B4-BE49-F238E27FC236}">
                <a16:creationId xmlns:a16="http://schemas.microsoft.com/office/drawing/2014/main" id="{66C8B600-6C40-743B-9242-C4F9B25B795C}"/>
              </a:ext>
            </a:extLst>
          </p:cNvPr>
          <p:cNvSpPr>
            <a:spLocks noGrp="1"/>
          </p:cNvSpPr>
          <p:nvPr>
            <p:ph idx="1"/>
          </p:nvPr>
        </p:nvSpPr>
        <p:spPr/>
        <p:txBody>
          <a:bodyPr>
            <a:normAutofit lnSpcReduction="10000"/>
          </a:bodyPr>
          <a:lstStyle/>
          <a:p>
            <a:r>
              <a:rPr lang="en-US" sz="4000" dirty="0"/>
              <a:t>Nevertheless, each one should retain the place in life that the Lord assigned to him and to which God has called him. This is the rule I lay down in all the churches. 18  Was a man already circumcised when he was called? He should not become uncircumcised. Was a man uncircumcised when he was called? He should not be circumcised</a:t>
            </a:r>
            <a:r>
              <a:rPr lang="en-US" dirty="0"/>
              <a:t>. </a:t>
            </a:r>
          </a:p>
        </p:txBody>
      </p:sp>
    </p:spTree>
    <p:extLst>
      <p:ext uri="{BB962C8B-B14F-4D97-AF65-F5344CB8AC3E}">
        <p14:creationId xmlns:p14="http://schemas.microsoft.com/office/powerpoint/2010/main" val="428798227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E5221-B1E7-FF42-7A57-88D3957729DB}"/>
              </a:ext>
            </a:extLst>
          </p:cNvPr>
          <p:cNvSpPr>
            <a:spLocks noGrp="1"/>
          </p:cNvSpPr>
          <p:nvPr>
            <p:ph type="title"/>
          </p:nvPr>
        </p:nvSpPr>
        <p:spPr/>
        <p:txBody>
          <a:bodyPr/>
          <a:lstStyle/>
          <a:p>
            <a:r>
              <a:rPr lang="en-US" dirty="0"/>
              <a:t>1 CORINTHIANS 7:19-21</a:t>
            </a:r>
          </a:p>
        </p:txBody>
      </p:sp>
      <p:sp>
        <p:nvSpPr>
          <p:cNvPr id="3" name="Content Placeholder 2">
            <a:extLst>
              <a:ext uri="{FF2B5EF4-FFF2-40B4-BE49-F238E27FC236}">
                <a16:creationId xmlns:a16="http://schemas.microsoft.com/office/drawing/2014/main" id="{66C8B600-6C40-743B-9242-C4F9B25B795C}"/>
              </a:ext>
            </a:extLst>
          </p:cNvPr>
          <p:cNvSpPr>
            <a:spLocks noGrp="1"/>
          </p:cNvSpPr>
          <p:nvPr>
            <p:ph idx="1"/>
          </p:nvPr>
        </p:nvSpPr>
        <p:spPr/>
        <p:txBody>
          <a:bodyPr/>
          <a:lstStyle/>
          <a:p>
            <a:r>
              <a:rPr lang="en-US" sz="4000" dirty="0"/>
              <a:t>Circumcision is nothing and uncircumcision is nothing. Keeping God's commands is what counts. 20  Each one should remain in the situation which he was in when God called him. 21  Were you a slave when you were called? Don't let it trouble you--although if you can gain your freedom, do so</a:t>
            </a:r>
            <a:r>
              <a:rPr lang="en-US" dirty="0"/>
              <a:t>.</a:t>
            </a:r>
          </a:p>
        </p:txBody>
      </p:sp>
    </p:spTree>
    <p:extLst>
      <p:ext uri="{BB962C8B-B14F-4D97-AF65-F5344CB8AC3E}">
        <p14:creationId xmlns:p14="http://schemas.microsoft.com/office/powerpoint/2010/main" val="149835756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E5221-B1E7-FF42-7A57-88D3957729DB}"/>
              </a:ext>
            </a:extLst>
          </p:cNvPr>
          <p:cNvSpPr>
            <a:spLocks noGrp="1"/>
          </p:cNvSpPr>
          <p:nvPr>
            <p:ph type="title"/>
          </p:nvPr>
        </p:nvSpPr>
        <p:spPr/>
        <p:txBody>
          <a:bodyPr/>
          <a:lstStyle/>
          <a:p>
            <a:r>
              <a:rPr lang="en-US" dirty="0"/>
              <a:t>1 CORINTHIANS 7:22-24</a:t>
            </a:r>
          </a:p>
        </p:txBody>
      </p:sp>
      <p:sp>
        <p:nvSpPr>
          <p:cNvPr id="3" name="Content Placeholder 2">
            <a:extLst>
              <a:ext uri="{FF2B5EF4-FFF2-40B4-BE49-F238E27FC236}">
                <a16:creationId xmlns:a16="http://schemas.microsoft.com/office/drawing/2014/main" id="{66C8B600-6C40-743B-9242-C4F9B25B795C}"/>
              </a:ext>
            </a:extLst>
          </p:cNvPr>
          <p:cNvSpPr>
            <a:spLocks noGrp="1"/>
          </p:cNvSpPr>
          <p:nvPr>
            <p:ph idx="1"/>
          </p:nvPr>
        </p:nvSpPr>
        <p:spPr/>
        <p:txBody>
          <a:bodyPr/>
          <a:lstStyle/>
          <a:p>
            <a:r>
              <a:rPr lang="en-US" sz="4000" dirty="0"/>
              <a:t>For he who was a slave when he was called by the Lord is the Lord's freedman; similarly, he who was a free man when he was called is Christ's slave. 23  You were bought at a price; do not become slaves of men. 24  Brothers, each man, as responsible to God, should remain in the situation God called him to</a:t>
            </a:r>
            <a:r>
              <a:rPr lang="en-US" dirty="0"/>
              <a:t>.</a:t>
            </a:r>
          </a:p>
        </p:txBody>
      </p:sp>
    </p:spTree>
    <p:extLst>
      <p:ext uri="{BB962C8B-B14F-4D97-AF65-F5344CB8AC3E}">
        <p14:creationId xmlns:p14="http://schemas.microsoft.com/office/powerpoint/2010/main" val="3481569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E5221-B1E7-FF42-7A57-88D3957729DB}"/>
              </a:ext>
            </a:extLst>
          </p:cNvPr>
          <p:cNvSpPr>
            <a:spLocks noGrp="1"/>
          </p:cNvSpPr>
          <p:nvPr>
            <p:ph type="title"/>
          </p:nvPr>
        </p:nvSpPr>
        <p:spPr/>
        <p:txBody>
          <a:bodyPr/>
          <a:lstStyle/>
          <a:p>
            <a:r>
              <a:rPr lang="en-US" dirty="0"/>
              <a:t>1 CORINTHIANS 7:9</a:t>
            </a:r>
          </a:p>
        </p:txBody>
      </p:sp>
      <p:sp>
        <p:nvSpPr>
          <p:cNvPr id="3" name="Content Placeholder 2">
            <a:extLst>
              <a:ext uri="{FF2B5EF4-FFF2-40B4-BE49-F238E27FC236}">
                <a16:creationId xmlns:a16="http://schemas.microsoft.com/office/drawing/2014/main" id="{66C8B600-6C40-743B-9242-C4F9B25B795C}"/>
              </a:ext>
            </a:extLst>
          </p:cNvPr>
          <p:cNvSpPr>
            <a:spLocks noGrp="1"/>
          </p:cNvSpPr>
          <p:nvPr>
            <p:ph idx="1"/>
          </p:nvPr>
        </p:nvSpPr>
        <p:spPr/>
        <p:txBody>
          <a:bodyPr>
            <a:normAutofit/>
          </a:bodyPr>
          <a:lstStyle/>
          <a:p>
            <a:r>
              <a:rPr lang="en-US" sz="4000" dirty="0"/>
              <a:t>But if they cannot control themselves, they should marry, for it is better to marry than to burn with passion. </a:t>
            </a:r>
            <a:endParaRPr lang="en-US" dirty="0"/>
          </a:p>
        </p:txBody>
      </p:sp>
    </p:spTree>
    <p:extLst>
      <p:ext uri="{BB962C8B-B14F-4D97-AF65-F5344CB8AC3E}">
        <p14:creationId xmlns:p14="http://schemas.microsoft.com/office/powerpoint/2010/main" val="271016023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7CA63-5481-F8C8-F3CD-6979F6C24AD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99E04D1-524F-38B7-5814-A05BCD032E81}"/>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35250943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ACACA-9D52-0B85-F845-611186C2B403}"/>
              </a:ext>
            </a:extLst>
          </p:cNvPr>
          <p:cNvSpPr>
            <a:spLocks noGrp="1"/>
          </p:cNvSpPr>
          <p:nvPr>
            <p:ph type="title"/>
          </p:nvPr>
        </p:nvSpPr>
        <p:spPr/>
        <p:txBody>
          <a:bodyPr>
            <a:normAutofit/>
          </a:bodyPr>
          <a:lstStyle/>
          <a:p>
            <a:r>
              <a:rPr lang="en-US" sz="6000" dirty="0"/>
              <a:t>GOD GIVE US CHRISTIAN HOMES</a:t>
            </a:r>
          </a:p>
        </p:txBody>
      </p:sp>
      <p:sp>
        <p:nvSpPr>
          <p:cNvPr id="3" name="Content Placeholder 2">
            <a:extLst>
              <a:ext uri="{FF2B5EF4-FFF2-40B4-BE49-F238E27FC236}">
                <a16:creationId xmlns:a16="http://schemas.microsoft.com/office/drawing/2014/main" id="{9CA87EAD-1345-F9B7-1A73-C1059393DDD5}"/>
              </a:ext>
            </a:extLst>
          </p:cNvPr>
          <p:cNvSpPr>
            <a:spLocks noGrp="1"/>
          </p:cNvSpPr>
          <p:nvPr>
            <p:ph idx="1"/>
          </p:nvPr>
        </p:nvSpPr>
        <p:spPr/>
        <p:txBody>
          <a:bodyPr>
            <a:normAutofit/>
          </a:bodyPr>
          <a:lstStyle/>
          <a:p>
            <a:pPr algn="ctr"/>
            <a:r>
              <a:rPr lang="en-US" sz="5400" dirty="0"/>
              <a:t>HYMN # 504</a:t>
            </a:r>
          </a:p>
        </p:txBody>
      </p:sp>
    </p:spTree>
    <p:extLst>
      <p:ext uri="{BB962C8B-B14F-4D97-AF65-F5344CB8AC3E}">
        <p14:creationId xmlns:p14="http://schemas.microsoft.com/office/powerpoint/2010/main" val="356420702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84EE4-5BA3-08F3-CC5F-FA2332E3F33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4553177-0879-A450-D047-0FCA1263790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06010949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9EA11-13AB-1A68-4783-F55ABFB37E7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08774EF-D1B8-AFAF-DB33-40DEEE38BC3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79033009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E5221-B1E7-FF42-7A57-88D3957729DB}"/>
              </a:ext>
            </a:extLst>
          </p:cNvPr>
          <p:cNvSpPr>
            <a:spLocks noGrp="1"/>
          </p:cNvSpPr>
          <p:nvPr>
            <p:ph type="title"/>
          </p:nvPr>
        </p:nvSpPr>
        <p:spPr/>
        <p:txBody>
          <a:bodyPr/>
          <a:lstStyle/>
          <a:p>
            <a:r>
              <a:rPr lang="en-US" dirty="0"/>
              <a:t>1 CORINTHIANS 7:25-27</a:t>
            </a:r>
          </a:p>
        </p:txBody>
      </p:sp>
      <p:sp>
        <p:nvSpPr>
          <p:cNvPr id="3" name="Content Placeholder 2">
            <a:extLst>
              <a:ext uri="{FF2B5EF4-FFF2-40B4-BE49-F238E27FC236}">
                <a16:creationId xmlns:a16="http://schemas.microsoft.com/office/drawing/2014/main" id="{66C8B600-6C40-743B-9242-C4F9B25B795C}"/>
              </a:ext>
            </a:extLst>
          </p:cNvPr>
          <p:cNvSpPr>
            <a:spLocks noGrp="1"/>
          </p:cNvSpPr>
          <p:nvPr>
            <p:ph idx="1"/>
          </p:nvPr>
        </p:nvSpPr>
        <p:spPr/>
        <p:txBody>
          <a:bodyPr>
            <a:normAutofit/>
          </a:bodyPr>
          <a:lstStyle/>
          <a:p>
            <a:r>
              <a:rPr lang="en-US" sz="4400" dirty="0"/>
              <a:t>Now about virgins: I have no command from the Lord, but I give a judgment as one who by the Lord's mercy is trustworthy. 26  Because of the present crisis, I think that it is good for you to remain as you are. 27  Are you married? Do not seek a divorce. Are you unmarried? Do not look for a wife.</a:t>
            </a:r>
          </a:p>
        </p:txBody>
      </p:sp>
    </p:spTree>
    <p:extLst>
      <p:ext uri="{BB962C8B-B14F-4D97-AF65-F5344CB8AC3E}">
        <p14:creationId xmlns:p14="http://schemas.microsoft.com/office/powerpoint/2010/main" val="201147049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E5221-B1E7-FF42-7A57-88D3957729DB}"/>
              </a:ext>
            </a:extLst>
          </p:cNvPr>
          <p:cNvSpPr>
            <a:spLocks noGrp="1"/>
          </p:cNvSpPr>
          <p:nvPr>
            <p:ph type="title"/>
          </p:nvPr>
        </p:nvSpPr>
        <p:spPr/>
        <p:txBody>
          <a:bodyPr/>
          <a:lstStyle/>
          <a:p>
            <a:r>
              <a:rPr lang="en-US" dirty="0"/>
              <a:t>1 CORINTHIANS 7:28-29</a:t>
            </a:r>
          </a:p>
        </p:txBody>
      </p:sp>
      <p:sp>
        <p:nvSpPr>
          <p:cNvPr id="3" name="Content Placeholder 2">
            <a:extLst>
              <a:ext uri="{FF2B5EF4-FFF2-40B4-BE49-F238E27FC236}">
                <a16:creationId xmlns:a16="http://schemas.microsoft.com/office/drawing/2014/main" id="{66C8B600-6C40-743B-9242-C4F9B25B795C}"/>
              </a:ext>
            </a:extLst>
          </p:cNvPr>
          <p:cNvSpPr>
            <a:spLocks noGrp="1"/>
          </p:cNvSpPr>
          <p:nvPr>
            <p:ph idx="1"/>
          </p:nvPr>
        </p:nvSpPr>
        <p:spPr/>
        <p:txBody>
          <a:bodyPr>
            <a:normAutofit/>
          </a:bodyPr>
          <a:lstStyle/>
          <a:p>
            <a:r>
              <a:rPr lang="en-US" sz="4400" dirty="0"/>
              <a:t>But if you do marry, you have not sinned; and if a virgin marries, she has not sinned. But those who marry will face many troubles in this life, and I want to spare you this. 29  What I mean, brothers, is that the time is short. From now on those who have wives should live as if they had none;</a:t>
            </a:r>
          </a:p>
        </p:txBody>
      </p:sp>
    </p:spTree>
    <p:extLst>
      <p:ext uri="{BB962C8B-B14F-4D97-AF65-F5344CB8AC3E}">
        <p14:creationId xmlns:p14="http://schemas.microsoft.com/office/powerpoint/2010/main" val="137181840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E5221-B1E7-FF42-7A57-88D3957729DB}"/>
              </a:ext>
            </a:extLst>
          </p:cNvPr>
          <p:cNvSpPr>
            <a:spLocks noGrp="1"/>
          </p:cNvSpPr>
          <p:nvPr>
            <p:ph type="title"/>
          </p:nvPr>
        </p:nvSpPr>
        <p:spPr/>
        <p:txBody>
          <a:bodyPr/>
          <a:lstStyle/>
          <a:p>
            <a:r>
              <a:rPr lang="en-US" dirty="0"/>
              <a:t>1 CORINTHIANS 7:30-31</a:t>
            </a:r>
          </a:p>
        </p:txBody>
      </p:sp>
      <p:sp>
        <p:nvSpPr>
          <p:cNvPr id="3" name="Content Placeholder 2">
            <a:extLst>
              <a:ext uri="{FF2B5EF4-FFF2-40B4-BE49-F238E27FC236}">
                <a16:creationId xmlns:a16="http://schemas.microsoft.com/office/drawing/2014/main" id="{66C8B600-6C40-743B-9242-C4F9B25B795C}"/>
              </a:ext>
            </a:extLst>
          </p:cNvPr>
          <p:cNvSpPr>
            <a:spLocks noGrp="1"/>
          </p:cNvSpPr>
          <p:nvPr>
            <p:ph idx="1"/>
          </p:nvPr>
        </p:nvSpPr>
        <p:spPr/>
        <p:txBody>
          <a:bodyPr/>
          <a:lstStyle/>
          <a:p>
            <a:r>
              <a:rPr lang="en-US" sz="4400" dirty="0"/>
              <a:t>those who mourn, as if they did not; those who are happy, as if they were not; those who buy something, as if it were not theirs to keep; 31  those who use the things of the world, as if not engrossed in them. For this world in its present form is passing away</a:t>
            </a:r>
            <a:r>
              <a:rPr lang="en-US" dirty="0"/>
              <a:t>.</a:t>
            </a:r>
          </a:p>
        </p:txBody>
      </p:sp>
    </p:spTree>
    <p:extLst>
      <p:ext uri="{BB962C8B-B14F-4D97-AF65-F5344CB8AC3E}">
        <p14:creationId xmlns:p14="http://schemas.microsoft.com/office/powerpoint/2010/main" val="107239139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E5221-B1E7-FF42-7A57-88D3957729DB}"/>
              </a:ext>
            </a:extLst>
          </p:cNvPr>
          <p:cNvSpPr>
            <a:spLocks noGrp="1"/>
          </p:cNvSpPr>
          <p:nvPr>
            <p:ph type="title"/>
          </p:nvPr>
        </p:nvSpPr>
        <p:spPr/>
        <p:txBody>
          <a:bodyPr/>
          <a:lstStyle/>
          <a:p>
            <a:r>
              <a:rPr lang="en-US" dirty="0"/>
              <a:t>1 CORINTHIANS 7:32-33</a:t>
            </a:r>
          </a:p>
        </p:txBody>
      </p:sp>
      <p:sp>
        <p:nvSpPr>
          <p:cNvPr id="3" name="Content Placeholder 2">
            <a:extLst>
              <a:ext uri="{FF2B5EF4-FFF2-40B4-BE49-F238E27FC236}">
                <a16:creationId xmlns:a16="http://schemas.microsoft.com/office/drawing/2014/main" id="{66C8B600-6C40-743B-9242-C4F9B25B795C}"/>
              </a:ext>
            </a:extLst>
          </p:cNvPr>
          <p:cNvSpPr>
            <a:spLocks noGrp="1"/>
          </p:cNvSpPr>
          <p:nvPr>
            <p:ph idx="1"/>
          </p:nvPr>
        </p:nvSpPr>
        <p:spPr/>
        <p:txBody>
          <a:bodyPr/>
          <a:lstStyle/>
          <a:p>
            <a:r>
              <a:rPr lang="en-US" sz="4400" dirty="0"/>
              <a:t>I would like you to be free from concern. An unmarried man is concerned about the Lord's affairs--how he can please the Lord. 33  But a married man is concerned about the affairs of this world--how he can please his wife-</a:t>
            </a:r>
            <a:r>
              <a:rPr lang="en-US" dirty="0"/>
              <a:t>-</a:t>
            </a:r>
          </a:p>
        </p:txBody>
      </p:sp>
    </p:spTree>
    <p:extLst>
      <p:ext uri="{BB962C8B-B14F-4D97-AF65-F5344CB8AC3E}">
        <p14:creationId xmlns:p14="http://schemas.microsoft.com/office/powerpoint/2010/main" val="174506188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E5221-B1E7-FF42-7A57-88D3957729DB}"/>
              </a:ext>
            </a:extLst>
          </p:cNvPr>
          <p:cNvSpPr>
            <a:spLocks noGrp="1"/>
          </p:cNvSpPr>
          <p:nvPr>
            <p:ph type="title"/>
          </p:nvPr>
        </p:nvSpPr>
        <p:spPr/>
        <p:txBody>
          <a:bodyPr/>
          <a:lstStyle/>
          <a:p>
            <a:r>
              <a:rPr lang="en-US" dirty="0"/>
              <a:t>1 CORINTHIANS 7:34</a:t>
            </a:r>
          </a:p>
        </p:txBody>
      </p:sp>
      <p:sp>
        <p:nvSpPr>
          <p:cNvPr id="3" name="Content Placeholder 2">
            <a:extLst>
              <a:ext uri="{FF2B5EF4-FFF2-40B4-BE49-F238E27FC236}">
                <a16:creationId xmlns:a16="http://schemas.microsoft.com/office/drawing/2014/main" id="{66C8B600-6C40-743B-9242-C4F9B25B795C}"/>
              </a:ext>
            </a:extLst>
          </p:cNvPr>
          <p:cNvSpPr>
            <a:spLocks noGrp="1"/>
          </p:cNvSpPr>
          <p:nvPr>
            <p:ph idx="1"/>
          </p:nvPr>
        </p:nvSpPr>
        <p:spPr/>
        <p:txBody>
          <a:bodyPr/>
          <a:lstStyle/>
          <a:p>
            <a:r>
              <a:rPr lang="en-US" sz="4400" dirty="0"/>
              <a:t>And his interests are divided. An unmarried woman or virgin is concerned about the Lord's affairs: Her aim is to be devoted to the Lord in both body and spirit. But a married woman is concerned about the affairs of this world--how she can please her husband</a:t>
            </a:r>
            <a:r>
              <a:rPr lang="en-US" dirty="0"/>
              <a:t>. </a:t>
            </a:r>
          </a:p>
        </p:txBody>
      </p:sp>
    </p:spTree>
    <p:extLst>
      <p:ext uri="{BB962C8B-B14F-4D97-AF65-F5344CB8AC3E}">
        <p14:creationId xmlns:p14="http://schemas.microsoft.com/office/powerpoint/2010/main" val="423599518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E5221-B1E7-FF42-7A57-88D3957729DB}"/>
              </a:ext>
            </a:extLst>
          </p:cNvPr>
          <p:cNvSpPr>
            <a:spLocks noGrp="1"/>
          </p:cNvSpPr>
          <p:nvPr>
            <p:ph type="title"/>
          </p:nvPr>
        </p:nvSpPr>
        <p:spPr/>
        <p:txBody>
          <a:bodyPr/>
          <a:lstStyle/>
          <a:p>
            <a:r>
              <a:rPr lang="en-US" dirty="0"/>
              <a:t>1 CORINTHIANS 7:35-36</a:t>
            </a:r>
          </a:p>
        </p:txBody>
      </p:sp>
      <p:sp>
        <p:nvSpPr>
          <p:cNvPr id="3" name="Content Placeholder 2">
            <a:extLst>
              <a:ext uri="{FF2B5EF4-FFF2-40B4-BE49-F238E27FC236}">
                <a16:creationId xmlns:a16="http://schemas.microsoft.com/office/drawing/2014/main" id="{66C8B600-6C40-743B-9242-C4F9B25B795C}"/>
              </a:ext>
            </a:extLst>
          </p:cNvPr>
          <p:cNvSpPr>
            <a:spLocks noGrp="1"/>
          </p:cNvSpPr>
          <p:nvPr>
            <p:ph idx="1"/>
          </p:nvPr>
        </p:nvSpPr>
        <p:spPr/>
        <p:txBody>
          <a:bodyPr>
            <a:normAutofit fontScale="92500"/>
          </a:bodyPr>
          <a:lstStyle/>
          <a:p>
            <a:r>
              <a:rPr lang="en-US" sz="4000" dirty="0"/>
              <a:t>I am saying this for your own good, not to restrict you, but that you may live in a right way in undivided devotion to the Lord. 36  If anyone thinks he is acting improperly toward the virgin he is engaged to (his virgin </a:t>
            </a:r>
            <a:r>
              <a:rPr lang="en-US" sz="4000" i="1" dirty="0"/>
              <a:t>daughter</a:t>
            </a:r>
            <a:r>
              <a:rPr lang="en-US" sz="4000" dirty="0"/>
              <a:t>– NASB), and if she is getting along in years and he feels he ought to marry, he should do as he wants. He is not sinning. They should (let them—NASB) get married</a:t>
            </a:r>
            <a:r>
              <a:rPr lang="en-US" dirty="0"/>
              <a:t>.</a:t>
            </a:r>
          </a:p>
        </p:txBody>
      </p:sp>
    </p:spTree>
    <p:extLst>
      <p:ext uri="{BB962C8B-B14F-4D97-AF65-F5344CB8AC3E}">
        <p14:creationId xmlns:p14="http://schemas.microsoft.com/office/powerpoint/2010/main" val="808276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92522-7369-B5B9-D897-F912B51BAA2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D520C5F-FC64-ABB7-DC03-FDE9BFD96303}"/>
              </a:ext>
            </a:extLst>
          </p:cNvPr>
          <p:cNvSpPr>
            <a:spLocks noGrp="1"/>
          </p:cNvSpPr>
          <p:nvPr>
            <p:ph idx="1"/>
          </p:nvPr>
        </p:nvSpPr>
        <p:spPr/>
        <p:txBody>
          <a:bodyPr>
            <a:normAutofit/>
          </a:bodyPr>
          <a:lstStyle/>
          <a:p>
            <a:r>
              <a:rPr lang="en-US" sz="4000" dirty="0"/>
              <a:t>These verses are in response to questions in a letter that we do not have.</a:t>
            </a:r>
          </a:p>
          <a:p>
            <a:r>
              <a:rPr lang="en-US" sz="4000" dirty="0"/>
              <a:t>What those questions were, we can only guess.  Let’s try. </a:t>
            </a:r>
          </a:p>
        </p:txBody>
      </p:sp>
    </p:spTree>
    <p:extLst>
      <p:ext uri="{BB962C8B-B14F-4D97-AF65-F5344CB8AC3E}">
        <p14:creationId xmlns:p14="http://schemas.microsoft.com/office/powerpoint/2010/main" val="3798850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E5221-B1E7-FF42-7A57-88D3957729DB}"/>
              </a:ext>
            </a:extLst>
          </p:cNvPr>
          <p:cNvSpPr>
            <a:spLocks noGrp="1"/>
          </p:cNvSpPr>
          <p:nvPr>
            <p:ph type="title"/>
          </p:nvPr>
        </p:nvSpPr>
        <p:spPr/>
        <p:txBody>
          <a:bodyPr/>
          <a:lstStyle/>
          <a:p>
            <a:r>
              <a:rPr lang="en-US" dirty="0"/>
              <a:t>1 CORINTHIANS 7:37-38</a:t>
            </a:r>
          </a:p>
        </p:txBody>
      </p:sp>
      <p:sp>
        <p:nvSpPr>
          <p:cNvPr id="3" name="Content Placeholder 2">
            <a:extLst>
              <a:ext uri="{FF2B5EF4-FFF2-40B4-BE49-F238E27FC236}">
                <a16:creationId xmlns:a16="http://schemas.microsoft.com/office/drawing/2014/main" id="{66C8B600-6C40-743B-9242-C4F9B25B795C}"/>
              </a:ext>
            </a:extLst>
          </p:cNvPr>
          <p:cNvSpPr>
            <a:spLocks noGrp="1"/>
          </p:cNvSpPr>
          <p:nvPr>
            <p:ph idx="1"/>
          </p:nvPr>
        </p:nvSpPr>
        <p:spPr/>
        <p:txBody>
          <a:bodyPr>
            <a:normAutofit fontScale="92500" lnSpcReduction="10000"/>
          </a:bodyPr>
          <a:lstStyle/>
          <a:p>
            <a:r>
              <a:rPr lang="en-US" sz="4000" dirty="0"/>
              <a:t>But the man who has settled the matter in his own mind, who is under no compulsion but has control over his own will, and who has made up his mind not to marry the virgin (decided…to keep his own virgin daughter—NASB) this man also does the right thing. 38  So then, he who marries (gives his own virgin daughter in marriage—NASB)  the virgin does right, but he who does not marry her (he who does not give her in marriage—NASB) does even better</a:t>
            </a:r>
            <a:r>
              <a:rPr lang="en-US" dirty="0"/>
              <a:t>.</a:t>
            </a:r>
          </a:p>
        </p:txBody>
      </p:sp>
    </p:spTree>
    <p:extLst>
      <p:ext uri="{BB962C8B-B14F-4D97-AF65-F5344CB8AC3E}">
        <p14:creationId xmlns:p14="http://schemas.microsoft.com/office/powerpoint/2010/main" val="315627510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E5221-B1E7-FF42-7A57-88D3957729DB}"/>
              </a:ext>
            </a:extLst>
          </p:cNvPr>
          <p:cNvSpPr>
            <a:spLocks noGrp="1"/>
          </p:cNvSpPr>
          <p:nvPr>
            <p:ph type="title"/>
          </p:nvPr>
        </p:nvSpPr>
        <p:spPr/>
        <p:txBody>
          <a:bodyPr/>
          <a:lstStyle/>
          <a:p>
            <a:r>
              <a:rPr lang="en-US" dirty="0"/>
              <a:t>1 CORINTHIANS 7:39-40</a:t>
            </a:r>
          </a:p>
        </p:txBody>
      </p:sp>
      <p:sp>
        <p:nvSpPr>
          <p:cNvPr id="3" name="Content Placeholder 2">
            <a:extLst>
              <a:ext uri="{FF2B5EF4-FFF2-40B4-BE49-F238E27FC236}">
                <a16:creationId xmlns:a16="http://schemas.microsoft.com/office/drawing/2014/main" id="{66C8B600-6C40-743B-9242-C4F9B25B795C}"/>
              </a:ext>
            </a:extLst>
          </p:cNvPr>
          <p:cNvSpPr>
            <a:spLocks noGrp="1"/>
          </p:cNvSpPr>
          <p:nvPr>
            <p:ph idx="1"/>
          </p:nvPr>
        </p:nvSpPr>
        <p:spPr/>
        <p:txBody>
          <a:bodyPr>
            <a:normAutofit lnSpcReduction="10000"/>
          </a:bodyPr>
          <a:lstStyle/>
          <a:p>
            <a:r>
              <a:rPr lang="en-US" sz="4400" dirty="0"/>
              <a:t>A woman is bound to her husband as long as he lives. But if her husband dies, she is free to marry anyone she wishes, but he must belong to the Lord. 40  In my judgment, she is happier if she stays as she is--and I think that I too have the Spirit of God</a:t>
            </a:r>
            <a:r>
              <a:rPr lang="en-US" dirty="0"/>
              <a:t>. </a:t>
            </a:r>
          </a:p>
          <a:p>
            <a:r>
              <a:rPr lang="en-US" dirty="0"/>
              <a:t>NIV 1984 Edition</a:t>
            </a:r>
          </a:p>
        </p:txBody>
      </p:sp>
    </p:spTree>
    <p:extLst>
      <p:ext uri="{BB962C8B-B14F-4D97-AF65-F5344CB8AC3E}">
        <p14:creationId xmlns:p14="http://schemas.microsoft.com/office/powerpoint/2010/main" val="313453385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9518F-06A9-F3E0-186F-04974355D964}"/>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6B5F8217-7576-D40B-8CA1-225DD7FBC38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89187365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999F3-3739-BE75-236B-223107AC234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90C1FC-53FD-9B57-A465-184EB80C0484}"/>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52051627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9B587-1D16-5F41-A274-596ACFE456C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9234F1A-6094-48DB-82DB-59262C662079}"/>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691203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E5221-B1E7-FF42-7A57-88D3957729DB}"/>
              </a:ext>
            </a:extLst>
          </p:cNvPr>
          <p:cNvSpPr>
            <a:spLocks noGrp="1"/>
          </p:cNvSpPr>
          <p:nvPr>
            <p:ph type="title"/>
          </p:nvPr>
        </p:nvSpPr>
        <p:spPr/>
        <p:txBody>
          <a:bodyPr/>
          <a:lstStyle/>
          <a:p>
            <a:r>
              <a:rPr lang="en-US" dirty="0"/>
              <a:t>1 CORINTHIANS 7:1-2</a:t>
            </a:r>
          </a:p>
        </p:txBody>
      </p:sp>
      <p:sp>
        <p:nvSpPr>
          <p:cNvPr id="3" name="Content Placeholder 2">
            <a:extLst>
              <a:ext uri="{FF2B5EF4-FFF2-40B4-BE49-F238E27FC236}">
                <a16:creationId xmlns:a16="http://schemas.microsoft.com/office/drawing/2014/main" id="{66C8B600-6C40-743B-9242-C4F9B25B795C}"/>
              </a:ext>
            </a:extLst>
          </p:cNvPr>
          <p:cNvSpPr>
            <a:spLocks noGrp="1"/>
          </p:cNvSpPr>
          <p:nvPr>
            <p:ph idx="1"/>
          </p:nvPr>
        </p:nvSpPr>
        <p:spPr/>
        <p:txBody>
          <a:bodyPr>
            <a:normAutofit/>
          </a:bodyPr>
          <a:lstStyle/>
          <a:p>
            <a:r>
              <a:rPr lang="en-US" sz="4400" dirty="0"/>
              <a:t>Now for the matters you wrote about: It is good for a man not to marry. 2  But since there is so much immorality, each man should have his own wife, and each woman her own husband.  </a:t>
            </a:r>
          </a:p>
        </p:txBody>
      </p:sp>
    </p:spTree>
    <p:extLst>
      <p:ext uri="{BB962C8B-B14F-4D97-AF65-F5344CB8AC3E}">
        <p14:creationId xmlns:p14="http://schemas.microsoft.com/office/powerpoint/2010/main" val="33972056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C4D0D-C15F-E83B-584C-EF7A566AD468}"/>
              </a:ext>
            </a:extLst>
          </p:cNvPr>
          <p:cNvSpPr>
            <a:spLocks noGrp="1"/>
          </p:cNvSpPr>
          <p:nvPr>
            <p:ph type="title"/>
          </p:nvPr>
        </p:nvSpPr>
        <p:spPr/>
        <p:txBody>
          <a:bodyPr>
            <a:normAutofit/>
          </a:bodyPr>
          <a:lstStyle/>
          <a:p>
            <a:r>
              <a:rPr lang="en-US" sz="6600" dirty="0"/>
              <a:t>The Questions:</a:t>
            </a:r>
          </a:p>
        </p:txBody>
      </p:sp>
      <p:sp>
        <p:nvSpPr>
          <p:cNvPr id="3" name="Content Placeholder 2">
            <a:extLst>
              <a:ext uri="{FF2B5EF4-FFF2-40B4-BE49-F238E27FC236}">
                <a16:creationId xmlns:a16="http://schemas.microsoft.com/office/drawing/2014/main" id="{652117FA-B123-E565-2F63-39B9F9659DF7}"/>
              </a:ext>
            </a:extLst>
          </p:cNvPr>
          <p:cNvSpPr>
            <a:spLocks noGrp="1"/>
          </p:cNvSpPr>
          <p:nvPr>
            <p:ph idx="1"/>
          </p:nvPr>
        </p:nvSpPr>
        <p:spPr/>
        <p:txBody>
          <a:bodyPr>
            <a:normAutofit/>
          </a:bodyPr>
          <a:lstStyle/>
          <a:p>
            <a:r>
              <a:rPr lang="en-US" sz="4000" dirty="0"/>
              <a:t>1.  Should single persons get married? 7:1-2</a:t>
            </a:r>
          </a:p>
        </p:txBody>
      </p:sp>
    </p:spTree>
    <p:extLst>
      <p:ext uri="{BB962C8B-B14F-4D97-AF65-F5344CB8AC3E}">
        <p14:creationId xmlns:p14="http://schemas.microsoft.com/office/powerpoint/2010/main" val="44696687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 2013 - 2022</Template>
  <TotalTime>2498</TotalTime>
  <Words>3415</Words>
  <Application>Microsoft Office PowerPoint</Application>
  <PresentationFormat>Widescreen</PresentationFormat>
  <Paragraphs>194</Paragraphs>
  <Slides>74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74</vt:i4>
      </vt:variant>
    </vt:vector>
  </HeadingPairs>
  <TitlesOfParts>
    <vt:vector size="79" baseType="lpstr">
      <vt:lpstr>Algerian</vt:lpstr>
      <vt:lpstr>Arial</vt:lpstr>
      <vt:lpstr>Calibri</vt:lpstr>
      <vt:lpstr>Calibri Light</vt:lpstr>
      <vt:lpstr>Office Theme</vt:lpstr>
      <vt:lpstr>TO MARRY OR NOT TO MARRY, THAT IS THE QUESTION</vt:lpstr>
      <vt:lpstr>PowerPoint Presentation</vt:lpstr>
      <vt:lpstr>1 CORINTHIANS 7:1-3</vt:lpstr>
      <vt:lpstr>1 CORINTHIANS 7:4-5</vt:lpstr>
      <vt:lpstr>1 CORINTHIANS 7:6-8</vt:lpstr>
      <vt:lpstr>1 CORINTHIANS 7:9</vt:lpstr>
      <vt:lpstr>PowerPoint Presentation</vt:lpstr>
      <vt:lpstr>1 CORINTHIANS 7:1-2</vt:lpstr>
      <vt:lpstr>The Questions:</vt:lpstr>
      <vt:lpstr>1. Should singles get married?</vt:lpstr>
      <vt:lpstr>The Questions:</vt:lpstr>
      <vt:lpstr>1 CORINTHIANS 7:3</vt:lpstr>
      <vt:lpstr>1 CORINTHIANS 7:4-5</vt:lpstr>
      <vt:lpstr>1 CORINTHIANS 7:6-7</vt:lpstr>
      <vt:lpstr>MARRIAGE in the Ancient Near East</vt:lpstr>
      <vt:lpstr>MARRIAGE IS GOOD</vt:lpstr>
      <vt:lpstr>A Christian Husband and Wife</vt:lpstr>
      <vt:lpstr>The Questions:</vt:lpstr>
      <vt:lpstr>1 CORINTHIANS 7:8-9</vt:lpstr>
      <vt:lpstr>GUIDELINES FOR SINGLE CHRISTIANS</vt:lpstr>
      <vt:lpstr>Christian Widows and the Unmarried</vt:lpstr>
      <vt:lpstr>The Questions:</vt:lpstr>
      <vt:lpstr>LIVING FOR JESUS</vt:lpstr>
      <vt:lpstr>PowerPoint Presentation</vt:lpstr>
      <vt:lpstr>THE FAMILY PRAYER SONG</vt:lpstr>
      <vt:lpstr>CHORUS</vt:lpstr>
      <vt:lpstr>VERSE 2</vt:lpstr>
      <vt:lpstr>PowerPoint Presentation</vt:lpstr>
      <vt:lpstr>CHORUS</vt:lpstr>
      <vt:lpstr>PowerPoint Presentation</vt:lpstr>
      <vt:lpstr>ADVICE TO THE MARRIED</vt:lpstr>
      <vt:lpstr>24 Years ago Janet and I were building our home.</vt:lpstr>
      <vt:lpstr>A marriage can be like building a house.</vt:lpstr>
      <vt:lpstr>Some of the most difficult counseling I have done are in regard to today’s text.</vt:lpstr>
      <vt:lpstr>God instituted the family in Genesis 1-3.</vt:lpstr>
      <vt:lpstr>The Corinthians had a lot of questions.</vt:lpstr>
      <vt:lpstr>1 CORINTHIANS 7:10-11</vt:lpstr>
      <vt:lpstr>1 CORINTHIANS 7:12-13</vt:lpstr>
      <vt:lpstr>1 CORINTHIANS 7:14</vt:lpstr>
      <vt:lpstr>1 CORINTHIANS 7:15-16</vt:lpstr>
      <vt:lpstr>There are 3 Basic kinds of Marriages that we must consider:</vt:lpstr>
      <vt:lpstr>1. A Marriage of 2 Believers. 7:10-11</vt:lpstr>
      <vt:lpstr>1 CORINTHIANS 7:10-11</vt:lpstr>
      <vt:lpstr>1. 2 Believers</vt:lpstr>
      <vt:lpstr>1.  2 Believers</vt:lpstr>
      <vt:lpstr>2.  Marriage of a  Believer and an Unbeliever 7:12-16</vt:lpstr>
      <vt:lpstr>2. A Believer and an Unbeliever.  7:12-16</vt:lpstr>
      <vt:lpstr>1 CORINTHIANS 7:12-13</vt:lpstr>
      <vt:lpstr>1 CORINTHIANS 7:14</vt:lpstr>
      <vt:lpstr>1 CORINTHIANS 7:15-16</vt:lpstr>
      <vt:lpstr>2. A Believer and an Unbeliever.  7:12-16</vt:lpstr>
      <vt:lpstr>2. A Believer and an Unbeliever.  7:12-16</vt:lpstr>
      <vt:lpstr>2. A Believer and an Unbeliever.  7:12-16</vt:lpstr>
      <vt:lpstr>2. A Believer and an Unbeliever.  7:12-16</vt:lpstr>
      <vt:lpstr>“He must belong to the Lord.”  7:39</vt:lpstr>
      <vt:lpstr>Conclusion</vt:lpstr>
      <vt:lpstr>1 CORINTHIANS 7:17-18</vt:lpstr>
      <vt:lpstr>1 CORINTHIANS 7:19-21</vt:lpstr>
      <vt:lpstr>1 CORINTHIANS 7:22-24</vt:lpstr>
      <vt:lpstr>PowerPoint Presentation</vt:lpstr>
      <vt:lpstr>GOD GIVE US CHRISTIAN HOMES</vt:lpstr>
      <vt:lpstr>PowerPoint Presentation</vt:lpstr>
      <vt:lpstr>PowerPoint Presentation</vt:lpstr>
      <vt:lpstr>1 CORINTHIANS 7:25-27</vt:lpstr>
      <vt:lpstr>1 CORINTHIANS 7:28-29</vt:lpstr>
      <vt:lpstr>1 CORINTHIANS 7:30-31</vt:lpstr>
      <vt:lpstr>1 CORINTHIANS 7:32-33</vt:lpstr>
      <vt:lpstr>1 CORINTHIANS 7:34</vt:lpstr>
      <vt:lpstr>1 CORINTHIANS 7:35-36</vt:lpstr>
      <vt:lpstr>1 CORINTHIANS 7:37-38</vt:lpstr>
      <vt:lpstr>1 CORINTHIANS 7:39-40</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 MARRY OR NOT TO MARRY, THAT IS THE QUESTION</dc:title>
  <dc:creator>steve hokuf</dc:creator>
  <cp:lastModifiedBy>steve hokuf</cp:lastModifiedBy>
  <cp:revision>1</cp:revision>
  <dcterms:created xsi:type="dcterms:W3CDTF">2023-03-14T15:38:01Z</dcterms:created>
  <dcterms:modified xsi:type="dcterms:W3CDTF">2023-04-16T11:33:24Z</dcterms:modified>
</cp:coreProperties>
</file>