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5" r:id="rId6"/>
    <p:sldId id="259" r:id="rId7"/>
    <p:sldId id="263" r:id="rId8"/>
    <p:sldId id="264" r:id="rId9"/>
    <p:sldId id="260"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08080"/>
    <a:srgbClr val="424242"/>
    <a:srgbClr val="BABABA"/>
    <a:srgbClr val="7C7C7C"/>
    <a:srgbClr val="D1934A"/>
    <a:srgbClr val="D8C7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07" d="100"/>
          <a:sy n="107" d="100"/>
        </p:scale>
        <p:origin x="5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2105A5-9101-7095-DCFD-0F063CF2EEB8}"/>
              </a:ext>
            </a:extLst>
          </p:cNvPr>
          <p:cNvSpPr>
            <a:spLocks noGrp="1"/>
          </p:cNvSpPr>
          <p:nvPr>
            <p:ph type="dt" sz="half" idx="10"/>
          </p:nvPr>
        </p:nvSpPr>
        <p:spPr/>
        <p:txBody>
          <a:bodyPr/>
          <a:lstStyle/>
          <a:p>
            <a:fld id="{4DDB47E9-D34A-432F-882D-DCBC6AA59A59}" type="datetimeFigureOut">
              <a:rPr lang="en-US" smtClean="0"/>
              <a:t>1/29/2023</a:t>
            </a:fld>
            <a:endParaRPr lang="en-US"/>
          </a:p>
        </p:txBody>
      </p:sp>
      <p:sp>
        <p:nvSpPr>
          <p:cNvPr id="5" name="Footer Placeholder 4">
            <a:extLst>
              <a:ext uri="{FF2B5EF4-FFF2-40B4-BE49-F238E27FC236}">
                <a16:creationId xmlns:a16="http://schemas.microsoft.com/office/drawing/2014/main" id="{E309E912-A6EC-16CA-65B1-A698FDA65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2C7ED-D0F0-75EF-7801-9B76215D2797}"/>
              </a:ext>
            </a:extLst>
          </p:cNvPr>
          <p:cNvSpPr>
            <a:spLocks noGrp="1"/>
          </p:cNvSpPr>
          <p:nvPr>
            <p:ph type="sldNum" sz="quarter" idx="12"/>
          </p:nvPr>
        </p:nvSpPr>
        <p:spPr/>
        <p:txBody>
          <a:bodyPr/>
          <a:lstStyle/>
          <a:p>
            <a:fld id="{65703BA8-59E3-4C24-8C4F-7255665438DC}" type="slidenum">
              <a:rPr lang="en-US" smtClean="0"/>
              <a:t>‹#›</a:t>
            </a:fld>
            <a:endParaRPr lang="en-US"/>
          </a:p>
        </p:txBody>
      </p:sp>
      <p:pic>
        <p:nvPicPr>
          <p:cNvPr id="10" name="Picture 9">
            <a:extLst>
              <a:ext uri="{FF2B5EF4-FFF2-40B4-BE49-F238E27FC236}">
                <a16:creationId xmlns:a16="http://schemas.microsoft.com/office/drawing/2014/main" id="{2E81789C-FA1A-96E9-167B-34D071302C80}"/>
              </a:ext>
            </a:extLst>
          </p:cNvPr>
          <p:cNvPicPr>
            <a:picLocks noChangeAspect="1"/>
          </p:cNvPicPr>
          <p:nvPr userDrawn="1"/>
        </p:nvPicPr>
        <p:blipFill>
          <a:blip r:embed="rId2"/>
          <a:stretch>
            <a:fillRect/>
          </a:stretch>
        </p:blipFill>
        <p:spPr>
          <a:xfrm>
            <a:off x="0" y="16450"/>
            <a:ext cx="12192000" cy="6858000"/>
          </a:xfrm>
          <a:prstGeom prst="rect">
            <a:avLst/>
          </a:prstGeom>
        </p:spPr>
      </p:pic>
      <p:cxnSp>
        <p:nvCxnSpPr>
          <p:cNvPr id="12" name="Straight Connector 11">
            <a:extLst>
              <a:ext uri="{FF2B5EF4-FFF2-40B4-BE49-F238E27FC236}">
                <a16:creationId xmlns:a16="http://schemas.microsoft.com/office/drawing/2014/main" id="{FE553788-9337-A521-3E1B-3541C333DE30}"/>
              </a:ext>
            </a:extLst>
          </p:cNvPr>
          <p:cNvCxnSpPr/>
          <p:nvPr userDrawn="1"/>
        </p:nvCxnSpPr>
        <p:spPr>
          <a:xfrm>
            <a:off x="0" y="3445450"/>
            <a:ext cx="12192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12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CCA0-3B00-1D03-C81E-D545E8D355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07CA0A-841E-42DE-F7C5-5146245BC6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09C47-A1E5-9C66-0D39-9309F55DA6AF}"/>
              </a:ext>
            </a:extLst>
          </p:cNvPr>
          <p:cNvSpPr>
            <a:spLocks noGrp="1"/>
          </p:cNvSpPr>
          <p:nvPr>
            <p:ph type="dt" sz="half" idx="10"/>
          </p:nvPr>
        </p:nvSpPr>
        <p:spPr/>
        <p:txBody>
          <a:bodyPr/>
          <a:lstStyle/>
          <a:p>
            <a:fld id="{4DDB47E9-D34A-432F-882D-DCBC6AA59A59}" type="datetimeFigureOut">
              <a:rPr lang="en-US" smtClean="0"/>
              <a:t>1/29/2023</a:t>
            </a:fld>
            <a:endParaRPr lang="en-US"/>
          </a:p>
        </p:txBody>
      </p:sp>
      <p:sp>
        <p:nvSpPr>
          <p:cNvPr id="5" name="Footer Placeholder 4">
            <a:extLst>
              <a:ext uri="{FF2B5EF4-FFF2-40B4-BE49-F238E27FC236}">
                <a16:creationId xmlns:a16="http://schemas.microsoft.com/office/drawing/2014/main" id="{F610A723-46D1-4EE8-0F74-CDC8553C2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DD523-5023-2096-240F-436A3692609A}"/>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294506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5828BD-FC8A-2D15-2688-B84731EB98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7C4C64-7D79-2EE1-2172-51DD7B4ACD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03095-F5EC-CC22-53D3-60FCB98A50C1}"/>
              </a:ext>
            </a:extLst>
          </p:cNvPr>
          <p:cNvSpPr>
            <a:spLocks noGrp="1"/>
          </p:cNvSpPr>
          <p:nvPr>
            <p:ph type="dt" sz="half" idx="10"/>
          </p:nvPr>
        </p:nvSpPr>
        <p:spPr/>
        <p:txBody>
          <a:bodyPr/>
          <a:lstStyle/>
          <a:p>
            <a:fld id="{4DDB47E9-D34A-432F-882D-DCBC6AA59A59}" type="datetimeFigureOut">
              <a:rPr lang="en-US" smtClean="0"/>
              <a:t>1/29/2023</a:t>
            </a:fld>
            <a:endParaRPr lang="en-US"/>
          </a:p>
        </p:txBody>
      </p:sp>
      <p:sp>
        <p:nvSpPr>
          <p:cNvPr id="5" name="Footer Placeholder 4">
            <a:extLst>
              <a:ext uri="{FF2B5EF4-FFF2-40B4-BE49-F238E27FC236}">
                <a16:creationId xmlns:a16="http://schemas.microsoft.com/office/drawing/2014/main" id="{CEF3164F-4F2A-D84F-CA56-D8659A85E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E84B3-0F37-E740-754F-E1E07420B976}"/>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210229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F5158A-670B-A173-9F16-3E26CE4430C1}"/>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1" name="Rectangle 10">
            <a:extLst>
              <a:ext uri="{FF2B5EF4-FFF2-40B4-BE49-F238E27FC236}">
                <a16:creationId xmlns:a16="http://schemas.microsoft.com/office/drawing/2014/main" id="{15AF4EAA-3F43-32B6-E6E8-6E2E19D01561}"/>
              </a:ext>
            </a:extLst>
          </p:cNvPr>
          <p:cNvSpPr/>
          <p:nvPr userDrawn="1"/>
        </p:nvSpPr>
        <p:spPr>
          <a:xfrm>
            <a:off x="0" y="1387281"/>
            <a:ext cx="12192000" cy="5477404"/>
          </a:xfrm>
          <a:prstGeom prst="rect">
            <a:avLst/>
          </a:prstGeom>
          <a:solidFill>
            <a:srgbClr val="8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74BF14-7DB5-5FEA-4E7F-DB8D8E773861}"/>
              </a:ext>
            </a:extLst>
          </p:cNvPr>
          <p:cNvSpPr>
            <a:spLocks noGrp="1"/>
          </p:cNvSpPr>
          <p:nvPr>
            <p:ph type="title"/>
          </p:nvPr>
        </p:nvSpPr>
        <p:spPr>
          <a:xfrm>
            <a:off x="838200" y="6686"/>
            <a:ext cx="10515600" cy="1325563"/>
          </a:xfrm>
          <a:solidFill>
            <a:schemeClr val="bg1">
              <a:alpha val="26000"/>
            </a:schemeClr>
          </a:solidFill>
          <a:effectLst>
            <a:softEdge rad="317500"/>
          </a:effectLst>
        </p:spPr>
        <p:txBody>
          <a:bodyPr/>
          <a:lstStyle>
            <a:lvl1pPr>
              <a:defRPr b="1">
                <a:solidFill>
                  <a:srgbClr val="FFFF00"/>
                </a:solidFill>
                <a:latin typeface="Cavolini" panose="03000502040302020204" pitchFamily="66" charset="0"/>
                <a:cs typeface="Cavolini" panose="03000502040302020204" pitchFamily="66"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F555211-26B7-D257-97AA-8F56DA605197}"/>
              </a:ext>
            </a:extLst>
          </p:cNvPr>
          <p:cNvSpPr>
            <a:spLocks noGrp="1"/>
          </p:cNvSpPr>
          <p:nvPr>
            <p:ph idx="1"/>
          </p:nvPr>
        </p:nvSpPr>
        <p:spPr>
          <a:noFill/>
          <a:effectLst>
            <a:softEdge rad="12700"/>
          </a:effectLst>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3B534F-19CD-4672-910E-4C11EB850313}"/>
              </a:ext>
            </a:extLst>
          </p:cNvPr>
          <p:cNvSpPr>
            <a:spLocks noGrp="1"/>
          </p:cNvSpPr>
          <p:nvPr>
            <p:ph type="dt" sz="half" idx="10"/>
          </p:nvPr>
        </p:nvSpPr>
        <p:spPr/>
        <p:txBody>
          <a:bodyPr/>
          <a:lstStyle/>
          <a:p>
            <a:fld id="{4DDB47E9-D34A-432F-882D-DCBC6AA59A59}" type="datetimeFigureOut">
              <a:rPr lang="en-US" smtClean="0"/>
              <a:t>1/29/2023</a:t>
            </a:fld>
            <a:endParaRPr lang="en-US"/>
          </a:p>
        </p:txBody>
      </p:sp>
      <p:sp>
        <p:nvSpPr>
          <p:cNvPr id="5" name="Footer Placeholder 4">
            <a:extLst>
              <a:ext uri="{FF2B5EF4-FFF2-40B4-BE49-F238E27FC236}">
                <a16:creationId xmlns:a16="http://schemas.microsoft.com/office/drawing/2014/main" id="{33E90B09-3067-DBF9-B62C-10E7C022B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B2567-79BD-5875-AF59-7C98F5262A46}"/>
              </a:ext>
            </a:extLst>
          </p:cNvPr>
          <p:cNvSpPr>
            <a:spLocks noGrp="1"/>
          </p:cNvSpPr>
          <p:nvPr>
            <p:ph type="sldNum" sz="quarter" idx="12"/>
          </p:nvPr>
        </p:nvSpPr>
        <p:spPr/>
        <p:txBody>
          <a:bodyPr/>
          <a:lstStyle/>
          <a:p>
            <a:fld id="{65703BA8-59E3-4C24-8C4F-7255665438DC}" type="slidenum">
              <a:rPr lang="en-US" smtClean="0"/>
              <a:t>‹#›</a:t>
            </a:fld>
            <a:endParaRPr lang="en-US"/>
          </a:p>
        </p:txBody>
      </p:sp>
      <p:pic>
        <p:nvPicPr>
          <p:cNvPr id="10" name="Picture 9">
            <a:extLst>
              <a:ext uri="{FF2B5EF4-FFF2-40B4-BE49-F238E27FC236}">
                <a16:creationId xmlns:a16="http://schemas.microsoft.com/office/drawing/2014/main" id="{629FA7B5-1259-F519-5E86-35195ADED108}"/>
              </a:ext>
            </a:extLst>
          </p:cNvPr>
          <p:cNvPicPr>
            <a:picLocks noChangeAspect="1"/>
          </p:cNvPicPr>
          <p:nvPr userDrawn="1"/>
        </p:nvPicPr>
        <p:blipFill>
          <a:blip r:embed="rId3"/>
          <a:stretch>
            <a:fillRect/>
          </a:stretch>
        </p:blipFill>
        <p:spPr>
          <a:xfrm>
            <a:off x="0" y="1332554"/>
            <a:ext cx="12192000" cy="54727"/>
          </a:xfrm>
          <a:prstGeom prst="rect">
            <a:avLst/>
          </a:prstGeom>
        </p:spPr>
      </p:pic>
    </p:spTree>
    <p:extLst>
      <p:ext uri="{BB962C8B-B14F-4D97-AF65-F5344CB8AC3E}">
        <p14:creationId xmlns:p14="http://schemas.microsoft.com/office/powerpoint/2010/main" val="177327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0EE2-B57B-CAF2-5B8B-B6549266EB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63BB27-CC3D-FE39-1880-F55482227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6C7966-AB1C-1586-6EE9-7EBF960F6F1A}"/>
              </a:ext>
            </a:extLst>
          </p:cNvPr>
          <p:cNvSpPr>
            <a:spLocks noGrp="1"/>
          </p:cNvSpPr>
          <p:nvPr>
            <p:ph type="dt" sz="half" idx="10"/>
          </p:nvPr>
        </p:nvSpPr>
        <p:spPr/>
        <p:txBody>
          <a:bodyPr/>
          <a:lstStyle/>
          <a:p>
            <a:fld id="{4DDB47E9-D34A-432F-882D-DCBC6AA59A59}" type="datetimeFigureOut">
              <a:rPr lang="en-US" smtClean="0"/>
              <a:t>1/29/2023</a:t>
            </a:fld>
            <a:endParaRPr lang="en-US"/>
          </a:p>
        </p:txBody>
      </p:sp>
      <p:sp>
        <p:nvSpPr>
          <p:cNvPr id="5" name="Footer Placeholder 4">
            <a:extLst>
              <a:ext uri="{FF2B5EF4-FFF2-40B4-BE49-F238E27FC236}">
                <a16:creationId xmlns:a16="http://schemas.microsoft.com/office/drawing/2014/main" id="{153B9118-42CD-C846-30C7-FF5E44E25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17BD7-4E15-3326-0F59-AB7028893EF8}"/>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427806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46FF-5B96-2BFA-AC46-7BCE208F3E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221838-444C-EF4D-E854-BAD5AA8832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0C079D-8817-A605-D050-6CFB0C5768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DB4713-12B2-0176-1A35-6D2CA278521F}"/>
              </a:ext>
            </a:extLst>
          </p:cNvPr>
          <p:cNvSpPr>
            <a:spLocks noGrp="1"/>
          </p:cNvSpPr>
          <p:nvPr>
            <p:ph type="dt" sz="half" idx="10"/>
          </p:nvPr>
        </p:nvSpPr>
        <p:spPr/>
        <p:txBody>
          <a:bodyPr/>
          <a:lstStyle/>
          <a:p>
            <a:fld id="{4DDB47E9-D34A-432F-882D-DCBC6AA59A59}" type="datetimeFigureOut">
              <a:rPr lang="en-US" smtClean="0"/>
              <a:t>1/29/2023</a:t>
            </a:fld>
            <a:endParaRPr lang="en-US"/>
          </a:p>
        </p:txBody>
      </p:sp>
      <p:sp>
        <p:nvSpPr>
          <p:cNvPr id="6" name="Footer Placeholder 5">
            <a:extLst>
              <a:ext uri="{FF2B5EF4-FFF2-40B4-BE49-F238E27FC236}">
                <a16:creationId xmlns:a16="http://schemas.microsoft.com/office/drawing/2014/main" id="{05E8D5F9-981E-9ABC-B3D3-9E8F63703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2BE263-95AE-DB9E-7751-0E44E6686B60}"/>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156522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7660-0B77-6757-7702-499381BC1D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E97A17-CEA9-0D89-A2C4-2EC32D6E5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79BE5-57C6-AF0F-47EB-92A505BA26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225A89-2F00-61EA-EB63-08F63D2643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FB23DC-DF28-8812-CDC6-7632C76CCB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B4567D-71DF-A102-830D-E4F4F9F5DA5C}"/>
              </a:ext>
            </a:extLst>
          </p:cNvPr>
          <p:cNvSpPr>
            <a:spLocks noGrp="1"/>
          </p:cNvSpPr>
          <p:nvPr>
            <p:ph type="dt" sz="half" idx="10"/>
          </p:nvPr>
        </p:nvSpPr>
        <p:spPr/>
        <p:txBody>
          <a:bodyPr/>
          <a:lstStyle/>
          <a:p>
            <a:fld id="{4DDB47E9-D34A-432F-882D-DCBC6AA59A59}" type="datetimeFigureOut">
              <a:rPr lang="en-US" smtClean="0"/>
              <a:t>1/29/2023</a:t>
            </a:fld>
            <a:endParaRPr lang="en-US"/>
          </a:p>
        </p:txBody>
      </p:sp>
      <p:sp>
        <p:nvSpPr>
          <p:cNvPr id="8" name="Footer Placeholder 7">
            <a:extLst>
              <a:ext uri="{FF2B5EF4-FFF2-40B4-BE49-F238E27FC236}">
                <a16:creationId xmlns:a16="http://schemas.microsoft.com/office/drawing/2014/main" id="{3CCA6147-77D1-E106-6A1C-B5EB4909DD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296181-1903-CEEC-4814-74FA93CE79FB}"/>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393264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C014-F528-1F5C-04C0-7ABB871000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86BC92-301C-7B09-A202-FE3550415234}"/>
              </a:ext>
            </a:extLst>
          </p:cNvPr>
          <p:cNvSpPr>
            <a:spLocks noGrp="1"/>
          </p:cNvSpPr>
          <p:nvPr>
            <p:ph type="dt" sz="half" idx="10"/>
          </p:nvPr>
        </p:nvSpPr>
        <p:spPr/>
        <p:txBody>
          <a:bodyPr/>
          <a:lstStyle/>
          <a:p>
            <a:fld id="{4DDB47E9-D34A-432F-882D-DCBC6AA59A59}" type="datetimeFigureOut">
              <a:rPr lang="en-US" smtClean="0"/>
              <a:t>1/29/2023</a:t>
            </a:fld>
            <a:endParaRPr lang="en-US"/>
          </a:p>
        </p:txBody>
      </p:sp>
      <p:sp>
        <p:nvSpPr>
          <p:cNvPr id="4" name="Footer Placeholder 3">
            <a:extLst>
              <a:ext uri="{FF2B5EF4-FFF2-40B4-BE49-F238E27FC236}">
                <a16:creationId xmlns:a16="http://schemas.microsoft.com/office/drawing/2014/main" id="{F821ABCE-C105-323C-9517-D86EC17F06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561967-F1CF-B316-99A8-AF17A1C08D1D}"/>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312005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2808AB-9C6C-2D19-FA74-2B6BAC8C597A}"/>
              </a:ext>
            </a:extLst>
          </p:cNvPr>
          <p:cNvSpPr>
            <a:spLocks noGrp="1"/>
          </p:cNvSpPr>
          <p:nvPr>
            <p:ph type="dt" sz="half" idx="10"/>
          </p:nvPr>
        </p:nvSpPr>
        <p:spPr/>
        <p:txBody>
          <a:bodyPr/>
          <a:lstStyle/>
          <a:p>
            <a:fld id="{4DDB47E9-D34A-432F-882D-DCBC6AA59A59}" type="datetimeFigureOut">
              <a:rPr lang="en-US" smtClean="0"/>
              <a:t>1/29/2023</a:t>
            </a:fld>
            <a:endParaRPr lang="en-US"/>
          </a:p>
        </p:txBody>
      </p:sp>
      <p:sp>
        <p:nvSpPr>
          <p:cNvPr id="3" name="Footer Placeholder 2">
            <a:extLst>
              <a:ext uri="{FF2B5EF4-FFF2-40B4-BE49-F238E27FC236}">
                <a16:creationId xmlns:a16="http://schemas.microsoft.com/office/drawing/2014/main" id="{922B9B17-9F02-7BF4-3E70-7601FAD732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07A6D0-1766-1BD1-4A98-C187D892B988}"/>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35680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A84F3-D686-DE32-8F48-E4326E49D6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5E03F1-CF14-8210-6D69-1CF7D59715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8F261C-D1FF-4819-A7AF-A87E3B506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318E40-1865-EFE7-C76C-92B3962510BD}"/>
              </a:ext>
            </a:extLst>
          </p:cNvPr>
          <p:cNvSpPr>
            <a:spLocks noGrp="1"/>
          </p:cNvSpPr>
          <p:nvPr>
            <p:ph type="dt" sz="half" idx="10"/>
          </p:nvPr>
        </p:nvSpPr>
        <p:spPr/>
        <p:txBody>
          <a:bodyPr/>
          <a:lstStyle/>
          <a:p>
            <a:fld id="{4DDB47E9-D34A-432F-882D-DCBC6AA59A59}" type="datetimeFigureOut">
              <a:rPr lang="en-US" smtClean="0"/>
              <a:t>1/29/2023</a:t>
            </a:fld>
            <a:endParaRPr lang="en-US"/>
          </a:p>
        </p:txBody>
      </p:sp>
      <p:sp>
        <p:nvSpPr>
          <p:cNvPr id="6" name="Footer Placeholder 5">
            <a:extLst>
              <a:ext uri="{FF2B5EF4-FFF2-40B4-BE49-F238E27FC236}">
                <a16:creationId xmlns:a16="http://schemas.microsoft.com/office/drawing/2014/main" id="{170EDB25-8C7E-7987-7C37-63D022845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1E49C2-69D1-83D2-AE00-9EBDC0CBE660}"/>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221635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E88C-2C60-456E-39E3-D9E0CBF33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8B5464-4569-BC43-CC43-C42ADEC6FD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C85629-F1E7-DF79-E614-6969A15FD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0173C-4CE9-96C3-6FB1-481AD05442BB}"/>
              </a:ext>
            </a:extLst>
          </p:cNvPr>
          <p:cNvSpPr>
            <a:spLocks noGrp="1"/>
          </p:cNvSpPr>
          <p:nvPr>
            <p:ph type="dt" sz="half" idx="10"/>
          </p:nvPr>
        </p:nvSpPr>
        <p:spPr/>
        <p:txBody>
          <a:bodyPr/>
          <a:lstStyle/>
          <a:p>
            <a:fld id="{4DDB47E9-D34A-432F-882D-DCBC6AA59A59}" type="datetimeFigureOut">
              <a:rPr lang="en-US" smtClean="0"/>
              <a:t>1/29/2023</a:t>
            </a:fld>
            <a:endParaRPr lang="en-US"/>
          </a:p>
        </p:txBody>
      </p:sp>
      <p:sp>
        <p:nvSpPr>
          <p:cNvPr id="6" name="Footer Placeholder 5">
            <a:extLst>
              <a:ext uri="{FF2B5EF4-FFF2-40B4-BE49-F238E27FC236}">
                <a16:creationId xmlns:a16="http://schemas.microsoft.com/office/drawing/2014/main" id="{F00A3B66-2C81-713A-7623-F27ADDF13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30995-03E7-746B-5D62-AA23B2ACE984}"/>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74302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F0826-80AA-F61C-42F5-3DE9BCA99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23875F-F320-571D-9208-411F00EB88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61B72-30EF-B88C-7D42-E98FEAF0D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B47E9-D34A-432F-882D-DCBC6AA59A59}" type="datetimeFigureOut">
              <a:rPr lang="en-US" smtClean="0"/>
              <a:t>1/29/2023</a:t>
            </a:fld>
            <a:endParaRPr lang="en-US"/>
          </a:p>
        </p:txBody>
      </p:sp>
      <p:sp>
        <p:nvSpPr>
          <p:cNvPr id="5" name="Footer Placeholder 4">
            <a:extLst>
              <a:ext uri="{FF2B5EF4-FFF2-40B4-BE49-F238E27FC236}">
                <a16:creationId xmlns:a16="http://schemas.microsoft.com/office/drawing/2014/main" id="{AA021BF5-6AA8-EBC7-1D79-CF84A4C0B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C9AE41-5B8C-0AA0-9785-6A0908FD6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03BA8-59E3-4C24-8C4F-7255665438DC}" type="slidenum">
              <a:rPr lang="en-US" smtClean="0"/>
              <a:t>‹#›</a:t>
            </a:fld>
            <a:endParaRPr lang="en-US"/>
          </a:p>
        </p:txBody>
      </p:sp>
    </p:spTree>
    <p:extLst>
      <p:ext uri="{BB962C8B-B14F-4D97-AF65-F5344CB8AC3E}">
        <p14:creationId xmlns:p14="http://schemas.microsoft.com/office/powerpoint/2010/main" val="1155757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D27015-6995-6905-E41F-7D4AB406330E}"/>
              </a:ext>
            </a:extLst>
          </p:cNvPr>
          <p:cNvSpPr txBox="1"/>
          <p:nvPr/>
        </p:nvSpPr>
        <p:spPr>
          <a:xfrm>
            <a:off x="320948" y="1507842"/>
            <a:ext cx="10282459" cy="1938992"/>
          </a:xfrm>
          <a:prstGeom prst="rect">
            <a:avLst/>
          </a:prstGeom>
          <a:noFill/>
        </p:spPr>
        <p:txBody>
          <a:bodyPr wrap="square" rtlCol="0">
            <a:spAutoFit/>
          </a:bodyPr>
          <a:lstStyle/>
          <a:p>
            <a:r>
              <a:rPr lang="en-US" sz="6000" b="1" dirty="0">
                <a:solidFill>
                  <a:srgbClr val="FFFF00"/>
                </a:solidFill>
                <a:latin typeface="Cavolini" panose="03000502040302020204" pitchFamily="66" charset="0"/>
                <a:cs typeface="Cavolini" panose="03000502040302020204" pitchFamily="66" charset="0"/>
              </a:rPr>
              <a:t>Ezra &amp; </a:t>
            </a:r>
          </a:p>
          <a:p>
            <a:r>
              <a:rPr lang="en-US" sz="6000" b="1" dirty="0">
                <a:solidFill>
                  <a:srgbClr val="FFFF00"/>
                </a:solidFill>
                <a:latin typeface="Cavolini" panose="03000502040302020204" pitchFamily="66" charset="0"/>
                <a:cs typeface="Cavolini" panose="03000502040302020204" pitchFamily="66" charset="0"/>
              </a:rPr>
              <a:t>Nehemiah</a:t>
            </a:r>
          </a:p>
        </p:txBody>
      </p:sp>
      <p:sp>
        <p:nvSpPr>
          <p:cNvPr id="4" name="TextBox 3">
            <a:extLst>
              <a:ext uri="{FF2B5EF4-FFF2-40B4-BE49-F238E27FC236}">
                <a16:creationId xmlns:a16="http://schemas.microsoft.com/office/drawing/2014/main" id="{0C5FE04D-0C07-6E0B-A2AD-607C56850AA0}"/>
              </a:ext>
            </a:extLst>
          </p:cNvPr>
          <p:cNvSpPr txBox="1"/>
          <p:nvPr/>
        </p:nvSpPr>
        <p:spPr>
          <a:xfrm>
            <a:off x="393616" y="3584932"/>
            <a:ext cx="11372471" cy="584775"/>
          </a:xfrm>
          <a:prstGeom prst="rect">
            <a:avLst/>
          </a:prstGeom>
          <a:noFill/>
        </p:spPr>
        <p:txBody>
          <a:bodyPr wrap="square" rtlCol="0">
            <a:spAutoFit/>
          </a:bodyPr>
          <a:lstStyle/>
          <a:p>
            <a:r>
              <a:rPr lang="en-US" sz="3200" dirty="0">
                <a:solidFill>
                  <a:srgbClr val="FFFF00"/>
                </a:solidFill>
                <a:latin typeface="Cavolini" panose="03000502040302020204" pitchFamily="66" charset="0"/>
                <a:cs typeface="Cavolini" panose="03000502040302020204" pitchFamily="66" charset="0"/>
              </a:rPr>
              <a:t>Restoring God’s People and Community</a:t>
            </a:r>
          </a:p>
        </p:txBody>
      </p:sp>
    </p:spTree>
    <p:extLst>
      <p:ext uri="{BB962C8B-B14F-4D97-AF65-F5344CB8AC3E}">
        <p14:creationId xmlns:p14="http://schemas.microsoft.com/office/powerpoint/2010/main" val="99766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4166-A350-A0BE-141E-B331FF408001}"/>
              </a:ext>
            </a:extLst>
          </p:cNvPr>
          <p:cNvSpPr>
            <a:spLocks noGrp="1"/>
          </p:cNvSpPr>
          <p:nvPr>
            <p:ph type="title"/>
          </p:nvPr>
        </p:nvSpPr>
        <p:spPr/>
        <p:txBody>
          <a:bodyPr/>
          <a:lstStyle/>
          <a:p>
            <a:r>
              <a:rPr lang="en-US" dirty="0"/>
              <a:t>Key Takeaway #2</a:t>
            </a:r>
          </a:p>
        </p:txBody>
      </p:sp>
      <p:sp>
        <p:nvSpPr>
          <p:cNvPr id="3" name="Content Placeholder 2">
            <a:extLst>
              <a:ext uri="{FF2B5EF4-FFF2-40B4-BE49-F238E27FC236}">
                <a16:creationId xmlns:a16="http://schemas.microsoft.com/office/drawing/2014/main" id="{DAB93B28-6280-F204-A2B5-918F136D0964}"/>
              </a:ext>
            </a:extLst>
          </p:cNvPr>
          <p:cNvSpPr>
            <a:spLocks noGrp="1"/>
          </p:cNvSpPr>
          <p:nvPr>
            <p:ph idx="1"/>
          </p:nvPr>
        </p:nvSpPr>
        <p:spPr/>
        <p:txBody>
          <a:bodyPr>
            <a:noAutofit/>
          </a:bodyPr>
          <a:lstStyle/>
          <a:p>
            <a:r>
              <a:rPr lang="en-US" sz="3200" b="1" u="sng" dirty="0"/>
              <a:t>When God stirs, God provides</a:t>
            </a:r>
          </a:p>
          <a:p>
            <a:pPr marL="0" indent="0">
              <a:buNone/>
            </a:pP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3200" dirty="0">
                <a:effectLst/>
                <a:latin typeface="Calibri" panose="020F0502020204030204" pitchFamily="34" charset="0"/>
                <a:ea typeface="Calibri" panose="020F0502020204030204" pitchFamily="34" charset="0"/>
                <a:cs typeface="Arial" panose="020B0604020202020204" pitchFamily="34" charset="0"/>
              </a:rPr>
              <a:t>Philippians 4:19 “And my God will supply every need of yours according to his riches in glory in Christ Jesus.”</a:t>
            </a:r>
          </a:p>
          <a:p>
            <a:pPr marL="0" indent="0">
              <a:buNone/>
            </a:pPr>
            <a:endParaRPr lang="en-US" sz="3200" dirty="0">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3200" dirty="0">
                <a:effectLst/>
                <a:latin typeface="Calibri" panose="020F0502020204030204" pitchFamily="34" charset="0"/>
                <a:ea typeface="Calibri" panose="020F0502020204030204" pitchFamily="34" charset="0"/>
                <a:cs typeface="Arial" panose="020B0604020202020204" pitchFamily="34" charset="0"/>
              </a:rPr>
              <a:t>Matthew 6:31-32 “Therefore do not be anxious, saying, ‘What shall we eat?’ or ‘What shall we drink?’ or ‘What shall we wear?’ For the Gentiles seek after all these things, and your heavenly Father knows that you need them all.”</a:t>
            </a:r>
          </a:p>
          <a:p>
            <a:endParaRPr lang="en-US" sz="3200" dirty="0"/>
          </a:p>
          <a:p>
            <a:pPr marL="0" indent="0">
              <a:buNone/>
            </a:pPr>
            <a:endParaRPr lang="en-US" sz="3200" dirty="0"/>
          </a:p>
        </p:txBody>
      </p:sp>
    </p:spTree>
    <p:extLst>
      <p:ext uri="{BB962C8B-B14F-4D97-AF65-F5344CB8AC3E}">
        <p14:creationId xmlns:p14="http://schemas.microsoft.com/office/powerpoint/2010/main" val="417127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4166-A350-A0BE-141E-B331FF408001}"/>
              </a:ext>
            </a:extLst>
          </p:cNvPr>
          <p:cNvSpPr>
            <a:spLocks noGrp="1"/>
          </p:cNvSpPr>
          <p:nvPr>
            <p:ph type="title"/>
          </p:nvPr>
        </p:nvSpPr>
        <p:spPr/>
        <p:txBody>
          <a:bodyPr/>
          <a:lstStyle/>
          <a:p>
            <a:r>
              <a:rPr lang="en-US" dirty="0"/>
              <a:t>Luke 4:18-19</a:t>
            </a:r>
          </a:p>
        </p:txBody>
      </p:sp>
      <p:sp>
        <p:nvSpPr>
          <p:cNvPr id="3" name="Content Placeholder 2">
            <a:extLst>
              <a:ext uri="{FF2B5EF4-FFF2-40B4-BE49-F238E27FC236}">
                <a16:creationId xmlns:a16="http://schemas.microsoft.com/office/drawing/2014/main" id="{DAB93B28-6280-F204-A2B5-918F136D0964}"/>
              </a:ext>
            </a:extLst>
          </p:cNvPr>
          <p:cNvSpPr>
            <a:spLocks noGrp="1"/>
          </p:cNvSpPr>
          <p:nvPr>
            <p:ph idx="1"/>
          </p:nvPr>
        </p:nvSpPr>
        <p:spPr/>
        <p:txBody>
          <a:bodyPr>
            <a:noAutofit/>
          </a:bodyPr>
          <a:lstStyle/>
          <a:p>
            <a:pPr marL="0" indent="0">
              <a:buNone/>
            </a:pPr>
            <a:r>
              <a:rPr lang="en-US" sz="3200" dirty="0"/>
              <a:t>“The Spirit of the Lord is upon me, because he has anointed me to proclaim good news to the poor. He has sent me to </a:t>
            </a:r>
            <a:r>
              <a:rPr lang="en-US" sz="3200" u="sng" dirty="0"/>
              <a:t>proclaim liberty to the captives </a:t>
            </a:r>
            <a:r>
              <a:rPr lang="en-US" sz="3200" dirty="0"/>
              <a:t>and </a:t>
            </a:r>
            <a:r>
              <a:rPr lang="en-US" sz="3200" u="sng" dirty="0"/>
              <a:t>recovering of sight to the blind</a:t>
            </a:r>
            <a:r>
              <a:rPr lang="en-US" sz="3200" dirty="0"/>
              <a:t>, to set at </a:t>
            </a:r>
            <a:r>
              <a:rPr lang="en-US" sz="3200" u="sng" dirty="0"/>
              <a:t>liberty those who are oppressed</a:t>
            </a:r>
            <a:r>
              <a:rPr lang="en-US" sz="3200" dirty="0"/>
              <a:t>, to proclaim the year of the Lord’s favor.”</a:t>
            </a:r>
          </a:p>
          <a:p>
            <a:pPr marL="0" indent="0">
              <a:buNone/>
            </a:pPr>
            <a:endParaRPr lang="en-US" sz="3200" dirty="0"/>
          </a:p>
        </p:txBody>
      </p:sp>
    </p:spTree>
    <p:extLst>
      <p:ext uri="{BB962C8B-B14F-4D97-AF65-F5344CB8AC3E}">
        <p14:creationId xmlns:p14="http://schemas.microsoft.com/office/powerpoint/2010/main" val="379384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E2D3-3D35-4A95-B89E-57499C362FD8}"/>
              </a:ext>
            </a:extLst>
          </p:cNvPr>
          <p:cNvSpPr>
            <a:spLocks noGrp="1"/>
          </p:cNvSpPr>
          <p:nvPr>
            <p:ph type="title"/>
          </p:nvPr>
        </p:nvSpPr>
        <p:spPr/>
        <p:txBody>
          <a:bodyPr/>
          <a:lstStyle/>
          <a:p>
            <a:r>
              <a:rPr lang="en-US" dirty="0"/>
              <a:t>Ezra / Nehemiah</a:t>
            </a:r>
          </a:p>
        </p:txBody>
      </p:sp>
      <p:sp>
        <p:nvSpPr>
          <p:cNvPr id="3" name="Content Placeholder 2">
            <a:extLst>
              <a:ext uri="{FF2B5EF4-FFF2-40B4-BE49-F238E27FC236}">
                <a16:creationId xmlns:a16="http://schemas.microsoft.com/office/drawing/2014/main" id="{E9192180-66C9-B223-4806-20652195B79D}"/>
              </a:ext>
            </a:extLst>
          </p:cNvPr>
          <p:cNvSpPr>
            <a:spLocks noGrp="1"/>
          </p:cNvSpPr>
          <p:nvPr>
            <p:ph idx="1"/>
          </p:nvPr>
        </p:nvSpPr>
        <p:spPr/>
        <p:txBody>
          <a:bodyPr/>
          <a:lstStyle/>
          <a:p>
            <a:r>
              <a:rPr lang="en-US" dirty="0"/>
              <a:t>Authors: Ezra and Nehemiah</a:t>
            </a:r>
          </a:p>
          <a:p>
            <a:r>
              <a:rPr lang="en-US" dirty="0"/>
              <a:t>Most agree that these two books were once combined </a:t>
            </a:r>
          </a:p>
          <a:p>
            <a:r>
              <a:rPr lang="en-US" dirty="0"/>
              <a:t>Written in 500 “</a:t>
            </a:r>
            <a:r>
              <a:rPr lang="en-US" dirty="0" err="1"/>
              <a:t>ish</a:t>
            </a:r>
            <a:r>
              <a:rPr lang="en-US" dirty="0"/>
              <a:t>” BC</a:t>
            </a:r>
          </a:p>
          <a:p>
            <a:r>
              <a:rPr lang="en-US" dirty="0"/>
              <a:t>Continues off where 2 Chronicles ends. </a:t>
            </a:r>
          </a:p>
          <a:p>
            <a:r>
              <a:rPr lang="en-US" dirty="0"/>
              <a:t>Ezra – Rebuilding the temple</a:t>
            </a:r>
          </a:p>
          <a:p>
            <a:r>
              <a:rPr lang="en-US" dirty="0"/>
              <a:t>Nehemiah – Rebuilding the city and walls</a:t>
            </a:r>
          </a:p>
          <a:p>
            <a:r>
              <a:rPr lang="en-US" dirty="0"/>
              <a:t>Ezra / Nehemiah – Restoring God’s people</a:t>
            </a:r>
          </a:p>
          <a:p>
            <a:pPr marL="0" indent="0">
              <a:buNone/>
            </a:pPr>
            <a:endParaRPr lang="en-US" dirty="0"/>
          </a:p>
          <a:p>
            <a:endParaRPr lang="en-US" dirty="0"/>
          </a:p>
        </p:txBody>
      </p:sp>
      <p:sp>
        <p:nvSpPr>
          <p:cNvPr id="4" name="TextBox 3">
            <a:extLst>
              <a:ext uri="{FF2B5EF4-FFF2-40B4-BE49-F238E27FC236}">
                <a16:creationId xmlns:a16="http://schemas.microsoft.com/office/drawing/2014/main" id="{E2E219DA-9540-0FEB-CB66-07399BF0F6EC}"/>
              </a:ext>
            </a:extLst>
          </p:cNvPr>
          <p:cNvSpPr txBox="1"/>
          <p:nvPr/>
        </p:nvSpPr>
        <p:spPr>
          <a:xfrm>
            <a:off x="838200" y="5525124"/>
            <a:ext cx="10515599" cy="830997"/>
          </a:xfrm>
          <a:prstGeom prst="rect">
            <a:avLst/>
          </a:prstGeom>
          <a:noFill/>
          <a:ln w="57150">
            <a:solidFill>
              <a:srgbClr val="FFFF00"/>
            </a:solidFill>
          </a:ln>
        </p:spPr>
        <p:txBody>
          <a:bodyPr wrap="square" rtlCol="0">
            <a:spAutoFit/>
          </a:bodyPr>
          <a:lstStyle/>
          <a:p>
            <a:pPr algn="ctr"/>
            <a:r>
              <a:rPr lang="en-US" sz="2400" dirty="0"/>
              <a:t>“Ezra and Nehemiah both serve as examples of God’s power in covenant faithfulness, moving even pagan kings to accomplish his redemptive purposes.” </a:t>
            </a:r>
          </a:p>
        </p:txBody>
      </p:sp>
    </p:spTree>
    <p:extLst>
      <p:ext uri="{BB962C8B-B14F-4D97-AF65-F5344CB8AC3E}">
        <p14:creationId xmlns:p14="http://schemas.microsoft.com/office/powerpoint/2010/main" val="293510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98C4-3CDE-C417-5DEA-BCADB04C959E}"/>
              </a:ext>
            </a:extLst>
          </p:cNvPr>
          <p:cNvSpPr>
            <a:spLocks noGrp="1"/>
          </p:cNvSpPr>
          <p:nvPr>
            <p:ph type="title"/>
          </p:nvPr>
        </p:nvSpPr>
        <p:spPr/>
        <p:txBody>
          <a:bodyPr/>
          <a:lstStyle/>
          <a:p>
            <a:r>
              <a:rPr lang="en-US" dirty="0"/>
              <a:t>Timeline of Captivity and Exile</a:t>
            </a:r>
          </a:p>
        </p:txBody>
      </p:sp>
      <p:sp>
        <p:nvSpPr>
          <p:cNvPr id="9" name="Content Placeholder 8">
            <a:extLst>
              <a:ext uri="{FF2B5EF4-FFF2-40B4-BE49-F238E27FC236}">
                <a16:creationId xmlns:a16="http://schemas.microsoft.com/office/drawing/2014/main" id="{37911989-09AD-5724-85D6-5E52E17180CB}"/>
              </a:ext>
            </a:extLst>
          </p:cNvPr>
          <p:cNvSpPr>
            <a:spLocks noGrp="1"/>
          </p:cNvSpPr>
          <p:nvPr>
            <p:ph idx="1"/>
          </p:nvPr>
        </p:nvSpPr>
        <p:spPr/>
        <p:txBody>
          <a:bodyPr/>
          <a:lstStyle/>
          <a:p>
            <a:endParaRPr lang="en-US"/>
          </a:p>
        </p:txBody>
      </p:sp>
      <p:pic>
        <p:nvPicPr>
          <p:cNvPr id="10" name="Picture 9">
            <a:extLst>
              <a:ext uri="{FF2B5EF4-FFF2-40B4-BE49-F238E27FC236}">
                <a16:creationId xmlns:a16="http://schemas.microsoft.com/office/drawing/2014/main" id="{70BB74D6-20E0-13D4-79A4-A87AAD18E498}"/>
              </a:ext>
            </a:extLst>
          </p:cNvPr>
          <p:cNvPicPr>
            <a:picLocks noChangeAspect="1"/>
          </p:cNvPicPr>
          <p:nvPr/>
        </p:nvPicPr>
        <p:blipFill>
          <a:blip r:embed="rId2"/>
          <a:stretch>
            <a:fillRect/>
          </a:stretch>
        </p:blipFill>
        <p:spPr>
          <a:xfrm>
            <a:off x="838200" y="1663288"/>
            <a:ext cx="10515600" cy="4916733"/>
          </a:xfrm>
          <a:prstGeom prst="rect">
            <a:avLst/>
          </a:prstGeom>
        </p:spPr>
      </p:pic>
      <p:sp>
        <p:nvSpPr>
          <p:cNvPr id="11" name="Arrow: Right 10">
            <a:extLst>
              <a:ext uri="{FF2B5EF4-FFF2-40B4-BE49-F238E27FC236}">
                <a16:creationId xmlns:a16="http://schemas.microsoft.com/office/drawing/2014/main" id="{C5A24D58-58DB-DA34-B3D1-4AA0BFF94414}"/>
              </a:ext>
            </a:extLst>
          </p:cNvPr>
          <p:cNvSpPr/>
          <p:nvPr/>
        </p:nvSpPr>
        <p:spPr>
          <a:xfrm rot="20055000">
            <a:off x="5165452" y="3724212"/>
            <a:ext cx="4662834" cy="14669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Ezra</a:t>
            </a:r>
          </a:p>
        </p:txBody>
      </p:sp>
    </p:spTree>
    <p:extLst>
      <p:ext uri="{BB962C8B-B14F-4D97-AF65-F5344CB8AC3E}">
        <p14:creationId xmlns:p14="http://schemas.microsoft.com/office/powerpoint/2010/main" val="362351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D27015-6995-6905-E41F-7D4AB406330E}"/>
              </a:ext>
            </a:extLst>
          </p:cNvPr>
          <p:cNvSpPr txBox="1"/>
          <p:nvPr/>
        </p:nvSpPr>
        <p:spPr>
          <a:xfrm>
            <a:off x="605563" y="1645940"/>
            <a:ext cx="10282459" cy="1938992"/>
          </a:xfrm>
          <a:prstGeom prst="rect">
            <a:avLst/>
          </a:prstGeom>
          <a:noFill/>
        </p:spPr>
        <p:txBody>
          <a:bodyPr wrap="square" rtlCol="0">
            <a:spAutoFit/>
          </a:bodyPr>
          <a:lstStyle/>
          <a:p>
            <a:endParaRPr lang="en-US" sz="6000" b="1" dirty="0">
              <a:solidFill>
                <a:srgbClr val="FFFF00"/>
              </a:solidFill>
              <a:latin typeface="Cavolini" panose="03000502040302020204" pitchFamily="66" charset="0"/>
              <a:cs typeface="Cavolini" panose="03000502040302020204" pitchFamily="66" charset="0"/>
            </a:endParaRPr>
          </a:p>
          <a:p>
            <a:r>
              <a:rPr lang="en-US" sz="6000" b="1" dirty="0">
                <a:solidFill>
                  <a:srgbClr val="FFFF00"/>
                </a:solidFill>
                <a:latin typeface="Cavolini" panose="03000502040302020204" pitchFamily="66" charset="0"/>
                <a:cs typeface="Cavolini" panose="03000502040302020204" pitchFamily="66" charset="0"/>
              </a:rPr>
              <a:t>Ezra 1</a:t>
            </a:r>
          </a:p>
        </p:txBody>
      </p:sp>
      <p:sp>
        <p:nvSpPr>
          <p:cNvPr id="2" name="TextBox 1">
            <a:extLst>
              <a:ext uri="{FF2B5EF4-FFF2-40B4-BE49-F238E27FC236}">
                <a16:creationId xmlns:a16="http://schemas.microsoft.com/office/drawing/2014/main" id="{CBDB9C13-1B61-E786-7DF0-C2A61BAD0F49}"/>
              </a:ext>
            </a:extLst>
          </p:cNvPr>
          <p:cNvSpPr txBox="1"/>
          <p:nvPr/>
        </p:nvSpPr>
        <p:spPr>
          <a:xfrm>
            <a:off x="393616" y="3584932"/>
            <a:ext cx="11372471" cy="584775"/>
          </a:xfrm>
          <a:prstGeom prst="rect">
            <a:avLst/>
          </a:prstGeom>
          <a:noFill/>
        </p:spPr>
        <p:txBody>
          <a:bodyPr wrap="square" rtlCol="0">
            <a:spAutoFit/>
          </a:bodyPr>
          <a:lstStyle/>
          <a:p>
            <a:r>
              <a:rPr lang="en-US" sz="3200" dirty="0">
                <a:solidFill>
                  <a:srgbClr val="FFFF00"/>
                </a:solidFill>
                <a:latin typeface="Cavolini" panose="03000502040302020204" pitchFamily="66" charset="0"/>
                <a:cs typeface="Cavolini" panose="03000502040302020204" pitchFamily="66" charset="0"/>
              </a:rPr>
              <a:t>God Stirs Up His People</a:t>
            </a:r>
          </a:p>
        </p:txBody>
      </p:sp>
    </p:spTree>
    <p:extLst>
      <p:ext uri="{BB962C8B-B14F-4D97-AF65-F5344CB8AC3E}">
        <p14:creationId xmlns:p14="http://schemas.microsoft.com/office/powerpoint/2010/main" val="388489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98C4-3CDE-C417-5DEA-BCADB04C959E}"/>
              </a:ext>
            </a:extLst>
          </p:cNvPr>
          <p:cNvSpPr>
            <a:spLocks noGrp="1"/>
          </p:cNvSpPr>
          <p:nvPr>
            <p:ph type="title"/>
          </p:nvPr>
        </p:nvSpPr>
        <p:spPr/>
        <p:txBody>
          <a:bodyPr/>
          <a:lstStyle/>
          <a:p>
            <a:r>
              <a:rPr lang="en-US" dirty="0"/>
              <a:t>Ezra 1:1 – God Stirs Up Cyrus</a:t>
            </a:r>
          </a:p>
        </p:txBody>
      </p:sp>
      <p:sp>
        <p:nvSpPr>
          <p:cNvPr id="3" name="Content Placeholder 2">
            <a:extLst>
              <a:ext uri="{FF2B5EF4-FFF2-40B4-BE49-F238E27FC236}">
                <a16:creationId xmlns:a16="http://schemas.microsoft.com/office/drawing/2014/main" id="{A57D303A-F918-6831-5AC3-A666FEC8CFA7}"/>
              </a:ext>
            </a:extLst>
          </p:cNvPr>
          <p:cNvSpPr>
            <a:spLocks noGrp="1"/>
          </p:cNvSpPr>
          <p:nvPr>
            <p:ph idx="1"/>
          </p:nvPr>
        </p:nvSpPr>
        <p:spPr/>
        <p:txBody>
          <a:bodyPr/>
          <a:lstStyle/>
          <a:p>
            <a:pPr marL="0" indent="0">
              <a:buNone/>
            </a:pPr>
            <a:r>
              <a:rPr lang="en-US" dirty="0"/>
              <a:t>“In the first year of Cyrus king of Persia, that the word of the LORD by the mouth of Jeremiah might be fulfilled, the LORD stirred up the spirit of Cyrus king of Persia, so that he made a proclamation throughout all his kingdom and also put it in writing:”</a:t>
            </a:r>
          </a:p>
          <a:p>
            <a:pPr marL="0" indent="0">
              <a:buNone/>
            </a:pPr>
            <a:endParaRPr lang="en-US" dirty="0"/>
          </a:p>
          <a:p>
            <a:pPr marL="0" indent="0">
              <a:buNone/>
            </a:pPr>
            <a:r>
              <a:rPr lang="en-US" dirty="0"/>
              <a:t>Isaiah 42:28 “who says of Cyrus, ‘He is my shepherd, and he shall fulfill all my purpose’; saying of Jerusalem, ‘She shall be built,’ and of the temple, ‘Your foundation shall be laid.” </a:t>
            </a:r>
          </a:p>
        </p:txBody>
      </p:sp>
    </p:spTree>
    <p:extLst>
      <p:ext uri="{BB962C8B-B14F-4D97-AF65-F5344CB8AC3E}">
        <p14:creationId xmlns:p14="http://schemas.microsoft.com/office/powerpoint/2010/main" val="331762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305BE-6E27-70CA-7A6F-7C6AAD3FD6D6}"/>
              </a:ext>
            </a:extLst>
          </p:cNvPr>
          <p:cNvSpPr>
            <a:spLocks noGrp="1"/>
          </p:cNvSpPr>
          <p:nvPr>
            <p:ph type="title"/>
          </p:nvPr>
        </p:nvSpPr>
        <p:spPr/>
        <p:txBody>
          <a:bodyPr/>
          <a:lstStyle/>
          <a:p>
            <a:r>
              <a:rPr lang="en-US" dirty="0"/>
              <a:t>Ezra 1:2-4 – Cyrus Responds</a:t>
            </a:r>
          </a:p>
        </p:txBody>
      </p:sp>
      <p:sp>
        <p:nvSpPr>
          <p:cNvPr id="3" name="Content Placeholder 2">
            <a:extLst>
              <a:ext uri="{FF2B5EF4-FFF2-40B4-BE49-F238E27FC236}">
                <a16:creationId xmlns:a16="http://schemas.microsoft.com/office/drawing/2014/main" id="{B9E9B4B0-D4AB-BEE9-3450-6F97A32D6D59}"/>
              </a:ext>
            </a:extLst>
          </p:cNvPr>
          <p:cNvSpPr>
            <a:spLocks noGrp="1"/>
          </p:cNvSpPr>
          <p:nvPr>
            <p:ph idx="1"/>
          </p:nvPr>
        </p:nvSpPr>
        <p:spPr/>
        <p:txBody>
          <a:bodyPr/>
          <a:lstStyle/>
          <a:p>
            <a:pPr marL="0" indent="0">
              <a:buNone/>
            </a:pPr>
            <a:r>
              <a:rPr lang="en-US" dirty="0"/>
              <a:t>“Thus says Cyrus king of Persia: The LORD, the God of heaven, has given me all the kingdoms of the earth, and he has charged me to build him a house at Jerusalem, which is in Judah. Whoever is among you of all his people, may his God be with him, and let him go up to Jerusalem, which is in Judah, and rebuild the house of the LORD, the God of Israel—he is the God who is in Jerusalem. And let each survivor, in whatever place he sojourns, be assisted by the men of his place with silver and gold, with goods and with beasts, besides freewill offerings for the house of God that is in Jerusalem.”</a:t>
            </a:r>
          </a:p>
        </p:txBody>
      </p:sp>
    </p:spTree>
    <p:extLst>
      <p:ext uri="{BB962C8B-B14F-4D97-AF65-F5344CB8AC3E}">
        <p14:creationId xmlns:p14="http://schemas.microsoft.com/office/powerpoint/2010/main" val="267608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305BE-6E27-70CA-7A6F-7C6AAD3FD6D6}"/>
              </a:ext>
            </a:extLst>
          </p:cNvPr>
          <p:cNvSpPr>
            <a:spLocks noGrp="1"/>
          </p:cNvSpPr>
          <p:nvPr>
            <p:ph type="title"/>
          </p:nvPr>
        </p:nvSpPr>
        <p:spPr/>
        <p:txBody>
          <a:bodyPr/>
          <a:lstStyle/>
          <a:p>
            <a:r>
              <a:rPr lang="en-US" dirty="0"/>
              <a:t>Ezra 1:5 – God Stirs Up His People</a:t>
            </a:r>
          </a:p>
        </p:txBody>
      </p:sp>
      <p:sp>
        <p:nvSpPr>
          <p:cNvPr id="3" name="Content Placeholder 2">
            <a:extLst>
              <a:ext uri="{FF2B5EF4-FFF2-40B4-BE49-F238E27FC236}">
                <a16:creationId xmlns:a16="http://schemas.microsoft.com/office/drawing/2014/main" id="{B9E9B4B0-D4AB-BEE9-3450-6F97A32D6D59}"/>
              </a:ext>
            </a:extLst>
          </p:cNvPr>
          <p:cNvSpPr>
            <a:spLocks noGrp="1"/>
          </p:cNvSpPr>
          <p:nvPr>
            <p:ph idx="1"/>
          </p:nvPr>
        </p:nvSpPr>
        <p:spPr/>
        <p:txBody>
          <a:bodyPr/>
          <a:lstStyle/>
          <a:p>
            <a:pPr marL="0" indent="0">
              <a:buNone/>
            </a:pPr>
            <a:r>
              <a:rPr lang="en-US" dirty="0"/>
              <a:t>“Then rose up the heads of the fathers’ houses of Judah and Benjamin, and the priests and the Levites, everyone whose spirit God had stirred to go up to rebuild the house of the LORD that is in Jerusalem.”</a:t>
            </a:r>
          </a:p>
        </p:txBody>
      </p:sp>
    </p:spTree>
    <p:extLst>
      <p:ext uri="{BB962C8B-B14F-4D97-AF65-F5344CB8AC3E}">
        <p14:creationId xmlns:p14="http://schemas.microsoft.com/office/powerpoint/2010/main" val="343164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305BE-6E27-70CA-7A6F-7C6AAD3FD6D6}"/>
              </a:ext>
            </a:extLst>
          </p:cNvPr>
          <p:cNvSpPr>
            <a:spLocks noGrp="1"/>
          </p:cNvSpPr>
          <p:nvPr>
            <p:ph type="title"/>
          </p:nvPr>
        </p:nvSpPr>
        <p:spPr>
          <a:xfrm>
            <a:off x="838199" y="6686"/>
            <a:ext cx="10800425" cy="1325563"/>
          </a:xfrm>
        </p:spPr>
        <p:txBody>
          <a:bodyPr/>
          <a:lstStyle/>
          <a:p>
            <a:r>
              <a:rPr lang="en-US" dirty="0"/>
              <a:t>Ezra 1:6-11 – Israel Responds</a:t>
            </a:r>
          </a:p>
        </p:txBody>
      </p:sp>
      <p:sp>
        <p:nvSpPr>
          <p:cNvPr id="3" name="Content Placeholder 2">
            <a:extLst>
              <a:ext uri="{FF2B5EF4-FFF2-40B4-BE49-F238E27FC236}">
                <a16:creationId xmlns:a16="http://schemas.microsoft.com/office/drawing/2014/main" id="{B9E9B4B0-D4AB-BEE9-3450-6F97A32D6D59}"/>
              </a:ext>
            </a:extLst>
          </p:cNvPr>
          <p:cNvSpPr>
            <a:spLocks noGrp="1"/>
          </p:cNvSpPr>
          <p:nvPr>
            <p:ph idx="1"/>
          </p:nvPr>
        </p:nvSpPr>
        <p:spPr/>
        <p:txBody>
          <a:bodyPr/>
          <a:lstStyle/>
          <a:p>
            <a:pPr marL="0" indent="0">
              <a:buNone/>
            </a:pPr>
            <a:r>
              <a:rPr lang="en-US" dirty="0"/>
              <a:t>“And all who were about them aided them with vessels of silver, with gold, with goods, with beasts, and with costly wares, besides all that was freely offered. Cyrus the king also brought out the vessels of the house of the LORD that Nebuchadnezzar had carried away from Jerusalem and placed in the house of his gods. Cyrus king of Persia brought these out in the charge of </a:t>
            </a:r>
            <a:r>
              <a:rPr lang="en-US" dirty="0" err="1"/>
              <a:t>Mithredath</a:t>
            </a:r>
            <a:r>
              <a:rPr lang="en-US" dirty="0"/>
              <a:t> the treasurer, who counted them out to </a:t>
            </a:r>
            <a:r>
              <a:rPr lang="en-US" dirty="0" err="1"/>
              <a:t>Sheshbazzar</a:t>
            </a:r>
            <a:r>
              <a:rPr lang="en-US" dirty="0"/>
              <a:t> the prince of Judah. And this was the number of them: 30 basins of gold, 1,000 basins of silver, 29 censers, 30 bowls of gold, 410 bowls of silver, and 1,000 other vessels; all the vessels of gold and of silver were 5,400. All these did </a:t>
            </a:r>
            <a:r>
              <a:rPr lang="en-US" dirty="0" err="1"/>
              <a:t>Sheshbazzar</a:t>
            </a:r>
            <a:r>
              <a:rPr lang="en-US" dirty="0"/>
              <a:t> bring up, when the exiles were brought up from Babylonia to Jerusalem.”</a:t>
            </a:r>
          </a:p>
        </p:txBody>
      </p:sp>
    </p:spTree>
    <p:extLst>
      <p:ext uri="{BB962C8B-B14F-4D97-AF65-F5344CB8AC3E}">
        <p14:creationId xmlns:p14="http://schemas.microsoft.com/office/powerpoint/2010/main" val="76383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4166-A350-A0BE-141E-B331FF408001}"/>
              </a:ext>
            </a:extLst>
          </p:cNvPr>
          <p:cNvSpPr>
            <a:spLocks noGrp="1"/>
          </p:cNvSpPr>
          <p:nvPr>
            <p:ph type="title"/>
          </p:nvPr>
        </p:nvSpPr>
        <p:spPr/>
        <p:txBody>
          <a:bodyPr/>
          <a:lstStyle/>
          <a:p>
            <a:r>
              <a:rPr lang="en-US" dirty="0"/>
              <a:t>Key Takeaway #1</a:t>
            </a:r>
          </a:p>
        </p:txBody>
      </p:sp>
      <p:sp>
        <p:nvSpPr>
          <p:cNvPr id="3" name="Content Placeholder 2">
            <a:extLst>
              <a:ext uri="{FF2B5EF4-FFF2-40B4-BE49-F238E27FC236}">
                <a16:creationId xmlns:a16="http://schemas.microsoft.com/office/drawing/2014/main" id="{DAB93B28-6280-F204-A2B5-918F136D0964}"/>
              </a:ext>
            </a:extLst>
          </p:cNvPr>
          <p:cNvSpPr>
            <a:spLocks noGrp="1"/>
          </p:cNvSpPr>
          <p:nvPr>
            <p:ph idx="1"/>
          </p:nvPr>
        </p:nvSpPr>
        <p:spPr/>
        <p:txBody>
          <a:bodyPr>
            <a:normAutofit/>
          </a:bodyPr>
          <a:lstStyle/>
          <a:p>
            <a:r>
              <a:rPr lang="en-US" sz="3600" b="1" u="sng" dirty="0"/>
              <a:t>God is still stirring up His people</a:t>
            </a:r>
          </a:p>
          <a:p>
            <a:pPr marL="0" indent="0">
              <a:buNone/>
            </a:pPr>
            <a:endParaRPr lang="en-US" sz="3600" dirty="0"/>
          </a:p>
          <a:p>
            <a:pPr marL="0" indent="0">
              <a:buNone/>
            </a:pPr>
            <a:endParaRPr lang="en-US" sz="3600" dirty="0"/>
          </a:p>
          <a:p>
            <a:pPr marL="0" indent="0">
              <a:buNone/>
            </a:pPr>
            <a:r>
              <a:rPr lang="en-US" sz="3600" dirty="0"/>
              <a:t>Hebrews 10:24 “And let us consider how to stir up one another to love and good works”</a:t>
            </a:r>
          </a:p>
          <a:p>
            <a:pPr marL="0" indent="0">
              <a:buNone/>
            </a:pPr>
            <a:endParaRPr lang="en-US" sz="3600" dirty="0"/>
          </a:p>
        </p:txBody>
      </p:sp>
    </p:spTree>
    <p:extLst>
      <p:ext uri="{BB962C8B-B14F-4D97-AF65-F5344CB8AC3E}">
        <p14:creationId xmlns:p14="http://schemas.microsoft.com/office/powerpoint/2010/main" val="1240886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3718</TotalTime>
  <Words>732</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Cavolini</vt:lpstr>
      <vt:lpstr>Office Theme</vt:lpstr>
      <vt:lpstr>PowerPoint Presentation</vt:lpstr>
      <vt:lpstr>Ezra / Nehemiah</vt:lpstr>
      <vt:lpstr>Timeline of Captivity and Exile</vt:lpstr>
      <vt:lpstr>PowerPoint Presentation</vt:lpstr>
      <vt:lpstr>Ezra 1:1 – God Stirs Up Cyrus</vt:lpstr>
      <vt:lpstr>Ezra 1:2-4 – Cyrus Responds</vt:lpstr>
      <vt:lpstr>Ezra 1:5 – God Stirs Up His People</vt:lpstr>
      <vt:lpstr>Ezra 1:6-11 – Israel Responds</vt:lpstr>
      <vt:lpstr>Key Takeaway #1</vt:lpstr>
      <vt:lpstr>Key Takeaway #2</vt:lpstr>
      <vt:lpstr>Luke 4:18-19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Area</dc:creator>
  <cp:lastModifiedBy>James Area</cp:lastModifiedBy>
  <cp:revision>5</cp:revision>
  <dcterms:created xsi:type="dcterms:W3CDTF">2023-01-04T22:43:06Z</dcterms:created>
  <dcterms:modified xsi:type="dcterms:W3CDTF">2023-01-29T14:39:18Z</dcterms:modified>
</cp:coreProperties>
</file>