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5" r:id="rId7"/>
    <p:sldId id="263"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5" d="100"/>
          <a:sy n="105" d="100"/>
        </p:scale>
        <p:origin x="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Area" userId="7c4c8ab37a559ab5" providerId="LiveId" clId="{D141439B-C10A-43C6-A537-9DB02EB996FD}"/>
    <pc:docChg chg="undo redo custSel addSld modSld">
      <pc:chgData name="James Area" userId="7c4c8ab37a559ab5" providerId="LiveId" clId="{D141439B-C10A-43C6-A537-9DB02EB996FD}" dt="2022-12-24T14:18:15.911" v="124" actId="20577"/>
      <pc:docMkLst>
        <pc:docMk/>
      </pc:docMkLst>
      <pc:sldChg chg="modSp mod">
        <pc:chgData name="James Area" userId="7c4c8ab37a559ab5" providerId="LiveId" clId="{D141439B-C10A-43C6-A537-9DB02EB996FD}" dt="2022-12-24T14:15:36.219" v="87" actId="207"/>
        <pc:sldMkLst>
          <pc:docMk/>
          <pc:sldMk cId="1381046590" sldId="261"/>
        </pc:sldMkLst>
        <pc:spChg chg="mod">
          <ac:chgData name="James Area" userId="7c4c8ab37a559ab5" providerId="LiveId" clId="{D141439B-C10A-43C6-A537-9DB02EB996FD}" dt="2022-12-24T14:15:36.219" v="87" actId="207"/>
          <ac:spMkLst>
            <pc:docMk/>
            <pc:sldMk cId="1381046590" sldId="261"/>
            <ac:spMk id="3" creationId="{7A1CF9AD-05AE-CD20-E308-4CC865EF250F}"/>
          </ac:spMkLst>
        </pc:spChg>
      </pc:sldChg>
      <pc:sldChg chg="modSp mod">
        <pc:chgData name="James Area" userId="7c4c8ab37a559ab5" providerId="LiveId" clId="{D141439B-C10A-43C6-A537-9DB02EB996FD}" dt="2022-12-24T14:15:29.554" v="86" actId="207"/>
        <pc:sldMkLst>
          <pc:docMk/>
          <pc:sldMk cId="307961141" sldId="262"/>
        </pc:sldMkLst>
        <pc:spChg chg="mod">
          <ac:chgData name="James Area" userId="7c4c8ab37a559ab5" providerId="LiveId" clId="{D141439B-C10A-43C6-A537-9DB02EB996FD}" dt="2022-12-24T14:15:29.554" v="86" actId="207"/>
          <ac:spMkLst>
            <pc:docMk/>
            <pc:sldMk cId="307961141" sldId="262"/>
            <ac:spMk id="3" creationId="{7A1CF9AD-05AE-CD20-E308-4CC865EF250F}"/>
          </ac:spMkLst>
        </pc:spChg>
      </pc:sldChg>
      <pc:sldChg chg="modSp mod">
        <pc:chgData name="James Area" userId="7c4c8ab37a559ab5" providerId="LiveId" clId="{D141439B-C10A-43C6-A537-9DB02EB996FD}" dt="2022-12-13T10:49:27.063" v="85" actId="20577"/>
        <pc:sldMkLst>
          <pc:docMk/>
          <pc:sldMk cId="2517212137" sldId="264"/>
        </pc:sldMkLst>
        <pc:spChg chg="mod">
          <ac:chgData name="James Area" userId="7c4c8ab37a559ab5" providerId="LiveId" clId="{D141439B-C10A-43C6-A537-9DB02EB996FD}" dt="2022-12-13T10:49:27.063" v="85" actId="20577"/>
          <ac:spMkLst>
            <pc:docMk/>
            <pc:sldMk cId="2517212137" sldId="264"/>
            <ac:spMk id="3" creationId="{33A6920B-4E00-7C2C-B758-8AFCEBD55E44}"/>
          </ac:spMkLst>
        </pc:spChg>
      </pc:sldChg>
      <pc:sldChg chg="modSp new mod">
        <pc:chgData name="James Area" userId="7c4c8ab37a559ab5" providerId="LiveId" clId="{D141439B-C10A-43C6-A537-9DB02EB996FD}" dt="2022-12-24T14:18:15.911" v="124" actId="20577"/>
        <pc:sldMkLst>
          <pc:docMk/>
          <pc:sldMk cId="1689042725" sldId="265"/>
        </pc:sldMkLst>
        <pc:spChg chg="mod">
          <ac:chgData name="James Area" userId="7c4c8ab37a559ab5" providerId="LiveId" clId="{D141439B-C10A-43C6-A537-9DB02EB996FD}" dt="2022-12-24T14:18:15.911" v="124" actId="20577"/>
          <ac:spMkLst>
            <pc:docMk/>
            <pc:sldMk cId="1689042725" sldId="265"/>
            <ac:spMk id="3" creationId="{447439F8-2C7E-CA71-BC40-B0A8621FCD2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009-A934-0214-28DA-163B0F92A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D6D92-2832-57C4-AB10-802169485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92CEA8-29D9-9128-3FCC-F9DEDC9731EB}"/>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5" name="Footer Placeholder 4">
            <a:extLst>
              <a:ext uri="{FF2B5EF4-FFF2-40B4-BE49-F238E27FC236}">
                <a16:creationId xmlns:a16="http://schemas.microsoft.com/office/drawing/2014/main" id="{2DF90913-A15A-98D7-9FA8-A65C9A9BB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471B4-ED59-7B52-082A-998E63DF8C83}"/>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190957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8CE0-0DA9-3235-9D32-3B8B497B8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E17114-E3DB-61F7-3607-88F724174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E49D4-8E54-CA07-3C7F-B6972120A156}"/>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5" name="Footer Placeholder 4">
            <a:extLst>
              <a:ext uri="{FF2B5EF4-FFF2-40B4-BE49-F238E27FC236}">
                <a16:creationId xmlns:a16="http://schemas.microsoft.com/office/drawing/2014/main" id="{943E3E29-1BD4-835E-45FA-80AD6290E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58310-0CF9-28DE-6B49-A5762D862C44}"/>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176686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7A2D5-63FB-7648-1D14-4ACC950C14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46526-5FD6-5998-76E7-BB99CEA6A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92325-266C-314C-D040-350B2659CEA1}"/>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5" name="Footer Placeholder 4">
            <a:extLst>
              <a:ext uri="{FF2B5EF4-FFF2-40B4-BE49-F238E27FC236}">
                <a16:creationId xmlns:a16="http://schemas.microsoft.com/office/drawing/2014/main" id="{82F76320-4879-3CDB-CF68-78B1A5710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C8FB3-F855-7F8F-A29E-E51E44CF68ED}"/>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100454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510B-B896-282B-1004-7A15FFB9F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36F61-A3A5-D7AB-9553-8F1C0D05D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B8F93-08FA-98B2-7467-D9C1FECB095C}"/>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5" name="Footer Placeholder 4">
            <a:extLst>
              <a:ext uri="{FF2B5EF4-FFF2-40B4-BE49-F238E27FC236}">
                <a16:creationId xmlns:a16="http://schemas.microsoft.com/office/drawing/2014/main" id="{B8A09033-8025-39A0-F080-E9CBF5C80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20765-D540-0F12-DF1F-50FA57884EBA}"/>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316711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3B194-CB6E-9A3E-20D4-7337F958E927}"/>
              </a:ext>
            </a:extLst>
          </p:cNvPr>
          <p:cNvSpPr>
            <a:spLocks noGrp="1"/>
          </p:cNvSpPr>
          <p:nvPr>
            <p:ph type="title"/>
          </p:nvPr>
        </p:nvSpPr>
        <p:spPr>
          <a:xfrm>
            <a:off x="831850" y="1709738"/>
            <a:ext cx="10515600" cy="2852737"/>
          </a:xfrm>
        </p:spPr>
        <p:txBody>
          <a:bodyPr anchor="b"/>
          <a:lstStyle>
            <a:lvl1pPr>
              <a:defRPr sz="6000"/>
            </a:lvl1pPr>
          </a:lstStyle>
          <a:p>
            <a:endParaRPr lang="en-US" dirty="0"/>
          </a:p>
        </p:txBody>
      </p:sp>
      <p:sp>
        <p:nvSpPr>
          <p:cNvPr id="3" name="Text Placeholder 2">
            <a:extLst>
              <a:ext uri="{FF2B5EF4-FFF2-40B4-BE49-F238E27FC236}">
                <a16:creationId xmlns:a16="http://schemas.microsoft.com/office/drawing/2014/main" id="{7786013A-793E-2C2E-A038-29C0E6060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18DC9-C595-C722-C6C2-E3A7ACB52D0A}"/>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5" name="Footer Placeholder 4">
            <a:extLst>
              <a:ext uri="{FF2B5EF4-FFF2-40B4-BE49-F238E27FC236}">
                <a16:creationId xmlns:a16="http://schemas.microsoft.com/office/drawing/2014/main" id="{77F132BF-8332-C2B5-4615-39B5D39D4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C31C9-F835-55CF-1B95-0B0944DA6986}"/>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381533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2381-54E9-CFC7-89CB-DDD1E954D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BA3C1-36DF-C861-23BB-64234F3057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A4C91C-4B7C-8327-5C9A-8D3B2FA75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9F6EC-C05F-4893-FC44-846546338CF1}"/>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6" name="Footer Placeholder 5">
            <a:extLst>
              <a:ext uri="{FF2B5EF4-FFF2-40B4-BE49-F238E27FC236}">
                <a16:creationId xmlns:a16="http://schemas.microsoft.com/office/drawing/2014/main" id="{9AC38196-E0FF-C107-1615-AF1D28F3E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792EF-435B-F22C-DD15-150A99734DD1}"/>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262645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A50C-C3DD-A7DC-90B8-5D07CD5834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414E29-288E-5F86-6A04-DEDB22F99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8AB36-46F4-2D61-E209-52DC0CD43F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FE0AC-6416-7EA2-1278-B1C094975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D3B7B-936D-8868-5ACD-08377E977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F57AD4-3CE5-71F3-F239-72415B0C5A4E}"/>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8" name="Footer Placeholder 7">
            <a:extLst>
              <a:ext uri="{FF2B5EF4-FFF2-40B4-BE49-F238E27FC236}">
                <a16:creationId xmlns:a16="http://schemas.microsoft.com/office/drawing/2014/main" id="{975CB178-BF3D-7FB9-11F9-80D065769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A4705E-820F-413A-5837-AFD0ED2C72F3}"/>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376964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FCB4-3313-BF61-D5F2-FFA9F91FB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1D1D1-E711-FE0E-5E24-ED1DEA3855DB}"/>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4" name="Footer Placeholder 3">
            <a:extLst>
              <a:ext uri="{FF2B5EF4-FFF2-40B4-BE49-F238E27FC236}">
                <a16:creationId xmlns:a16="http://schemas.microsoft.com/office/drawing/2014/main" id="{4EE85678-1CA4-EB44-4DAD-8BB7C809E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908D6-6753-ED5C-C71D-AC626166028C}"/>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308683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D38CC-2E36-75A7-C97D-15ACB983F3CE}"/>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3" name="Footer Placeholder 2">
            <a:extLst>
              <a:ext uri="{FF2B5EF4-FFF2-40B4-BE49-F238E27FC236}">
                <a16:creationId xmlns:a16="http://schemas.microsoft.com/office/drawing/2014/main" id="{E8DD3363-7C10-9AFE-56FC-D4B792711F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CC6743-8C6A-C124-500B-0CF4BAC310A9}"/>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108123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9B3-9FB0-F407-BE7F-B3FB97D7C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1F24C-08CA-910B-1112-8748ADFD5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40D711-68BC-7272-277B-D89E1AB2A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4AAD3-FBB1-0A7C-0D23-CA4D4675AB1A}"/>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6" name="Footer Placeholder 5">
            <a:extLst>
              <a:ext uri="{FF2B5EF4-FFF2-40B4-BE49-F238E27FC236}">
                <a16:creationId xmlns:a16="http://schemas.microsoft.com/office/drawing/2014/main" id="{B3A8E58E-CEC7-F0D9-8E8A-3532FF51D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92F5A-FA80-0895-E915-312041BC25CB}"/>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185028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B7DD-F705-C391-6481-0964B09EB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415D8-16B2-7CA2-4B48-CF78734E3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57CC7F-48C4-8AA4-55B0-C7E150F66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F5BF7-378A-521C-D6F0-7C9C701E0B17}"/>
              </a:ext>
            </a:extLst>
          </p:cNvPr>
          <p:cNvSpPr>
            <a:spLocks noGrp="1"/>
          </p:cNvSpPr>
          <p:nvPr>
            <p:ph type="dt" sz="half" idx="10"/>
          </p:nvPr>
        </p:nvSpPr>
        <p:spPr/>
        <p:txBody>
          <a:bodyPr/>
          <a:lstStyle/>
          <a:p>
            <a:fld id="{5012AA96-0BA0-4000-B3E6-4DC22E821FF6}" type="datetimeFigureOut">
              <a:rPr lang="en-US" smtClean="0"/>
              <a:t>12/24/2022</a:t>
            </a:fld>
            <a:endParaRPr lang="en-US"/>
          </a:p>
        </p:txBody>
      </p:sp>
      <p:sp>
        <p:nvSpPr>
          <p:cNvPr id="6" name="Footer Placeholder 5">
            <a:extLst>
              <a:ext uri="{FF2B5EF4-FFF2-40B4-BE49-F238E27FC236}">
                <a16:creationId xmlns:a16="http://schemas.microsoft.com/office/drawing/2014/main" id="{DE776194-0A02-CE61-23EC-25BDD0F80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37C92-CA0D-F03C-27A3-96E1AB11998A}"/>
              </a:ext>
            </a:extLst>
          </p:cNvPr>
          <p:cNvSpPr>
            <a:spLocks noGrp="1"/>
          </p:cNvSpPr>
          <p:nvPr>
            <p:ph type="sldNum" sz="quarter" idx="12"/>
          </p:nvPr>
        </p:nvSpPr>
        <p:spPr/>
        <p:txBody>
          <a:bodyPr/>
          <a:lstStyle/>
          <a:p>
            <a:fld id="{9BA921D7-5368-4E84-96D3-2DC6E0A234C5}" type="slidenum">
              <a:rPr lang="en-US" smtClean="0"/>
              <a:t>‹#›</a:t>
            </a:fld>
            <a:endParaRPr lang="en-US"/>
          </a:p>
        </p:txBody>
      </p:sp>
    </p:spTree>
    <p:extLst>
      <p:ext uri="{BB962C8B-B14F-4D97-AF65-F5344CB8AC3E}">
        <p14:creationId xmlns:p14="http://schemas.microsoft.com/office/powerpoint/2010/main" val="181991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B850F8-6A10-55FD-E853-84C083E5A31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8AD398F-628F-82D5-977A-2A67BC430D83}"/>
              </a:ext>
            </a:extLst>
          </p:cNvPr>
          <p:cNvSpPr>
            <a:spLocks noGrp="1"/>
          </p:cNvSpPr>
          <p:nvPr>
            <p:ph type="title"/>
          </p:nvPr>
        </p:nvSpPr>
        <p:spPr>
          <a:xfrm>
            <a:off x="2337472" y="153166"/>
            <a:ext cx="95795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6E9B87-4FFD-44F8-3E4D-2C2237B3EED7}"/>
              </a:ext>
            </a:extLst>
          </p:cNvPr>
          <p:cNvSpPr>
            <a:spLocks noGrp="1"/>
          </p:cNvSpPr>
          <p:nvPr>
            <p:ph type="body" idx="1"/>
          </p:nvPr>
        </p:nvSpPr>
        <p:spPr>
          <a:xfrm>
            <a:off x="838200" y="1547055"/>
            <a:ext cx="10515600" cy="31460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0FA37C-E457-E067-DD16-9A1751879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2AA96-0BA0-4000-B3E6-4DC22E821FF6}" type="datetimeFigureOut">
              <a:rPr lang="en-US" smtClean="0"/>
              <a:t>12/24/2022</a:t>
            </a:fld>
            <a:endParaRPr lang="en-US"/>
          </a:p>
        </p:txBody>
      </p:sp>
      <p:sp>
        <p:nvSpPr>
          <p:cNvPr id="5" name="Footer Placeholder 4">
            <a:extLst>
              <a:ext uri="{FF2B5EF4-FFF2-40B4-BE49-F238E27FC236}">
                <a16:creationId xmlns:a16="http://schemas.microsoft.com/office/drawing/2014/main" id="{AEAF37C4-E777-17BD-B4C0-3F9D24F44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2E600-9E6C-BE26-1963-0678CEF41C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921D7-5368-4E84-96D3-2DC6E0A234C5}" type="slidenum">
              <a:rPr lang="en-US" smtClean="0"/>
              <a:t>‹#›</a:t>
            </a:fld>
            <a:endParaRPr lang="en-US"/>
          </a:p>
        </p:txBody>
      </p:sp>
    </p:spTree>
    <p:extLst>
      <p:ext uri="{BB962C8B-B14F-4D97-AF65-F5344CB8AC3E}">
        <p14:creationId xmlns:p14="http://schemas.microsoft.com/office/powerpoint/2010/main" val="35474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C374-F3EF-6ED2-383F-3843E480B3AB}"/>
              </a:ext>
            </a:extLst>
          </p:cNvPr>
          <p:cNvSpPr>
            <a:spLocks noGrp="1"/>
          </p:cNvSpPr>
          <p:nvPr>
            <p:ph type="ctrTitle"/>
          </p:nvPr>
        </p:nvSpPr>
        <p:spPr/>
        <p:txBody>
          <a:bodyPr/>
          <a:lstStyle/>
          <a:p>
            <a:r>
              <a:rPr lang="en-US" dirty="0"/>
              <a:t>The Magnificat</a:t>
            </a:r>
          </a:p>
        </p:txBody>
      </p:sp>
      <p:sp>
        <p:nvSpPr>
          <p:cNvPr id="3" name="Subtitle 2">
            <a:extLst>
              <a:ext uri="{FF2B5EF4-FFF2-40B4-BE49-F238E27FC236}">
                <a16:creationId xmlns:a16="http://schemas.microsoft.com/office/drawing/2014/main" id="{69799038-F9F7-E15B-F809-49E882B1F126}"/>
              </a:ext>
            </a:extLst>
          </p:cNvPr>
          <p:cNvSpPr>
            <a:spLocks noGrp="1"/>
          </p:cNvSpPr>
          <p:nvPr>
            <p:ph type="subTitle" idx="1"/>
          </p:nvPr>
        </p:nvSpPr>
        <p:spPr/>
        <p:txBody>
          <a:bodyPr/>
          <a:lstStyle/>
          <a:p>
            <a:r>
              <a:rPr lang="en-US" dirty="0"/>
              <a:t>Luke 1:46-56</a:t>
            </a:r>
          </a:p>
        </p:txBody>
      </p:sp>
    </p:spTree>
    <p:extLst>
      <p:ext uri="{BB962C8B-B14F-4D97-AF65-F5344CB8AC3E}">
        <p14:creationId xmlns:p14="http://schemas.microsoft.com/office/powerpoint/2010/main" val="20406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5508-BDB0-063B-79E2-FF30252BCF64}"/>
              </a:ext>
            </a:extLst>
          </p:cNvPr>
          <p:cNvSpPr>
            <a:spLocks noGrp="1"/>
          </p:cNvSpPr>
          <p:nvPr>
            <p:ph type="title"/>
          </p:nvPr>
        </p:nvSpPr>
        <p:spPr/>
        <p:txBody>
          <a:bodyPr/>
          <a:lstStyle/>
          <a:p>
            <a:r>
              <a:rPr lang="en-US" dirty="0"/>
              <a:t>Luke 1:46-49</a:t>
            </a:r>
          </a:p>
        </p:txBody>
      </p:sp>
      <p:sp>
        <p:nvSpPr>
          <p:cNvPr id="3" name="Content Placeholder 2">
            <a:extLst>
              <a:ext uri="{FF2B5EF4-FFF2-40B4-BE49-F238E27FC236}">
                <a16:creationId xmlns:a16="http://schemas.microsoft.com/office/drawing/2014/main" id="{8078E718-9048-E72A-ED14-9CFB879216BC}"/>
              </a:ext>
            </a:extLst>
          </p:cNvPr>
          <p:cNvSpPr>
            <a:spLocks noGrp="1"/>
          </p:cNvSpPr>
          <p:nvPr>
            <p:ph idx="1"/>
          </p:nvPr>
        </p:nvSpPr>
        <p:spPr/>
        <p:txBody>
          <a:bodyPr>
            <a:normAutofit lnSpcReduction="10000"/>
          </a:bodyPr>
          <a:lstStyle/>
          <a:p>
            <a:pPr marL="0" indent="0">
              <a:buNone/>
            </a:pPr>
            <a:r>
              <a:rPr lang="en-US" sz="4000" dirty="0"/>
              <a:t>And Mary said, “My soul magnifies the Lord, and my spirit rejoices in God my Savior, for he has looked on the humble estate of his servant. For behold, from now on all generations will call me blessed; for he who is mighty has done great things for me, and holy is his name. </a:t>
            </a:r>
          </a:p>
          <a:p>
            <a:pPr marL="0" indent="0">
              <a:buNone/>
            </a:pPr>
            <a:endParaRPr lang="en-US" dirty="0"/>
          </a:p>
        </p:txBody>
      </p:sp>
    </p:spTree>
    <p:extLst>
      <p:ext uri="{BB962C8B-B14F-4D97-AF65-F5344CB8AC3E}">
        <p14:creationId xmlns:p14="http://schemas.microsoft.com/office/powerpoint/2010/main" val="407989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6DDE-FE96-C4D6-39FC-9897AF36DDC6}"/>
              </a:ext>
            </a:extLst>
          </p:cNvPr>
          <p:cNvSpPr>
            <a:spLocks noGrp="1"/>
          </p:cNvSpPr>
          <p:nvPr>
            <p:ph type="title"/>
          </p:nvPr>
        </p:nvSpPr>
        <p:spPr/>
        <p:txBody>
          <a:bodyPr/>
          <a:lstStyle/>
          <a:p>
            <a:r>
              <a:rPr lang="en-US" dirty="0"/>
              <a:t>A Song of Praise</a:t>
            </a:r>
          </a:p>
        </p:txBody>
      </p:sp>
      <p:sp>
        <p:nvSpPr>
          <p:cNvPr id="3" name="Content Placeholder 2">
            <a:extLst>
              <a:ext uri="{FF2B5EF4-FFF2-40B4-BE49-F238E27FC236}">
                <a16:creationId xmlns:a16="http://schemas.microsoft.com/office/drawing/2014/main" id="{7A1CF9AD-05AE-CD20-E308-4CC865EF250F}"/>
              </a:ext>
            </a:extLst>
          </p:cNvPr>
          <p:cNvSpPr>
            <a:spLocks noGrp="1"/>
          </p:cNvSpPr>
          <p:nvPr>
            <p:ph idx="1"/>
          </p:nvPr>
        </p:nvSpPr>
        <p:spPr>
          <a:xfrm>
            <a:off x="838199" y="1547055"/>
            <a:ext cx="11200391" cy="3146057"/>
          </a:xfrm>
        </p:spPr>
        <p:txBody>
          <a:bodyPr>
            <a:normAutofit/>
          </a:bodyPr>
          <a:lstStyle/>
          <a:p>
            <a:pPr>
              <a:buFont typeface="Wingdings" panose="05000000000000000000" pitchFamily="2" charset="2"/>
              <a:buChar char="v"/>
            </a:pPr>
            <a:r>
              <a:rPr lang="en-US" sz="4000" dirty="0"/>
              <a:t> Mary’s praise for how God had used her</a:t>
            </a:r>
          </a:p>
        </p:txBody>
      </p:sp>
    </p:spTree>
    <p:extLst>
      <p:ext uri="{BB962C8B-B14F-4D97-AF65-F5344CB8AC3E}">
        <p14:creationId xmlns:p14="http://schemas.microsoft.com/office/powerpoint/2010/main" val="292296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5508-BDB0-063B-79E2-FF30252BCF64}"/>
              </a:ext>
            </a:extLst>
          </p:cNvPr>
          <p:cNvSpPr>
            <a:spLocks noGrp="1"/>
          </p:cNvSpPr>
          <p:nvPr>
            <p:ph type="title"/>
          </p:nvPr>
        </p:nvSpPr>
        <p:spPr/>
        <p:txBody>
          <a:bodyPr/>
          <a:lstStyle/>
          <a:p>
            <a:r>
              <a:rPr lang="en-US" dirty="0"/>
              <a:t>Luke 1:50-53</a:t>
            </a:r>
          </a:p>
        </p:txBody>
      </p:sp>
      <p:sp>
        <p:nvSpPr>
          <p:cNvPr id="3" name="Content Placeholder 2">
            <a:extLst>
              <a:ext uri="{FF2B5EF4-FFF2-40B4-BE49-F238E27FC236}">
                <a16:creationId xmlns:a16="http://schemas.microsoft.com/office/drawing/2014/main" id="{8078E718-9048-E72A-ED14-9CFB879216BC}"/>
              </a:ext>
            </a:extLst>
          </p:cNvPr>
          <p:cNvSpPr>
            <a:spLocks noGrp="1"/>
          </p:cNvSpPr>
          <p:nvPr>
            <p:ph idx="1"/>
          </p:nvPr>
        </p:nvSpPr>
        <p:spPr/>
        <p:txBody>
          <a:bodyPr>
            <a:normAutofit fontScale="85000" lnSpcReduction="10000"/>
          </a:bodyPr>
          <a:lstStyle/>
          <a:p>
            <a:pPr marL="0" marR="0" indent="0">
              <a:lnSpc>
                <a:spcPct val="107000"/>
              </a:lnSpc>
              <a:spcBef>
                <a:spcPts val="0"/>
              </a:spcBef>
              <a:spcAft>
                <a:spcPts val="0"/>
              </a:spcAft>
              <a:buNone/>
              <a:tabLst>
                <a:tab pos="127000" algn="r"/>
                <a:tab pos="254000" algn="l"/>
              </a:tabLst>
            </a:pPr>
            <a:r>
              <a:rPr lang="en-US" sz="3900" dirty="0">
                <a:effectLst/>
                <a:latin typeface="Calibri" panose="020F0502020204030204" pitchFamily="34" charset="0"/>
                <a:ea typeface="Calibri" panose="020F0502020204030204" pitchFamily="34" charset="0"/>
                <a:cs typeface="Calibri" panose="020F0502020204030204" pitchFamily="34" charset="0"/>
              </a:rPr>
              <a:t>And his mercy is for those who fear him from generation to generation. He has shown strength with his arm; he has scattered the proud in the thoughts of their hearts; he has brought down the mighty from their thrones and exalted those of humble estate; he has filled the hungry with good things, and the rich he has sent away empty. </a:t>
            </a:r>
            <a:endParaRPr lang="en-US" sz="39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5472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6DDE-FE96-C4D6-39FC-9897AF36DDC6}"/>
              </a:ext>
            </a:extLst>
          </p:cNvPr>
          <p:cNvSpPr>
            <a:spLocks noGrp="1"/>
          </p:cNvSpPr>
          <p:nvPr>
            <p:ph type="title"/>
          </p:nvPr>
        </p:nvSpPr>
        <p:spPr/>
        <p:txBody>
          <a:bodyPr/>
          <a:lstStyle/>
          <a:p>
            <a:r>
              <a:rPr lang="en-US" dirty="0"/>
              <a:t>A Song of Praise</a:t>
            </a:r>
          </a:p>
        </p:txBody>
      </p:sp>
      <p:sp>
        <p:nvSpPr>
          <p:cNvPr id="3" name="Content Placeholder 2">
            <a:extLst>
              <a:ext uri="{FF2B5EF4-FFF2-40B4-BE49-F238E27FC236}">
                <a16:creationId xmlns:a16="http://schemas.microsoft.com/office/drawing/2014/main" id="{7A1CF9AD-05AE-CD20-E308-4CC865EF250F}"/>
              </a:ext>
            </a:extLst>
          </p:cNvPr>
          <p:cNvSpPr>
            <a:spLocks noGrp="1"/>
          </p:cNvSpPr>
          <p:nvPr>
            <p:ph idx="1"/>
          </p:nvPr>
        </p:nvSpPr>
        <p:spPr>
          <a:xfrm>
            <a:off x="838199" y="1547055"/>
            <a:ext cx="11200391" cy="3146057"/>
          </a:xfrm>
        </p:spPr>
        <p:txBody>
          <a:bodyPr>
            <a:normAutofit/>
          </a:bodyPr>
          <a:lstStyle/>
          <a:p>
            <a:pPr>
              <a:buFont typeface="Wingdings" panose="05000000000000000000" pitchFamily="2" charset="2"/>
              <a:buChar char="v"/>
            </a:pPr>
            <a:r>
              <a:rPr lang="en-US" sz="4000" dirty="0"/>
              <a:t> </a:t>
            </a:r>
            <a:r>
              <a:rPr lang="en-US" sz="4000" dirty="0">
                <a:solidFill>
                  <a:schemeClr val="bg2">
                    <a:lumMod val="75000"/>
                  </a:schemeClr>
                </a:solidFill>
              </a:rPr>
              <a:t>Mary’s praise for God had used her</a:t>
            </a:r>
          </a:p>
          <a:p>
            <a:pPr>
              <a:buFont typeface="Wingdings" panose="05000000000000000000" pitchFamily="2" charset="2"/>
              <a:buChar char="v"/>
            </a:pPr>
            <a:r>
              <a:rPr lang="en-US" sz="4000" dirty="0"/>
              <a:t> Mary’s praise for God’s Faithfulness to His creation</a:t>
            </a:r>
          </a:p>
          <a:p>
            <a:pPr marL="0" indent="0">
              <a:buNone/>
            </a:pPr>
            <a:endParaRPr lang="en-US" sz="4000" dirty="0"/>
          </a:p>
        </p:txBody>
      </p:sp>
    </p:spTree>
    <p:extLst>
      <p:ext uri="{BB962C8B-B14F-4D97-AF65-F5344CB8AC3E}">
        <p14:creationId xmlns:p14="http://schemas.microsoft.com/office/powerpoint/2010/main" val="138104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9F83-BDAD-0378-8BC8-E2C9C40ED3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7439F8-2C7E-CA71-BC40-B0A8621FCD28}"/>
              </a:ext>
            </a:extLst>
          </p:cNvPr>
          <p:cNvSpPr>
            <a:spLocks noGrp="1"/>
          </p:cNvSpPr>
          <p:nvPr>
            <p:ph idx="1"/>
          </p:nvPr>
        </p:nvSpPr>
        <p:spPr>
          <a:xfrm>
            <a:off x="838200" y="1547055"/>
            <a:ext cx="10515600" cy="4629687"/>
          </a:xfrm>
        </p:spPr>
        <p:txBody>
          <a:bodyPr>
            <a:normAutofit fontScale="32500" lnSpcReduction="20000"/>
          </a:bodyPr>
          <a:lstStyle/>
          <a:p>
            <a:pPr marL="0" indent="0">
              <a:buNone/>
            </a:pPr>
            <a:r>
              <a:rPr lang="en-US" sz="7400" dirty="0"/>
              <a:t>Proverbs 22:4</a:t>
            </a:r>
          </a:p>
          <a:p>
            <a:pPr marL="0" indent="0">
              <a:buNone/>
            </a:pPr>
            <a:r>
              <a:rPr lang="en-US" sz="7400" dirty="0"/>
              <a:t>The reward for humility and fear of the Lord is riches and honor and life.</a:t>
            </a:r>
          </a:p>
          <a:p>
            <a:pPr marL="0" indent="0">
              <a:buNone/>
            </a:pPr>
            <a:endParaRPr lang="en-US" sz="7400" dirty="0"/>
          </a:p>
          <a:p>
            <a:pPr marL="0" indent="0">
              <a:buNone/>
            </a:pPr>
            <a:r>
              <a:rPr lang="en-US" sz="7400" dirty="0"/>
              <a:t>Proverbs 3:34 </a:t>
            </a:r>
          </a:p>
          <a:p>
            <a:pPr marL="0" indent="0">
              <a:buNone/>
            </a:pPr>
            <a:r>
              <a:rPr lang="en-US" sz="7400" dirty="0"/>
              <a:t>Toward the scorners he is scornful, but to the humble he gives favor. </a:t>
            </a:r>
          </a:p>
          <a:p>
            <a:pPr marL="0" indent="0">
              <a:buNone/>
            </a:pPr>
            <a:endParaRPr lang="en-US" sz="7400" dirty="0"/>
          </a:p>
          <a:p>
            <a:pPr marL="0" indent="0">
              <a:buNone/>
            </a:pPr>
            <a:r>
              <a:rPr lang="en-US" sz="7400" dirty="0"/>
              <a:t>Psalm 37:11</a:t>
            </a:r>
          </a:p>
          <a:p>
            <a:pPr marL="0" indent="0">
              <a:buNone/>
            </a:pPr>
            <a:r>
              <a:rPr lang="en-US" sz="7400" dirty="0"/>
              <a:t>But the meek shall inherit the land and delight themselves in abundant peace.</a:t>
            </a:r>
          </a:p>
          <a:p>
            <a:pPr marL="0" indent="0">
              <a:buNone/>
            </a:pPr>
            <a:endParaRPr lang="en-US" sz="7400" dirty="0"/>
          </a:p>
          <a:p>
            <a:pPr marL="0" indent="0">
              <a:buNone/>
            </a:pPr>
            <a:r>
              <a:rPr lang="en-US" sz="7400" dirty="0"/>
              <a:t>Matthew 5:5</a:t>
            </a:r>
          </a:p>
          <a:p>
            <a:pPr marL="0" indent="0">
              <a:buNone/>
            </a:pPr>
            <a:r>
              <a:rPr lang="en-US" sz="7400" dirty="0"/>
              <a:t>“Blessed are the meek, for they shall inherit the earth.</a:t>
            </a:r>
          </a:p>
          <a:p>
            <a:endParaRPr lang="en-US" dirty="0"/>
          </a:p>
        </p:txBody>
      </p:sp>
    </p:spTree>
    <p:extLst>
      <p:ext uri="{BB962C8B-B14F-4D97-AF65-F5344CB8AC3E}">
        <p14:creationId xmlns:p14="http://schemas.microsoft.com/office/powerpoint/2010/main" val="168904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5508-BDB0-063B-79E2-FF30252BCF64}"/>
              </a:ext>
            </a:extLst>
          </p:cNvPr>
          <p:cNvSpPr>
            <a:spLocks noGrp="1"/>
          </p:cNvSpPr>
          <p:nvPr>
            <p:ph type="title"/>
          </p:nvPr>
        </p:nvSpPr>
        <p:spPr/>
        <p:txBody>
          <a:bodyPr/>
          <a:lstStyle/>
          <a:p>
            <a:r>
              <a:rPr lang="en-US" dirty="0"/>
              <a:t>Luke 1:54-56</a:t>
            </a:r>
          </a:p>
        </p:txBody>
      </p:sp>
      <p:sp>
        <p:nvSpPr>
          <p:cNvPr id="3" name="Content Placeholder 2">
            <a:extLst>
              <a:ext uri="{FF2B5EF4-FFF2-40B4-BE49-F238E27FC236}">
                <a16:creationId xmlns:a16="http://schemas.microsoft.com/office/drawing/2014/main" id="{8078E718-9048-E72A-ED14-9CFB879216BC}"/>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tabLst>
                <a:tab pos="127000" algn="r"/>
                <a:tab pos="254000" algn="l"/>
              </a:tabLst>
            </a:pPr>
            <a:r>
              <a:rPr lang="en-US" sz="4000" dirty="0">
                <a:effectLst/>
                <a:latin typeface="Calibri" panose="020F0502020204030204" pitchFamily="34" charset="0"/>
                <a:ea typeface="Calibri" panose="020F0502020204030204" pitchFamily="34" charset="0"/>
                <a:cs typeface="Calibri" panose="020F0502020204030204" pitchFamily="34" charset="0"/>
              </a:rPr>
              <a:t>He has helped his servant Israel, in remembrance of his mercy, as he spoke to our fathers, to Abraham and to his offspring forever.” And Mary remained with her about three months and returned to her home.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94673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6DDE-FE96-C4D6-39FC-9897AF36DDC6}"/>
              </a:ext>
            </a:extLst>
          </p:cNvPr>
          <p:cNvSpPr>
            <a:spLocks noGrp="1"/>
          </p:cNvSpPr>
          <p:nvPr>
            <p:ph type="title"/>
          </p:nvPr>
        </p:nvSpPr>
        <p:spPr/>
        <p:txBody>
          <a:bodyPr/>
          <a:lstStyle/>
          <a:p>
            <a:r>
              <a:rPr lang="en-US" dirty="0"/>
              <a:t>A Song of Praise</a:t>
            </a:r>
          </a:p>
        </p:txBody>
      </p:sp>
      <p:sp>
        <p:nvSpPr>
          <p:cNvPr id="3" name="Content Placeholder 2">
            <a:extLst>
              <a:ext uri="{FF2B5EF4-FFF2-40B4-BE49-F238E27FC236}">
                <a16:creationId xmlns:a16="http://schemas.microsoft.com/office/drawing/2014/main" id="{7A1CF9AD-05AE-CD20-E308-4CC865EF250F}"/>
              </a:ext>
            </a:extLst>
          </p:cNvPr>
          <p:cNvSpPr>
            <a:spLocks noGrp="1"/>
          </p:cNvSpPr>
          <p:nvPr>
            <p:ph idx="1"/>
          </p:nvPr>
        </p:nvSpPr>
        <p:spPr>
          <a:xfrm>
            <a:off x="838199" y="1547055"/>
            <a:ext cx="11200391" cy="3146057"/>
          </a:xfrm>
        </p:spPr>
        <p:txBody>
          <a:bodyPr>
            <a:normAutofit/>
          </a:bodyPr>
          <a:lstStyle/>
          <a:p>
            <a:pPr>
              <a:buFont typeface="Wingdings" panose="05000000000000000000" pitchFamily="2" charset="2"/>
              <a:buChar char="v"/>
            </a:pPr>
            <a:r>
              <a:rPr lang="en-US" sz="4000" dirty="0"/>
              <a:t> </a:t>
            </a:r>
            <a:r>
              <a:rPr lang="en-US" sz="4000" dirty="0">
                <a:solidFill>
                  <a:schemeClr val="bg2">
                    <a:lumMod val="75000"/>
                  </a:schemeClr>
                </a:solidFill>
              </a:rPr>
              <a:t>Mary’s praise for God had used her</a:t>
            </a:r>
          </a:p>
          <a:p>
            <a:pPr>
              <a:buFont typeface="Wingdings" panose="05000000000000000000" pitchFamily="2" charset="2"/>
              <a:buChar char="v"/>
            </a:pPr>
            <a:r>
              <a:rPr lang="en-US" sz="4000" dirty="0">
                <a:solidFill>
                  <a:schemeClr val="bg2">
                    <a:lumMod val="75000"/>
                  </a:schemeClr>
                </a:solidFill>
              </a:rPr>
              <a:t> Mary’s praise for God’s Faithfulness to His creation</a:t>
            </a:r>
          </a:p>
          <a:p>
            <a:pPr>
              <a:buFont typeface="Wingdings" panose="05000000000000000000" pitchFamily="2" charset="2"/>
              <a:buChar char="v"/>
            </a:pPr>
            <a:r>
              <a:rPr lang="en-US" sz="4000" dirty="0"/>
              <a:t> Mary’s praise for God’s Faithfulness to His chosen people</a:t>
            </a:r>
          </a:p>
        </p:txBody>
      </p:sp>
    </p:spTree>
    <p:extLst>
      <p:ext uri="{BB962C8B-B14F-4D97-AF65-F5344CB8AC3E}">
        <p14:creationId xmlns:p14="http://schemas.microsoft.com/office/powerpoint/2010/main" val="30796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84F9-9C1E-BC7D-4D47-A6AD72E703E5}"/>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33A6920B-4E00-7C2C-B758-8AFCEBD55E44}"/>
              </a:ext>
            </a:extLst>
          </p:cNvPr>
          <p:cNvSpPr>
            <a:spLocks noGrp="1"/>
          </p:cNvSpPr>
          <p:nvPr>
            <p:ph idx="1"/>
          </p:nvPr>
        </p:nvSpPr>
        <p:spPr/>
        <p:txBody>
          <a:bodyPr>
            <a:normAutofit/>
          </a:bodyPr>
          <a:lstStyle/>
          <a:p>
            <a:pPr>
              <a:buFont typeface="Wingdings" panose="05000000000000000000" pitchFamily="2" charset="2"/>
              <a:buChar char="v"/>
            </a:pPr>
            <a:r>
              <a:rPr lang="en-US" sz="4000" dirty="0"/>
              <a:t> Praise God for how He is using you.</a:t>
            </a:r>
          </a:p>
          <a:p>
            <a:pPr>
              <a:buFont typeface="Wingdings" panose="05000000000000000000" pitchFamily="2" charset="2"/>
              <a:buChar char="v"/>
            </a:pPr>
            <a:r>
              <a:rPr lang="en-US" sz="4000" dirty="0"/>
              <a:t> Praise God for His Son</a:t>
            </a:r>
          </a:p>
          <a:p>
            <a:pPr>
              <a:buFont typeface="Wingdings" panose="05000000000000000000" pitchFamily="2" charset="2"/>
              <a:buChar char="v"/>
            </a:pPr>
            <a:r>
              <a:rPr lang="en-US" sz="4000" dirty="0"/>
              <a:t> Praise God because He </a:t>
            </a:r>
            <a:r>
              <a:rPr lang="en-US" sz="4000"/>
              <a:t>is faithful</a:t>
            </a:r>
            <a:endParaRPr lang="en-US" sz="4000" dirty="0"/>
          </a:p>
        </p:txBody>
      </p:sp>
    </p:spTree>
    <p:extLst>
      <p:ext uri="{BB962C8B-B14F-4D97-AF65-F5344CB8AC3E}">
        <p14:creationId xmlns:p14="http://schemas.microsoft.com/office/powerpoint/2010/main" val="2517212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339</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The Magnificat</vt:lpstr>
      <vt:lpstr>Luke 1:46-49</vt:lpstr>
      <vt:lpstr>A Song of Praise</vt:lpstr>
      <vt:lpstr>Luke 1:50-53</vt:lpstr>
      <vt:lpstr>A Song of Praise</vt:lpstr>
      <vt:lpstr>PowerPoint Presentation</vt:lpstr>
      <vt:lpstr>Luke 1:54-56</vt:lpstr>
      <vt:lpstr>A Song of Praise</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Magnificat</dc:title>
  <dc:creator>James Area</dc:creator>
  <cp:lastModifiedBy>James Area</cp:lastModifiedBy>
  <cp:revision>1</cp:revision>
  <dcterms:created xsi:type="dcterms:W3CDTF">2022-12-13T09:27:40Z</dcterms:created>
  <dcterms:modified xsi:type="dcterms:W3CDTF">2022-12-24T14:18:22Z</dcterms:modified>
</cp:coreProperties>
</file>