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330" r:id="rId2"/>
    <p:sldId id="281" r:id="rId3"/>
    <p:sldId id="280" r:id="rId4"/>
    <p:sldId id="277" r:id="rId5"/>
    <p:sldId id="257" r:id="rId6"/>
    <p:sldId id="259" r:id="rId7"/>
    <p:sldId id="263" r:id="rId8"/>
    <p:sldId id="262" r:id="rId9"/>
    <p:sldId id="258" r:id="rId10"/>
    <p:sldId id="261" r:id="rId11"/>
    <p:sldId id="276" r:id="rId12"/>
    <p:sldId id="264" r:id="rId13"/>
    <p:sldId id="265" r:id="rId14"/>
    <p:sldId id="266" r:id="rId15"/>
    <p:sldId id="267" r:id="rId16"/>
    <p:sldId id="268" r:id="rId17"/>
    <p:sldId id="269" r:id="rId18"/>
    <p:sldId id="270" r:id="rId19"/>
    <p:sldId id="271" r:id="rId20"/>
    <p:sldId id="272" r:id="rId21"/>
    <p:sldId id="282" r:id="rId22"/>
    <p:sldId id="279" r:id="rId23"/>
    <p:sldId id="273" r:id="rId24"/>
    <p:sldId id="289" r:id="rId25"/>
    <p:sldId id="288" r:id="rId26"/>
    <p:sldId id="316" r:id="rId27"/>
    <p:sldId id="287" r:id="rId28"/>
    <p:sldId id="291" r:id="rId29"/>
    <p:sldId id="315" r:id="rId30"/>
    <p:sldId id="286" r:id="rId31"/>
    <p:sldId id="290" r:id="rId32"/>
    <p:sldId id="292" r:id="rId33"/>
    <p:sldId id="293" r:id="rId34"/>
    <p:sldId id="317" r:id="rId35"/>
    <p:sldId id="284" r:id="rId36"/>
    <p:sldId id="296" r:id="rId37"/>
    <p:sldId id="295" r:id="rId38"/>
    <p:sldId id="294" r:id="rId39"/>
    <p:sldId id="302" r:id="rId40"/>
    <p:sldId id="297" r:id="rId41"/>
    <p:sldId id="298" r:id="rId42"/>
    <p:sldId id="299" r:id="rId43"/>
    <p:sldId id="300" r:id="rId44"/>
    <p:sldId id="285" r:id="rId45"/>
    <p:sldId id="304" r:id="rId46"/>
    <p:sldId id="283" r:id="rId47"/>
    <p:sldId id="278" r:id="rId48"/>
    <p:sldId id="303" r:id="rId49"/>
    <p:sldId id="31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ED9"/>
    <a:srgbClr val="97C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62407-84FA-4EE7-A2A1-EDDD95A84E16}" v="433" dt="2022-12-05T19:04:08.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874"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okuf" userId="03f9d1481afc9b9e" providerId="LiveId" clId="{49162407-84FA-4EE7-A2A1-EDDD95A84E16}"/>
    <pc:docChg chg="custSel addSld delSld modSld sldOrd">
      <pc:chgData name="steve hokuf" userId="03f9d1481afc9b9e" providerId="LiveId" clId="{49162407-84FA-4EE7-A2A1-EDDD95A84E16}" dt="2022-12-05T19:08:06.844" v="761" actId="1076"/>
      <pc:docMkLst>
        <pc:docMk/>
      </pc:docMkLst>
      <pc:sldChg chg="del">
        <pc:chgData name="steve hokuf" userId="03f9d1481afc9b9e" providerId="LiveId" clId="{49162407-84FA-4EE7-A2A1-EDDD95A84E16}" dt="2022-12-05T18:33:53.653" v="673" actId="2696"/>
        <pc:sldMkLst>
          <pc:docMk/>
          <pc:sldMk cId="0" sldId="256"/>
        </pc:sldMkLst>
      </pc:sldChg>
      <pc:sldChg chg="modSp mod">
        <pc:chgData name="steve hokuf" userId="03f9d1481afc9b9e" providerId="LiveId" clId="{49162407-84FA-4EE7-A2A1-EDDD95A84E16}" dt="2022-12-05T18:17:52.242" v="516" actId="20577"/>
        <pc:sldMkLst>
          <pc:docMk/>
          <pc:sldMk cId="0" sldId="272"/>
        </pc:sldMkLst>
        <pc:spChg chg="mod">
          <ac:chgData name="steve hokuf" userId="03f9d1481afc9b9e" providerId="LiveId" clId="{49162407-84FA-4EE7-A2A1-EDDD95A84E16}" dt="2022-12-05T18:17:52.242" v="516" actId="20577"/>
          <ac:spMkLst>
            <pc:docMk/>
            <pc:sldMk cId="0" sldId="272"/>
            <ac:spMk id="3" creationId="{00000000-0000-0000-0000-000000000000}"/>
          </ac:spMkLst>
        </pc:spChg>
      </pc:sldChg>
      <pc:sldChg chg="modSp">
        <pc:chgData name="steve hokuf" userId="03f9d1481afc9b9e" providerId="LiveId" clId="{49162407-84FA-4EE7-A2A1-EDDD95A84E16}" dt="2022-12-05T17:57:54.512" v="100" actId="255"/>
        <pc:sldMkLst>
          <pc:docMk/>
          <pc:sldMk cId="0" sldId="273"/>
        </pc:sldMkLst>
        <pc:spChg chg="mod">
          <ac:chgData name="steve hokuf" userId="03f9d1481afc9b9e" providerId="LiveId" clId="{49162407-84FA-4EE7-A2A1-EDDD95A84E16}" dt="2022-12-05T17:57:54.512" v="100" actId="255"/>
          <ac:spMkLst>
            <pc:docMk/>
            <pc:sldMk cId="0" sldId="273"/>
            <ac:spMk id="3" creationId="{00000000-0000-0000-0000-000000000000}"/>
          </ac:spMkLst>
        </pc:spChg>
      </pc:sldChg>
      <pc:sldChg chg="modSp mod ord">
        <pc:chgData name="steve hokuf" userId="03f9d1481afc9b9e" providerId="LiveId" clId="{49162407-84FA-4EE7-A2A1-EDDD95A84E16}" dt="2022-12-05T18:24:43.587" v="615" actId="1076"/>
        <pc:sldMkLst>
          <pc:docMk/>
          <pc:sldMk cId="0" sldId="278"/>
        </pc:sldMkLst>
        <pc:spChg chg="mod">
          <ac:chgData name="steve hokuf" userId="03f9d1481afc9b9e" providerId="LiveId" clId="{49162407-84FA-4EE7-A2A1-EDDD95A84E16}" dt="2022-12-05T18:24:37.354" v="614" actId="255"/>
          <ac:spMkLst>
            <pc:docMk/>
            <pc:sldMk cId="0" sldId="278"/>
            <ac:spMk id="2" creationId="{00000000-0000-0000-0000-000000000000}"/>
          </ac:spMkLst>
        </pc:spChg>
        <pc:spChg chg="mod">
          <ac:chgData name="steve hokuf" userId="03f9d1481afc9b9e" providerId="LiveId" clId="{49162407-84FA-4EE7-A2A1-EDDD95A84E16}" dt="2022-12-05T18:24:43.587" v="615" actId="1076"/>
          <ac:spMkLst>
            <pc:docMk/>
            <pc:sldMk cId="0" sldId="278"/>
            <ac:spMk id="3" creationId="{00000000-0000-0000-0000-000000000000}"/>
          </ac:spMkLst>
        </pc:spChg>
      </pc:sldChg>
      <pc:sldChg chg="modAnim">
        <pc:chgData name="steve hokuf" userId="03f9d1481afc9b9e" providerId="LiveId" clId="{49162407-84FA-4EE7-A2A1-EDDD95A84E16}" dt="2022-12-05T18:19:16.203" v="524"/>
        <pc:sldMkLst>
          <pc:docMk/>
          <pc:sldMk cId="0" sldId="279"/>
        </pc:sldMkLst>
      </pc:sldChg>
      <pc:sldChg chg="modSp mod">
        <pc:chgData name="steve hokuf" userId="03f9d1481afc9b9e" providerId="LiveId" clId="{49162407-84FA-4EE7-A2A1-EDDD95A84E16}" dt="2022-12-05T18:11:41.040" v="384" actId="255"/>
        <pc:sldMkLst>
          <pc:docMk/>
          <pc:sldMk cId="0" sldId="280"/>
        </pc:sldMkLst>
        <pc:spChg chg="mod">
          <ac:chgData name="steve hokuf" userId="03f9d1481afc9b9e" providerId="LiveId" clId="{49162407-84FA-4EE7-A2A1-EDDD95A84E16}" dt="2022-12-05T18:11:41.040" v="384" actId="255"/>
          <ac:spMkLst>
            <pc:docMk/>
            <pc:sldMk cId="0" sldId="280"/>
            <ac:spMk id="3" creationId="{00000000-0000-0000-0000-000000000000}"/>
          </ac:spMkLst>
        </pc:spChg>
      </pc:sldChg>
      <pc:sldChg chg="modSp mod">
        <pc:chgData name="steve hokuf" userId="03f9d1481afc9b9e" providerId="LiveId" clId="{49162407-84FA-4EE7-A2A1-EDDD95A84E16}" dt="2022-12-05T18:12:36.340" v="399" actId="20577"/>
        <pc:sldMkLst>
          <pc:docMk/>
          <pc:sldMk cId="0" sldId="281"/>
        </pc:sldMkLst>
        <pc:spChg chg="mod">
          <ac:chgData name="steve hokuf" userId="03f9d1481afc9b9e" providerId="LiveId" clId="{49162407-84FA-4EE7-A2A1-EDDD95A84E16}" dt="2022-12-05T18:12:36.340" v="399" actId="20577"/>
          <ac:spMkLst>
            <pc:docMk/>
            <pc:sldMk cId="0" sldId="281"/>
            <ac:spMk id="3" creationId="{00000000-0000-0000-0000-000000000000}"/>
          </ac:spMkLst>
        </pc:spChg>
      </pc:sldChg>
      <pc:sldChg chg="modSp modAnim">
        <pc:chgData name="steve hokuf" userId="03f9d1481afc9b9e" providerId="LiveId" clId="{49162407-84FA-4EE7-A2A1-EDDD95A84E16}" dt="2022-12-05T18:18:14.177" v="520" actId="20577"/>
        <pc:sldMkLst>
          <pc:docMk/>
          <pc:sldMk cId="0" sldId="282"/>
        </pc:sldMkLst>
        <pc:spChg chg="mod">
          <ac:chgData name="steve hokuf" userId="03f9d1481afc9b9e" providerId="LiveId" clId="{49162407-84FA-4EE7-A2A1-EDDD95A84E16}" dt="2022-12-05T18:18:14.177" v="520" actId="20577"/>
          <ac:spMkLst>
            <pc:docMk/>
            <pc:sldMk cId="0" sldId="282"/>
            <ac:spMk id="3" creationId="{00000000-0000-0000-0000-000000000000}"/>
          </ac:spMkLst>
        </pc:spChg>
      </pc:sldChg>
      <pc:sldChg chg="modSp mod ord">
        <pc:chgData name="steve hokuf" userId="03f9d1481afc9b9e" providerId="LiveId" clId="{49162407-84FA-4EE7-A2A1-EDDD95A84E16}" dt="2022-12-05T18:29:49.701" v="623" actId="255"/>
        <pc:sldMkLst>
          <pc:docMk/>
          <pc:sldMk cId="0" sldId="283"/>
        </pc:sldMkLst>
        <pc:spChg chg="mod">
          <ac:chgData name="steve hokuf" userId="03f9d1481afc9b9e" providerId="LiveId" clId="{49162407-84FA-4EE7-A2A1-EDDD95A84E16}" dt="2022-12-05T18:29:49.701" v="623" actId="255"/>
          <ac:spMkLst>
            <pc:docMk/>
            <pc:sldMk cId="0" sldId="283"/>
            <ac:spMk id="2" creationId="{00000000-0000-0000-0000-000000000000}"/>
          </ac:spMkLst>
        </pc:spChg>
        <pc:spChg chg="mod">
          <ac:chgData name="steve hokuf" userId="03f9d1481afc9b9e" providerId="LiveId" clId="{49162407-84FA-4EE7-A2A1-EDDD95A84E16}" dt="2022-12-05T18:29:39.384" v="622" actId="14100"/>
          <ac:spMkLst>
            <pc:docMk/>
            <pc:sldMk cId="0" sldId="283"/>
            <ac:spMk id="3" creationId="{00000000-0000-0000-0000-000000000000}"/>
          </ac:spMkLst>
        </pc:spChg>
      </pc:sldChg>
      <pc:sldChg chg="modSp mod">
        <pc:chgData name="steve hokuf" userId="03f9d1481afc9b9e" providerId="LiveId" clId="{49162407-84FA-4EE7-A2A1-EDDD95A84E16}" dt="2022-12-05T18:21:23.150" v="541" actId="20577"/>
        <pc:sldMkLst>
          <pc:docMk/>
          <pc:sldMk cId="0" sldId="284"/>
        </pc:sldMkLst>
        <pc:spChg chg="mod">
          <ac:chgData name="steve hokuf" userId="03f9d1481afc9b9e" providerId="LiveId" clId="{49162407-84FA-4EE7-A2A1-EDDD95A84E16}" dt="2022-12-05T18:21:23.150" v="541" actId="20577"/>
          <ac:spMkLst>
            <pc:docMk/>
            <pc:sldMk cId="0" sldId="284"/>
            <ac:spMk id="3" creationId="{00000000-0000-0000-0000-000000000000}"/>
          </ac:spMkLst>
        </pc:spChg>
      </pc:sldChg>
      <pc:sldChg chg="modSp mod">
        <pc:chgData name="steve hokuf" userId="03f9d1481afc9b9e" providerId="LiveId" clId="{49162407-84FA-4EE7-A2A1-EDDD95A84E16}" dt="2022-12-05T18:22:38.736" v="556" actId="20577"/>
        <pc:sldMkLst>
          <pc:docMk/>
          <pc:sldMk cId="0" sldId="285"/>
        </pc:sldMkLst>
        <pc:spChg chg="mod">
          <ac:chgData name="steve hokuf" userId="03f9d1481afc9b9e" providerId="LiveId" clId="{49162407-84FA-4EE7-A2A1-EDDD95A84E16}" dt="2022-12-05T18:22:38.736" v="556" actId="20577"/>
          <ac:spMkLst>
            <pc:docMk/>
            <pc:sldMk cId="0" sldId="285"/>
            <ac:spMk id="3" creationId="{00000000-0000-0000-0000-000000000000}"/>
          </ac:spMkLst>
        </pc:spChg>
      </pc:sldChg>
      <pc:sldChg chg="modSp mod">
        <pc:chgData name="steve hokuf" userId="03f9d1481afc9b9e" providerId="LiveId" clId="{49162407-84FA-4EE7-A2A1-EDDD95A84E16}" dt="2022-12-05T18:20:21.509" v="528" actId="1076"/>
        <pc:sldMkLst>
          <pc:docMk/>
          <pc:sldMk cId="0" sldId="286"/>
        </pc:sldMkLst>
        <pc:spChg chg="mod">
          <ac:chgData name="steve hokuf" userId="03f9d1481afc9b9e" providerId="LiveId" clId="{49162407-84FA-4EE7-A2A1-EDDD95A84E16}" dt="2022-12-05T18:20:21.509" v="528" actId="1076"/>
          <ac:spMkLst>
            <pc:docMk/>
            <pc:sldMk cId="0" sldId="286"/>
            <ac:spMk id="3" creationId="{00000000-0000-0000-0000-000000000000}"/>
          </ac:spMkLst>
        </pc:spChg>
      </pc:sldChg>
      <pc:sldChg chg="modSp mod">
        <pc:chgData name="steve hokuf" userId="03f9d1481afc9b9e" providerId="LiveId" clId="{49162407-84FA-4EE7-A2A1-EDDD95A84E16}" dt="2022-12-05T18:19:53.917" v="526" actId="1076"/>
        <pc:sldMkLst>
          <pc:docMk/>
          <pc:sldMk cId="0" sldId="287"/>
        </pc:sldMkLst>
        <pc:spChg chg="mod">
          <ac:chgData name="steve hokuf" userId="03f9d1481afc9b9e" providerId="LiveId" clId="{49162407-84FA-4EE7-A2A1-EDDD95A84E16}" dt="2022-12-05T18:19:53.917" v="526" actId="1076"/>
          <ac:spMkLst>
            <pc:docMk/>
            <pc:sldMk cId="0" sldId="287"/>
            <ac:spMk id="3" creationId="{00000000-0000-0000-0000-000000000000}"/>
          </ac:spMkLst>
        </pc:spChg>
      </pc:sldChg>
      <pc:sldChg chg="modAnim">
        <pc:chgData name="steve hokuf" userId="03f9d1481afc9b9e" providerId="LiveId" clId="{49162407-84FA-4EE7-A2A1-EDDD95A84E16}" dt="2022-12-05T18:10:02.641" v="370"/>
        <pc:sldMkLst>
          <pc:docMk/>
          <pc:sldMk cId="0" sldId="294"/>
        </pc:sldMkLst>
      </pc:sldChg>
      <pc:sldChg chg="modAnim">
        <pc:chgData name="steve hokuf" userId="03f9d1481afc9b9e" providerId="LiveId" clId="{49162407-84FA-4EE7-A2A1-EDDD95A84E16}" dt="2022-12-05T18:09:36.533" v="368"/>
        <pc:sldMkLst>
          <pc:docMk/>
          <pc:sldMk cId="0" sldId="299"/>
        </pc:sldMkLst>
      </pc:sldChg>
      <pc:sldChg chg="modAnim">
        <pc:chgData name="steve hokuf" userId="03f9d1481afc9b9e" providerId="LiveId" clId="{49162407-84FA-4EE7-A2A1-EDDD95A84E16}" dt="2022-12-05T18:09:54.269" v="369"/>
        <pc:sldMkLst>
          <pc:docMk/>
          <pc:sldMk cId="0" sldId="302"/>
        </pc:sldMkLst>
      </pc:sldChg>
      <pc:sldChg chg="modSp mod">
        <pc:chgData name="steve hokuf" userId="03f9d1481afc9b9e" providerId="LiveId" clId="{49162407-84FA-4EE7-A2A1-EDDD95A84E16}" dt="2022-12-05T18:30:29.768" v="628" actId="115"/>
        <pc:sldMkLst>
          <pc:docMk/>
          <pc:sldMk cId="0" sldId="303"/>
        </pc:sldMkLst>
        <pc:spChg chg="mod">
          <ac:chgData name="steve hokuf" userId="03f9d1481afc9b9e" providerId="LiveId" clId="{49162407-84FA-4EE7-A2A1-EDDD95A84E16}" dt="2022-12-05T18:30:29.768" v="628" actId="115"/>
          <ac:spMkLst>
            <pc:docMk/>
            <pc:sldMk cId="0" sldId="303"/>
            <ac:spMk id="2" creationId="{00000000-0000-0000-0000-000000000000}"/>
          </ac:spMkLst>
        </pc:spChg>
        <pc:spChg chg="mod">
          <ac:chgData name="steve hokuf" userId="03f9d1481afc9b9e" providerId="LiveId" clId="{49162407-84FA-4EE7-A2A1-EDDD95A84E16}" dt="2022-12-05T18:30:05.203" v="624" actId="1076"/>
          <ac:spMkLst>
            <pc:docMk/>
            <pc:sldMk cId="0" sldId="303"/>
            <ac:spMk id="3" creationId="{00000000-0000-0000-0000-000000000000}"/>
          </ac:spMkLst>
        </pc:spChg>
      </pc:sldChg>
      <pc:sldChg chg="modSp mod modAnim">
        <pc:chgData name="steve hokuf" userId="03f9d1481afc9b9e" providerId="LiveId" clId="{49162407-84FA-4EE7-A2A1-EDDD95A84E16}" dt="2022-12-05T18:24:14.102" v="613" actId="20577"/>
        <pc:sldMkLst>
          <pc:docMk/>
          <pc:sldMk cId="0" sldId="304"/>
        </pc:sldMkLst>
        <pc:spChg chg="mod">
          <ac:chgData name="steve hokuf" userId="03f9d1481afc9b9e" providerId="LiveId" clId="{49162407-84FA-4EE7-A2A1-EDDD95A84E16}" dt="2022-12-05T17:56:22.996" v="81" actId="20577"/>
          <ac:spMkLst>
            <pc:docMk/>
            <pc:sldMk cId="0" sldId="304"/>
            <ac:spMk id="2" creationId="{00000000-0000-0000-0000-000000000000}"/>
          </ac:spMkLst>
        </pc:spChg>
        <pc:spChg chg="mod">
          <ac:chgData name="steve hokuf" userId="03f9d1481afc9b9e" providerId="LiveId" clId="{49162407-84FA-4EE7-A2A1-EDDD95A84E16}" dt="2022-12-05T18:24:14.102" v="613" actId="20577"/>
          <ac:spMkLst>
            <pc:docMk/>
            <pc:sldMk cId="0" sldId="304"/>
            <ac:spMk id="3" creationId="{00000000-0000-0000-0000-000000000000}"/>
          </ac:spMkLst>
        </pc:spChg>
      </pc:sldChg>
      <pc:sldChg chg="del">
        <pc:chgData name="steve hokuf" userId="03f9d1481afc9b9e" providerId="LiveId" clId="{49162407-84FA-4EE7-A2A1-EDDD95A84E16}" dt="2022-12-05T19:04:49.575" v="744" actId="2696"/>
        <pc:sldMkLst>
          <pc:docMk/>
          <pc:sldMk cId="0" sldId="305"/>
        </pc:sldMkLst>
      </pc:sldChg>
      <pc:sldChg chg="modSp mod">
        <pc:chgData name="steve hokuf" userId="03f9d1481afc9b9e" providerId="LiveId" clId="{49162407-84FA-4EE7-A2A1-EDDD95A84E16}" dt="2022-12-05T19:05:56.678" v="753" actId="14100"/>
        <pc:sldMkLst>
          <pc:docMk/>
          <pc:sldMk cId="0" sldId="306"/>
        </pc:sldMkLst>
        <pc:picChg chg="mod">
          <ac:chgData name="steve hokuf" userId="03f9d1481afc9b9e" providerId="LiveId" clId="{49162407-84FA-4EE7-A2A1-EDDD95A84E16}" dt="2022-12-05T19:05:56.678" v="753" actId="14100"/>
          <ac:picMkLst>
            <pc:docMk/>
            <pc:sldMk cId="0" sldId="306"/>
            <ac:picMk id="4" creationId="{00000000-0000-0000-0000-000000000000}"/>
          </ac:picMkLst>
        </pc:picChg>
      </pc:sldChg>
      <pc:sldChg chg="del">
        <pc:chgData name="steve hokuf" userId="03f9d1481afc9b9e" providerId="LiveId" clId="{49162407-84FA-4EE7-A2A1-EDDD95A84E16}" dt="2022-12-05T19:06:25.262" v="757" actId="2696"/>
        <pc:sldMkLst>
          <pc:docMk/>
          <pc:sldMk cId="0" sldId="307"/>
        </pc:sldMkLst>
      </pc:sldChg>
      <pc:sldChg chg="modSp mod ord">
        <pc:chgData name="steve hokuf" userId="03f9d1481afc9b9e" providerId="LiveId" clId="{49162407-84FA-4EE7-A2A1-EDDD95A84E16}" dt="2022-12-05T19:08:06.844" v="761" actId="1076"/>
        <pc:sldMkLst>
          <pc:docMk/>
          <pc:sldMk cId="0" sldId="308"/>
        </pc:sldMkLst>
        <pc:picChg chg="mod">
          <ac:chgData name="steve hokuf" userId="03f9d1481afc9b9e" providerId="LiveId" clId="{49162407-84FA-4EE7-A2A1-EDDD95A84E16}" dt="2022-12-05T19:08:06.844" v="761" actId="1076"/>
          <ac:picMkLst>
            <pc:docMk/>
            <pc:sldMk cId="0" sldId="308"/>
            <ac:picMk id="4" creationId="{00000000-0000-0000-0000-000000000000}"/>
          </ac:picMkLst>
        </pc:picChg>
      </pc:sldChg>
      <pc:sldChg chg="modSp mod">
        <pc:chgData name="steve hokuf" userId="03f9d1481afc9b9e" providerId="LiveId" clId="{49162407-84FA-4EE7-A2A1-EDDD95A84E16}" dt="2022-12-05T19:05:03.136" v="746" actId="14100"/>
        <pc:sldMkLst>
          <pc:docMk/>
          <pc:sldMk cId="0" sldId="310"/>
        </pc:sldMkLst>
        <pc:picChg chg="mod">
          <ac:chgData name="steve hokuf" userId="03f9d1481afc9b9e" providerId="LiveId" clId="{49162407-84FA-4EE7-A2A1-EDDD95A84E16}" dt="2022-12-05T19:05:03.136" v="746" actId="14100"/>
          <ac:picMkLst>
            <pc:docMk/>
            <pc:sldMk cId="0" sldId="310"/>
            <ac:picMk id="4" creationId="{00000000-0000-0000-0000-000000000000}"/>
          </ac:picMkLst>
        </pc:picChg>
      </pc:sldChg>
      <pc:sldChg chg="modSp mod">
        <pc:chgData name="steve hokuf" userId="03f9d1481afc9b9e" providerId="LiveId" clId="{49162407-84FA-4EE7-A2A1-EDDD95A84E16}" dt="2022-12-05T19:05:28.813" v="749" actId="1076"/>
        <pc:sldMkLst>
          <pc:docMk/>
          <pc:sldMk cId="0" sldId="311"/>
        </pc:sldMkLst>
        <pc:picChg chg="mod">
          <ac:chgData name="steve hokuf" userId="03f9d1481afc9b9e" providerId="LiveId" clId="{49162407-84FA-4EE7-A2A1-EDDD95A84E16}" dt="2022-12-05T19:05:28.813" v="749" actId="1076"/>
          <ac:picMkLst>
            <pc:docMk/>
            <pc:sldMk cId="0" sldId="311"/>
            <ac:picMk id="4" creationId="{00000000-0000-0000-0000-000000000000}"/>
          </ac:picMkLst>
        </pc:picChg>
      </pc:sldChg>
      <pc:sldChg chg="modSp mod">
        <pc:chgData name="steve hokuf" userId="03f9d1481afc9b9e" providerId="LiveId" clId="{49162407-84FA-4EE7-A2A1-EDDD95A84E16}" dt="2022-12-05T19:05:42.937" v="751" actId="14100"/>
        <pc:sldMkLst>
          <pc:docMk/>
          <pc:sldMk cId="0" sldId="312"/>
        </pc:sldMkLst>
        <pc:picChg chg="mod">
          <ac:chgData name="steve hokuf" userId="03f9d1481afc9b9e" providerId="LiveId" clId="{49162407-84FA-4EE7-A2A1-EDDD95A84E16}" dt="2022-12-05T19:05:42.937" v="751" actId="14100"/>
          <ac:picMkLst>
            <pc:docMk/>
            <pc:sldMk cId="0" sldId="312"/>
            <ac:picMk id="4" creationId="{00000000-0000-0000-0000-000000000000}"/>
          </ac:picMkLst>
        </pc:picChg>
      </pc:sldChg>
      <pc:sldChg chg="modSp mod">
        <pc:chgData name="steve hokuf" userId="03f9d1481afc9b9e" providerId="LiveId" clId="{49162407-84FA-4EE7-A2A1-EDDD95A84E16}" dt="2022-12-05T19:06:11.574" v="756" actId="14100"/>
        <pc:sldMkLst>
          <pc:docMk/>
          <pc:sldMk cId="0" sldId="313"/>
        </pc:sldMkLst>
        <pc:picChg chg="mod">
          <ac:chgData name="steve hokuf" userId="03f9d1481afc9b9e" providerId="LiveId" clId="{49162407-84FA-4EE7-A2A1-EDDD95A84E16}" dt="2022-12-05T19:06:11.574" v="756" actId="14100"/>
          <ac:picMkLst>
            <pc:docMk/>
            <pc:sldMk cId="0" sldId="313"/>
            <ac:picMk id="4" creationId="{00000000-0000-0000-0000-000000000000}"/>
          </ac:picMkLst>
        </pc:picChg>
      </pc:sldChg>
      <pc:sldChg chg="modSp mod ord">
        <pc:chgData name="steve hokuf" userId="03f9d1481afc9b9e" providerId="LiveId" clId="{49162407-84FA-4EE7-A2A1-EDDD95A84E16}" dt="2022-12-05T18:34:37.331" v="679"/>
        <pc:sldMkLst>
          <pc:docMk/>
          <pc:sldMk cId="0" sldId="314"/>
        </pc:sldMkLst>
        <pc:spChg chg="mod">
          <ac:chgData name="steve hokuf" userId="03f9d1481afc9b9e" providerId="LiveId" clId="{49162407-84FA-4EE7-A2A1-EDDD95A84E16}" dt="2022-12-05T18:34:25.304" v="676" actId="207"/>
          <ac:spMkLst>
            <pc:docMk/>
            <pc:sldMk cId="0" sldId="314"/>
            <ac:spMk id="2" creationId="{00000000-0000-0000-0000-000000000000}"/>
          </ac:spMkLst>
        </pc:spChg>
        <pc:spChg chg="mod">
          <ac:chgData name="steve hokuf" userId="03f9d1481afc9b9e" providerId="LiveId" clId="{49162407-84FA-4EE7-A2A1-EDDD95A84E16}" dt="2022-12-05T18:14:48.883" v="461" actId="1076"/>
          <ac:spMkLst>
            <pc:docMk/>
            <pc:sldMk cId="0" sldId="314"/>
            <ac:spMk id="3" creationId="{00000000-0000-0000-0000-000000000000}"/>
          </ac:spMkLst>
        </pc:spChg>
      </pc:sldChg>
      <pc:sldChg chg="modSp add ord modAnim">
        <pc:chgData name="steve hokuf" userId="03f9d1481afc9b9e" providerId="LiveId" clId="{49162407-84FA-4EE7-A2A1-EDDD95A84E16}" dt="2022-12-05T18:20:08.746" v="527" actId="255"/>
        <pc:sldMkLst>
          <pc:docMk/>
          <pc:sldMk cId="2957480363" sldId="315"/>
        </pc:sldMkLst>
        <pc:spChg chg="mod">
          <ac:chgData name="steve hokuf" userId="03f9d1481afc9b9e" providerId="LiveId" clId="{49162407-84FA-4EE7-A2A1-EDDD95A84E16}" dt="2022-12-05T18:20:08.746" v="527" actId="255"/>
          <ac:spMkLst>
            <pc:docMk/>
            <pc:sldMk cId="2957480363" sldId="315"/>
            <ac:spMk id="3" creationId="{00000000-0000-0000-0000-000000000000}"/>
          </ac:spMkLst>
        </pc:spChg>
      </pc:sldChg>
      <pc:sldChg chg="modSp add ord modAnim">
        <pc:chgData name="steve hokuf" userId="03f9d1481afc9b9e" providerId="LiveId" clId="{49162407-84FA-4EE7-A2A1-EDDD95A84E16}" dt="2022-12-05T18:19:40.717" v="525" actId="255"/>
        <pc:sldMkLst>
          <pc:docMk/>
          <pc:sldMk cId="2181688983" sldId="316"/>
        </pc:sldMkLst>
        <pc:spChg chg="mod">
          <ac:chgData name="steve hokuf" userId="03f9d1481afc9b9e" providerId="LiveId" clId="{49162407-84FA-4EE7-A2A1-EDDD95A84E16}" dt="2022-12-05T18:19:40.717" v="525" actId="255"/>
          <ac:spMkLst>
            <pc:docMk/>
            <pc:sldMk cId="2181688983" sldId="316"/>
            <ac:spMk id="3" creationId="{00000000-0000-0000-0000-000000000000}"/>
          </ac:spMkLst>
        </pc:spChg>
      </pc:sldChg>
      <pc:sldChg chg="modSp add modAnim">
        <pc:chgData name="steve hokuf" userId="03f9d1481afc9b9e" providerId="LiveId" clId="{49162407-84FA-4EE7-A2A1-EDDD95A84E16}" dt="2022-12-05T18:20:49.269" v="529" actId="255"/>
        <pc:sldMkLst>
          <pc:docMk/>
          <pc:sldMk cId="1470892949" sldId="317"/>
        </pc:sldMkLst>
        <pc:spChg chg="mod">
          <ac:chgData name="steve hokuf" userId="03f9d1481afc9b9e" providerId="LiveId" clId="{49162407-84FA-4EE7-A2A1-EDDD95A84E16}" dt="2022-12-05T18:20:49.269" v="529" actId="255"/>
          <ac:spMkLst>
            <pc:docMk/>
            <pc:sldMk cId="1470892949" sldId="317"/>
            <ac:spMk id="3" creationId="{00000000-0000-0000-0000-000000000000}"/>
          </ac:spMkLst>
        </pc:spChg>
      </pc:sldChg>
      <pc:sldChg chg="modSp new mod">
        <pc:chgData name="steve hokuf" userId="03f9d1481afc9b9e" providerId="LiveId" clId="{49162407-84FA-4EE7-A2A1-EDDD95A84E16}" dt="2022-12-05T18:33:15.700" v="672" actId="20577"/>
        <pc:sldMkLst>
          <pc:docMk/>
          <pc:sldMk cId="1176609003" sldId="318"/>
        </pc:sldMkLst>
        <pc:spChg chg="mod">
          <ac:chgData name="steve hokuf" userId="03f9d1481afc9b9e" providerId="LiveId" clId="{49162407-84FA-4EE7-A2A1-EDDD95A84E16}" dt="2022-12-05T18:32:43.364" v="657" actId="20577"/>
          <ac:spMkLst>
            <pc:docMk/>
            <pc:sldMk cId="1176609003" sldId="318"/>
            <ac:spMk id="2" creationId="{4CA84094-A27F-ED38-24AE-5D9738C6B147}"/>
          </ac:spMkLst>
        </pc:spChg>
        <pc:spChg chg="mod">
          <ac:chgData name="steve hokuf" userId="03f9d1481afc9b9e" providerId="LiveId" clId="{49162407-84FA-4EE7-A2A1-EDDD95A84E16}" dt="2022-12-05T18:33:15.700" v="672" actId="20577"/>
          <ac:spMkLst>
            <pc:docMk/>
            <pc:sldMk cId="1176609003" sldId="318"/>
            <ac:spMk id="3" creationId="{ACA00413-8564-517C-99AC-EAA274028101}"/>
          </ac:spMkLst>
        </pc:spChg>
      </pc:sldChg>
      <pc:sldChg chg="add">
        <pc:chgData name="steve hokuf" userId="03f9d1481afc9b9e" providerId="LiveId" clId="{49162407-84FA-4EE7-A2A1-EDDD95A84E16}" dt="2022-12-05T18:34:31.991" v="677" actId="2890"/>
        <pc:sldMkLst>
          <pc:docMk/>
          <pc:sldMk cId="2608417051" sldId="319"/>
        </pc:sldMkLst>
      </pc:sldChg>
      <pc:sldChg chg="addSp delSp modSp new mod">
        <pc:chgData name="steve hokuf" userId="03f9d1481afc9b9e" providerId="LiveId" clId="{49162407-84FA-4EE7-A2A1-EDDD95A84E16}" dt="2022-12-05T19:01:26.575" v="730" actId="14100"/>
        <pc:sldMkLst>
          <pc:docMk/>
          <pc:sldMk cId="953175499" sldId="320"/>
        </pc:sldMkLst>
        <pc:spChg chg="del">
          <ac:chgData name="steve hokuf" userId="03f9d1481afc9b9e" providerId="LiveId" clId="{49162407-84FA-4EE7-A2A1-EDDD95A84E16}" dt="2022-12-05T18:44:45.687" v="681"/>
          <ac:spMkLst>
            <pc:docMk/>
            <pc:sldMk cId="953175499" sldId="320"/>
            <ac:spMk id="3" creationId="{188C6949-5C94-F4EC-BCBE-074120B874C7}"/>
          </ac:spMkLst>
        </pc:spChg>
        <pc:spChg chg="add del mod">
          <ac:chgData name="steve hokuf" userId="03f9d1481afc9b9e" providerId="LiveId" clId="{49162407-84FA-4EE7-A2A1-EDDD95A84E16}" dt="2022-12-05T18:52:02.872" v="682"/>
          <ac:spMkLst>
            <pc:docMk/>
            <pc:sldMk cId="953175499" sldId="320"/>
            <ac:spMk id="4" creationId="{C5C62F71-A1D0-0B01-ECC4-F8EA216321FC}"/>
          </ac:spMkLst>
        </pc:spChg>
        <pc:picChg chg="add mod">
          <ac:chgData name="steve hokuf" userId="03f9d1481afc9b9e" providerId="LiveId" clId="{49162407-84FA-4EE7-A2A1-EDDD95A84E16}" dt="2022-12-05T19:01:26.575" v="730" actId="14100"/>
          <ac:picMkLst>
            <pc:docMk/>
            <pc:sldMk cId="953175499" sldId="320"/>
            <ac:picMk id="6" creationId="{DA2CF414-E88F-C546-0A52-731FB5323724}"/>
          </ac:picMkLst>
        </pc:picChg>
      </pc:sldChg>
      <pc:sldChg chg="addSp delSp modSp new mod">
        <pc:chgData name="steve hokuf" userId="03f9d1481afc9b9e" providerId="LiveId" clId="{49162407-84FA-4EE7-A2A1-EDDD95A84E16}" dt="2022-12-05T19:01:45.415" v="732" actId="14100"/>
        <pc:sldMkLst>
          <pc:docMk/>
          <pc:sldMk cId="123165163" sldId="321"/>
        </pc:sldMkLst>
        <pc:spChg chg="del">
          <ac:chgData name="steve hokuf" userId="03f9d1481afc9b9e" providerId="LiveId" clId="{49162407-84FA-4EE7-A2A1-EDDD95A84E16}" dt="2022-12-05T18:55:11.353" v="693"/>
          <ac:spMkLst>
            <pc:docMk/>
            <pc:sldMk cId="123165163" sldId="321"/>
            <ac:spMk id="3" creationId="{916509DD-2184-BB58-8CB5-028F9866D46A}"/>
          </ac:spMkLst>
        </pc:spChg>
        <pc:picChg chg="add mod">
          <ac:chgData name="steve hokuf" userId="03f9d1481afc9b9e" providerId="LiveId" clId="{49162407-84FA-4EE7-A2A1-EDDD95A84E16}" dt="2022-12-05T19:01:45.415" v="732" actId="14100"/>
          <ac:picMkLst>
            <pc:docMk/>
            <pc:sldMk cId="123165163" sldId="321"/>
            <ac:picMk id="5" creationId="{69CA9334-F584-76DA-D57A-60FCA4DFED4E}"/>
          </ac:picMkLst>
        </pc:picChg>
      </pc:sldChg>
      <pc:sldChg chg="addSp delSp modSp new mod">
        <pc:chgData name="steve hokuf" userId="03f9d1481afc9b9e" providerId="LiveId" clId="{49162407-84FA-4EE7-A2A1-EDDD95A84E16}" dt="2022-12-05T19:02:00.681" v="733" actId="14100"/>
        <pc:sldMkLst>
          <pc:docMk/>
          <pc:sldMk cId="2559637834" sldId="322"/>
        </pc:sldMkLst>
        <pc:spChg chg="del">
          <ac:chgData name="steve hokuf" userId="03f9d1481afc9b9e" providerId="LiveId" clId="{49162407-84FA-4EE7-A2A1-EDDD95A84E16}" dt="2022-12-05T18:54:26.838" v="691"/>
          <ac:spMkLst>
            <pc:docMk/>
            <pc:sldMk cId="2559637834" sldId="322"/>
            <ac:spMk id="3" creationId="{0F9C84D2-C2B8-B2A5-E559-10023E831C8A}"/>
          </ac:spMkLst>
        </pc:spChg>
        <pc:picChg chg="add mod">
          <ac:chgData name="steve hokuf" userId="03f9d1481afc9b9e" providerId="LiveId" clId="{49162407-84FA-4EE7-A2A1-EDDD95A84E16}" dt="2022-12-05T19:02:00.681" v="733" actId="14100"/>
          <ac:picMkLst>
            <pc:docMk/>
            <pc:sldMk cId="2559637834" sldId="322"/>
            <ac:picMk id="5" creationId="{FF966854-20A3-5036-D8ED-EB585DFFDFEF}"/>
          </ac:picMkLst>
        </pc:picChg>
      </pc:sldChg>
      <pc:sldChg chg="addSp delSp modSp new">
        <pc:chgData name="steve hokuf" userId="03f9d1481afc9b9e" providerId="LiveId" clId="{49162407-84FA-4EE7-A2A1-EDDD95A84E16}" dt="2022-12-05T19:04:08.907" v="741" actId="14100"/>
        <pc:sldMkLst>
          <pc:docMk/>
          <pc:sldMk cId="1920256450" sldId="323"/>
        </pc:sldMkLst>
        <pc:spChg chg="del">
          <ac:chgData name="steve hokuf" userId="03f9d1481afc9b9e" providerId="LiveId" clId="{49162407-84FA-4EE7-A2A1-EDDD95A84E16}" dt="2022-12-05T18:52:56.165" v="687"/>
          <ac:spMkLst>
            <pc:docMk/>
            <pc:sldMk cId="1920256450" sldId="323"/>
            <ac:spMk id="3" creationId="{EB0CF028-6743-853D-9B34-40FB3455DC9F}"/>
          </ac:spMkLst>
        </pc:spChg>
        <pc:spChg chg="add del mod">
          <ac:chgData name="steve hokuf" userId="03f9d1481afc9b9e" providerId="LiveId" clId="{49162407-84FA-4EE7-A2A1-EDDD95A84E16}" dt="2022-12-05T18:53:38.725" v="688"/>
          <ac:spMkLst>
            <pc:docMk/>
            <pc:sldMk cId="1920256450" sldId="323"/>
            <ac:spMk id="4" creationId="{A87949FB-D9D9-2E0F-DC95-4E3B9CB0CCFD}"/>
          </ac:spMkLst>
        </pc:spChg>
        <pc:picChg chg="add mod">
          <ac:chgData name="steve hokuf" userId="03f9d1481afc9b9e" providerId="LiveId" clId="{49162407-84FA-4EE7-A2A1-EDDD95A84E16}" dt="2022-12-05T19:04:08.907" v="741" actId="14100"/>
          <ac:picMkLst>
            <pc:docMk/>
            <pc:sldMk cId="1920256450" sldId="323"/>
            <ac:picMk id="6" creationId="{1D3CC47E-CC75-7DE9-CC24-BB62FC1855B6}"/>
          </ac:picMkLst>
        </pc:picChg>
      </pc:sldChg>
      <pc:sldChg chg="addSp delSp modSp new mod">
        <pc:chgData name="steve hokuf" userId="03f9d1481afc9b9e" providerId="LiveId" clId="{49162407-84FA-4EE7-A2A1-EDDD95A84E16}" dt="2022-12-05T19:00:55.513" v="726" actId="14100"/>
        <pc:sldMkLst>
          <pc:docMk/>
          <pc:sldMk cId="414113794" sldId="324"/>
        </pc:sldMkLst>
        <pc:spChg chg="del">
          <ac:chgData name="steve hokuf" userId="03f9d1481afc9b9e" providerId="LiveId" clId="{49162407-84FA-4EE7-A2A1-EDDD95A84E16}" dt="2022-12-05T18:56:43.315" v="701"/>
          <ac:spMkLst>
            <pc:docMk/>
            <pc:sldMk cId="414113794" sldId="324"/>
            <ac:spMk id="3" creationId="{62AF6C94-A144-54FD-B249-DA01CF802C4B}"/>
          </ac:spMkLst>
        </pc:spChg>
        <pc:picChg chg="add mod">
          <ac:chgData name="steve hokuf" userId="03f9d1481afc9b9e" providerId="LiveId" clId="{49162407-84FA-4EE7-A2A1-EDDD95A84E16}" dt="2022-12-05T19:00:55.513" v="726" actId="14100"/>
          <ac:picMkLst>
            <pc:docMk/>
            <pc:sldMk cId="414113794" sldId="324"/>
            <ac:picMk id="5" creationId="{4B32E977-CC86-5B56-1C34-4EE0755C8484}"/>
          </ac:picMkLst>
        </pc:picChg>
      </pc:sldChg>
      <pc:sldChg chg="addSp delSp modSp new mod">
        <pc:chgData name="steve hokuf" userId="03f9d1481afc9b9e" providerId="LiveId" clId="{49162407-84FA-4EE7-A2A1-EDDD95A84E16}" dt="2022-12-05T19:00:30.229" v="723" actId="14100"/>
        <pc:sldMkLst>
          <pc:docMk/>
          <pc:sldMk cId="2492494659" sldId="325"/>
        </pc:sldMkLst>
        <pc:spChg chg="del">
          <ac:chgData name="steve hokuf" userId="03f9d1481afc9b9e" providerId="LiveId" clId="{49162407-84FA-4EE7-A2A1-EDDD95A84E16}" dt="2022-12-05T18:57:36.514" v="704"/>
          <ac:spMkLst>
            <pc:docMk/>
            <pc:sldMk cId="2492494659" sldId="325"/>
            <ac:spMk id="3" creationId="{80602454-1FAD-0B50-7E4F-5ED681EA54EB}"/>
          </ac:spMkLst>
        </pc:spChg>
        <pc:picChg chg="add mod">
          <ac:chgData name="steve hokuf" userId="03f9d1481afc9b9e" providerId="LiveId" clId="{49162407-84FA-4EE7-A2A1-EDDD95A84E16}" dt="2022-12-05T19:00:30.229" v="723" actId="14100"/>
          <ac:picMkLst>
            <pc:docMk/>
            <pc:sldMk cId="2492494659" sldId="325"/>
            <ac:picMk id="5" creationId="{87EFBA0D-EF0F-7D69-8FD7-D234B55C3215}"/>
          </ac:picMkLst>
        </pc:picChg>
      </pc:sldChg>
      <pc:sldChg chg="addSp delSp modSp new mod">
        <pc:chgData name="steve hokuf" userId="03f9d1481afc9b9e" providerId="LiveId" clId="{49162407-84FA-4EE7-A2A1-EDDD95A84E16}" dt="2022-12-05T19:00:16.712" v="721" actId="14100"/>
        <pc:sldMkLst>
          <pc:docMk/>
          <pc:sldMk cId="3964497746" sldId="326"/>
        </pc:sldMkLst>
        <pc:spChg chg="del">
          <ac:chgData name="steve hokuf" userId="03f9d1481afc9b9e" providerId="LiveId" clId="{49162407-84FA-4EE7-A2A1-EDDD95A84E16}" dt="2022-12-05T18:58:12.410" v="707"/>
          <ac:spMkLst>
            <pc:docMk/>
            <pc:sldMk cId="3964497746" sldId="326"/>
            <ac:spMk id="3" creationId="{3A80269D-460B-615A-6CED-1BF7CE71BE9E}"/>
          </ac:spMkLst>
        </pc:spChg>
        <pc:picChg chg="add mod">
          <ac:chgData name="steve hokuf" userId="03f9d1481afc9b9e" providerId="LiveId" clId="{49162407-84FA-4EE7-A2A1-EDDD95A84E16}" dt="2022-12-05T19:00:16.712" v="721" actId="14100"/>
          <ac:picMkLst>
            <pc:docMk/>
            <pc:sldMk cId="3964497746" sldId="326"/>
            <ac:picMk id="5" creationId="{A973321E-2708-8FB6-C6B4-0F33B95CF993}"/>
          </ac:picMkLst>
        </pc:picChg>
      </pc:sldChg>
      <pc:sldChg chg="addSp delSp modSp new mod ord">
        <pc:chgData name="steve hokuf" userId="03f9d1481afc9b9e" providerId="LiveId" clId="{49162407-84FA-4EE7-A2A1-EDDD95A84E16}" dt="2022-12-05T19:02:41.979" v="739"/>
        <pc:sldMkLst>
          <pc:docMk/>
          <pc:sldMk cId="1649025751" sldId="327"/>
        </pc:sldMkLst>
        <pc:spChg chg="del">
          <ac:chgData name="steve hokuf" userId="03f9d1481afc9b9e" providerId="LiveId" clId="{49162407-84FA-4EE7-A2A1-EDDD95A84E16}" dt="2022-12-05T18:55:56.060" v="699"/>
          <ac:spMkLst>
            <pc:docMk/>
            <pc:sldMk cId="1649025751" sldId="327"/>
            <ac:spMk id="3" creationId="{E06D5FA0-21C8-38A6-8BE9-B8E28F15F371}"/>
          </ac:spMkLst>
        </pc:spChg>
        <pc:picChg chg="add mod">
          <ac:chgData name="steve hokuf" userId="03f9d1481afc9b9e" providerId="LiveId" clId="{49162407-84FA-4EE7-A2A1-EDDD95A84E16}" dt="2022-12-05T19:02:28.976" v="737" actId="14100"/>
          <ac:picMkLst>
            <pc:docMk/>
            <pc:sldMk cId="1649025751" sldId="327"/>
            <ac:picMk id="5" creationId="{D8F2C50B-996A-CD2F-4AF5-1BB6DADB3D4A}"/>
          </ac:picMkLst>
        </pc:picChg>
      </pc:sldChg>
      <pc:sldChg chg="addSp delSp modSp new mod">
        <pc:chgData name="steve hokuf" userId="03f9d1481afc9b9e" providerId="LiveId" clId="{49162407-84FA-4EE7-A2A1-EDDD95A84E16}" dt="2022-12-05T18:59:59.790" v="719" actId="14100"/>
        <pc:sldMkLst>
          <pc:docMk/>
          <pc:sldMk cId="4290827121" sldId="328"/>
        </pc:sldMkLst>
        <pc:spChg chg="del">
          <ac:chgData name="steve hokuf" userId="03f9d1481afc9b9e" providerId="LiveId" clId="{49162407-84FA-4EE7-A2A1-EDDD95A84E16}" dt="2022-12-05T18:59:38.762" v="715"/>
          <ac:spMkLst>
            <pc:docMk/>
            <pc:sldMk cId="4290827121" sldId="328"/>
            <ac:spMk id="3" creationId="{819B1C47-E1A4-65B1-D481-FF668C525F1B}"/>
          </ac:spMkLst>
        </pc:spChg>
        <pc:picChg chg="add mod">
          <ac:chgData name="steve hokuf" userId="03f9d1481afc9b9e" providerId="LiveId" clId="{49162407-84FA-4EE7-A2A1-EDDD95A84E16}" dt="2022-12-05T18:59:59.790" v="719" actId="14100"/>
          <ac:picMkLst>
            <pc:docMk/>
            <pc:sldMk cId="4290827121" sldId="328"/>
            <ac:picMk id="5" creationId="{8A1A3FD7-6A52-BEB2-F327-D6EF103DCFCD}"/>
          </ac:picMkLst>
        </pc:picChg>
      </pc:sldChg>
      <pc:sldChg chg="addSp delSp modSp new mod">
        <pc:chgData name="steve hokuf" userId="03f9d1481afc9b9e" providerId="LiveId" clId="{49162407-84FA-4EE7-A2A1-EDDD95A84E16}" dt="2022-12-05T19:02:16.877" v="735" actId="14100"/>
        <pc:sldMkLst>
          <pc:docMk/>
          <pc:sldMk cId="2434666270" sldId="329"/>
        </pc:sldMkLst>
        <pc:spChg chg="del">
          <ac:chgData name="steve hokuf" userId="03f9d1481afc9b9e" providerId="LiveId" clId="{49162407-84FA-4EE7-A2A1-EDDD95A84E16}" dt="2022-12-05T18:58:59.706" v="712"/>
          <ac:spMkLst>
            <pc:docMk/>
            <pc:sldMk cId="2434666270" sldId="329"/>
            <ac:spMk id="3" creationId="{7F51C962-FB0E-BD93-9E4D-2F537A3294AE}"/>
          </ac:spMkLst>
        </pc:spChg>
        <pc:picChg chg="add mod">
          <ac:chgData name="steve hokuf" userId="03f9d1481afc9b9e" providerId="LiveId" clId="{49162407-84FA-4EE7-A2A1-EDDD95A84E16}" dt="2022-12-05T19:02:16.877" v="735" actId="14100"/>
          <ac:picMkLst>
            <pc:docMk/>
            <pc:sldMk cId="2434666270" sldId="329"/>
            <ac:picMk id="5" creationId="{6CCBE3F8-059A-ABC7-77BC-0697EC7B42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2AB6D-C96B-4453-B889-9B26EF3B6079}" type="datetimeFigureOut">
              <a:rPr lang="en-US" smtClean="0"/>
              <a:pPr/>
              <a:t>12/10/2022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59F1D-7D9C-465A-A86D-285CCF8BC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06B4-2BA1-F6CF-8F56-9EECC946B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8A87A-F908-DDF8-9AC3-A61E7E035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84BD7B-8CF3-D40B-0434-1C40F2E5B252}"/>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5" name="Footer Placeholder 4">
            <a:extLst>
              <a:ext uri="{FF2B5EF4-FFF2-40B4-BE49-F238E27FC236}">
                <a16:creationId xmlns:a16="http://schemas.microsoft.com/office/drawing/2014/main" id="{E667A951-D384-9681-3EFC-E86A14D76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036A8-E7DB-05B9-00EF-5FB00106FBE0}"/>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419482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E2D8-9650-6179-8C34-A85C0931E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7627A4-5810-7768-FEAA-D0C3DFB97D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1267A-9833-1496-C1A9-00071B76DE1D}"/>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5" name="Footer Placeholder 4">
            <a:extLst>
              <a:ext uri="{FF2B5EF4-FFF2-40B4-BE49-F238E27FC236}">
                <a16:creationId xmlns:a16="http://schemas.microsoft.com/office/drawing/2014/main" id="{D5F73E82-F10E-4D1E-E395-9694C5D6E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21204-2982-1F45-316D-D87069DF9ED2}"/>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15573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D8822-DE80-632F-65CA-9A890015F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9ED5AB-1473-6C3D-F4D5-C427AABDF7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BF6D2-1C60-6425-8A47-458ACBA05EBF}"/>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5" name="Footer Placeholder 4">
            <a:extLst>
              <a:ext uri="{FF2B5EF4-FFF2-40B4-BE49-F238E27FC236}">
                <a16:creationId xmlns:a16="http://schemas.microsoft.com/office/drawing/2014/main" id="{A2585913-ADAF-2B89-0C2D-9A8343267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CB45E-240F-956D-55BB-A88C523745BE}"/>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280795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B66B-9453-D989-8EC0-194CD42C0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20B17-DE18-94AE-DC3F-56E4F4F57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21A75-3B91-53D8-3B12-5E4A1ECC86E3}"/>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5" name="Footer Placeholder 4">
            <a:extLst>
              <a:ext uri="{FF2B5EF4-FFF2-40B4-BE49-F238E27FC236}">
                <a16:creationId xmlns:a16="http://schemas.microsoft.com/office/drawing/2014/main" id="{7D127A42-AD63-FBD3-74D3-77BD7EFF3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1CB37-FBDC-A434-ED4B-80B2B8A1B850}"/>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344063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BE1D-2863-DEBA-C7A6-44E9BCBF6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420FD-9FEA-A2A5-8D03-8BDA3030D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FECD5-5FD7-5EFA-C9CA-BB46EA4C6EA1}"/>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5" name="Footer Placeholder 4">
            <a:extLst>
              <a:ext uri="{FF2B5EF4-FFF2-40B4-BE49-F238E27FC236}">
                <a16:creationId xmlns:a16="http://schemas.microsoft.com/office/drawing/2014/main" id="{603B3625-A7B6-AD53-D8A6-588DC4F55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B61E9-EF6D-36D8-27B8-C7BD3D9D3168}"/>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103109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A10-09B9-CAB7-C096-8679E9A85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8F24B-0CF8-F784-7696-B8F78D276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2435B-EB3F-5FAC-011E-6691D5710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401DFE-C791-9E05-F600-92E5B2DDEC71}"/>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6" name="Footer Placeholder 5">
            <a:extLst>
              <a:ext uri="{FF2B5EF4-FFF2-40B4-BE49-F238E27FC236}">
                <a16:creationId xmlns:a16="http://schemas.microsoft.com/office/drawing/2014/main" id="{6395446D-C772-F2EF-92B9-C704F3D5B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A426-E8BD-D64A-2BC4-8ABB81924A61}"/>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252189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2E19-20C8-EB37-478E-66E080C7D6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046BF8-ADB0-6423-353A-B893FF70F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17BD6-8D9B-8A4E-62AA-46F26852C9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CBED87-C2BD-3AE9-DF9D-FE3206533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DE0AB-D3B7-3927-E724-F8440CA7CB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44559-7F00-3B34-D73F-E2EDE60AA252}"/>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8" name="Footer Placeholder 7">
            <a:extLst>
              <a:ext uri="{FF2B5EF4-FFF2-40B4-BE49-F238E27FC236}">
                <a16:creationId xmlns:a16="http://schemas.microsoft.com/office/drawing/2014/main" id="{A6CA0B72-9266-C237-9098-98C7D9075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A4845E-20C0-91DC-5390-49B374B0AA5F}"/>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254735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5204-DACB-68E6-5CD7-F7683E6ED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D50C20-A230-4835-8268-C38B791248E5}"/>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4" name="Footer Placeholder 3">
            <a:extLst>
              <a:ext uri="{FF2B5EF4-FFF2-40B4-BE49-F238E27FC236}">
                <a16:creationId xmlns:a16="http://schemas.microsoft.com/office/drawing/2014/main" id="{E5B16650-0F98-0921-9E2F-A7B6A9510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AD765B-C2AC-6163-0AD9-268EACBB4A72}"/>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87077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DCE2CD-604B-A2DC-892F-CD2863E2B801}"/>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3" name="Footer Placeholder 2">
            <a:extLst>
              <a:ext uri="{FF2B5EF4-FFF2-40B4-BE49-F238E27FC236}">
                <a16:creationId xmlns:a16="http://schemas.microsoft.com/office/drawing/2014/main" id="{286A64E4-B406-E09A-2FB9-05A8D6F208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5A070-31F4-5349-1EA0-D7F906E340AB}"/>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344120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5496-CBE3-222D-131C-1268EE2B1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AD6840-4500-067D-9367-6C8E6B108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46391-97D3-E8D1-A57C-3B1A13252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2CF13-CADB-B9B7-C28B-ADA4FD8416D3}"/>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6" name="Footer Placeholder 5">
            <a:extLst>
              <a:ext uri="{FF2B5EF4-FFF2-40B4-BE49-F238E27FC236}">
                <a16:creationId xmlns:a16="http://schemas.microsoft.com/office/drawing/2014/main" id="{8A437F06-B796-E6C6-33F8-50619A137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B90C1-1518-4CE9-C8AF-8A7A7CEC3DBB}"/>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345964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6CF5-34B7-92AE-E305-1C6A37615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18767-121E-4BFC-E942-23A010B41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8437A7-FB8A-FB44-D2C1-100F9BB72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DBEC1-1F09-B2CC-D70A-4BE467E5878F}"/>
              </a:ext>
            </a:extLst>
          </p:cNvPr>
          <p:cNvSpPr>
            <a:spLocks noGrp="1"/>
          </p:cNvSpPr>
          <p:nvPr>
            <p:ph type="dt" sz="half" idx="10"/>
          </p:nvPr>
        </p:nvSpPr>
        <p:spPr/>
        <p:txBody>
          <a:bodyPr/>
          <a:lstStyle/>
          <a:p>
            <a:fld id="{6F659546-1773-4536-B0CF-FBCB33563054}" type="datetimeFigureOut">
              <a:rPr lang="en-US" smtClean="0"/>
              <a:pPr/>
              <a:t>12/10/2022</a:t>
            </a:fld>
            <a:endParaRPr lang="en-US"/>
          </a:p>
        </p:txBody>
      </p:sp>
      <p:sp>
        <p:nvSpPr>
          <p:cNvPr id="6" name="Footer Placeholder 5">
            <a:extLst>
              <a:ext uri="{FF2B5EF4-FFF2-40B4-BE49-F238E27FC236}">
                <a16:creationId xmlns:a16="http://schemas.microsoft.com/office/drawing/2014/main" id="{9CF5CD44-BF1F-ABCF-40CC-341D48700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E1184-EC86-900D-0EA2-159751A26D4E}"/>
              </a:ext>
            </a:extLst>
          </p:cNvPr>
          <p:cNvSpPr>
            <a:spLocks noGrp="1"/>
          </p:cNvSpPr>
          <p:nvPr>
            <p:ph type="sldNum" sz="quarter" idx="12"/>
          </p:nvPr>
        </p:nvSpPr>
        <p:spPr/>
        <p:txBody>
          <a:bodyPr/>
          <a:lstStyle/>
          <a:p>
            <a:fld id="{64025B69-8F9E-43C6-9473-525F864F11FA}" type="slidenum">
              <a:rPr lang="en-US" smtClean="0"/>
              <a:pPr/>
              <a:t>‹#›</a:t>
            </a:fld>
            <a:endParaRPr lang="en-US"/>
          </a:p>
        </p:txBody>
      </p:sp>
    </p:spTree>
    <p:extLst>
      <p:ext uri="{BB962C8B-B14F-4D97-AF65-F5344CB8AC3E}">
        <p14:creationId xmlns:p14="http://schemas.microsoft.com/office/powerpoint/2010/main" val="69186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C3459-EBCB-C8A5-3134-9C3157CDD651}"/>
              </a:ext>
            </a:extLst>
          </p:cNvPr>
          <p:cNvSpPr>
            <a:spLocks noGrp="1"/>
          </p:cNvSpPr>
          <p:nvPr>
            <p:ph type="title"/>
          </p:nvPr>
        </p:nvSpPr>
        <p:spPr>
          <a:xfrm>
            <a:off x="838200" y="685799"/>
            <a:ext cx="10515600" cy="17526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E32652-53E4-2BD0-2965-336BBB0D30FC}"/>
              </a:ext>
            </a:extLst>
          </p:cNvPr>
          <p:cNvSpPr>
            <a:spLocks noGrp="1"/>
          </p:cNvSpPr>
          <p:nvPr>
            <p:ph type="body" idx="1"/>
          </p:nvPr>
        </p:nvSpPr>
        <p:spPr>
          <a:xfrm>
            <a:off x="838200" y="1838325"/>
            <a:ext cx="10515600" cy="48831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3855FE-B091-D936-C22B-EE7BFD6EA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59546-1773-4536-B0CF-FBCB33563054}" type="datetimeFigureOut">
              <a:rPr lang="en-US" smtClean="0"/>
              <a:pPr/>
              <a:t>12/10/2022</a:t>
            </a:fld>
            <a:endParaRPr lang="en-US"/>
          </a:p>
        </p:txBody>
      </p:sp>
      <p:sp>
        <p:nvSpPr>
          <p:cNvPr id="5" name="Footer Placeholder 4">
            <a:extLst>
              <a:ext uri="{FF2B5EF4-FFF2-40B4-BE49-F238E27FC236}">
                <a16:creationId xmlns:a16="http://schemas.microsoft.com/office/drawing/2014/main" id="{C083C5F8-9670-6A19-D1A4-1011A87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D5D492-1AB6-573D-97EE-9861E525B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5B69-8F9E-43C6-9473-525F864F11FA}" type="slidenum">
              <a:rPr lang="en-US" smtClean="0"/>
              <a:pPr/>
              <a:t>‹#›</a:t>
            </a:fld>
            <a:endParaRPr lang="en-US"/>
          </a:p>
        </p:txBody>
      </p:sp>
    </p:spTree>
    <p:extLst>
      <p:ext uri="{BB962C8B-B14F-4D97-AF65-F5344CB8AC3E}">
        <p14:creationId xmlns:p14="http://schemas.microsoft.com/office/powerpoint/2010/main" val="3950004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a:solidFill>
            <a:srgbClr val="97CFD8"/>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lumMod val="20000"/>
            <a:lumOff val="80000"/>
          </a:schemeClr>
        </a:buClr>
        <a:buFont typeface="Arial" panose="020B0604020202020204" pitchFamily="34" charset="0"/>
        <a:buChar char="•"/>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lumMod val="20000"/>
            <a:lumOff val="80000"/>
          </a:schemeClr>
        </a:buClr>
        <a:buFont typeface="Arial" panose="020B0604020202020204" pitchFamily="34" charset="0"/>
        <a:buChar char="•"/>
        <a:defRPr sz="4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20000"/>
            <a:lumOff val="80000"/>
          </a:schemeClr>
        </a:buClr>
        <a:buFont typeface="Arial" panose="020B0604020202020204" pitchFamily="34" charset="0"/>
        <a:buChar char="•"/>
        <a:defRPr sz="4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20000"/>
            <a:lumOff val="80000"/>
          </a:schemeClr>
        </a:buClr>
        <a:buFont typeface="Arial" panose="020B0604020202020204" pitchFamily="34" charset="0"/>
        <a:buChar char="•"/>
        <a:defRPr sz="4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Arial" panose="020B0604020202020204" pitchFamily="34" charset="0"/>
        <a:buChar char="•"/>
        <a:defRPr sz="4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2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85800"/>
            <a:ext cx="4572000" cy="914400"/>
          </a:xfrm>
        </p:spPr>
        <p:txBody>
          <a:bodyPr>
            <a:noAutofit/>
          </a:bodyPr>
          <a:lstStyle/>
          <a:p>
            <a:pPr algn="ctr"/>
            <a:r>
              <a:rPr lang="en-US" sz="4400" b="1" dirty="0"/>
              <a:t>Church of St. Gabriel</a:t>
            </a:r>
          </a:p>
        </p:txBody>
      </p:sp>
      <p:pic>
        <p:nvPicPr>
          <p:cNvPr id="1026" name="Picture 2" descr="C:\Users\jshok\Downloads\20201202_104444.jpg"/>
          <p:cNvPicPr>
            <a:picLocks noGrp="1" noChangeAspect="1" noChangeArrowheads="1"/>
          </p:cNvPicPr>
          <p:nvPr>
            <p:ph idx="1"/>
          </p:nvPr>
        </p:nvPicPr>
        <p:blipFill>
          <a:blip r:embed="rId2" cstate="print"/>
          <a:srcRect/>
          <a:stretch>
            <a:fillRect/>
          </a:stretch>
        </p:blipFill>
        <p:spPr bwMode="auto">
          <a:xfrm>
            <a:off x="914400" y="38676"/>
            <a:ext cx="5715000" cy="68193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Luke 1:26-38</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1:26-27</a:t>
            </a:r>
          </a:p>
        </p:txBody>
      </p:sp>
      <p:sp>
        <p:nvSpPr>
          <p:cNvPr id="3" name="Content Placeholder 2"/>
          <p:cNvSpPr>
            <a:spLocks noGrp="1"/>
          </p:cNvSpPr>
          <p:nvPr>
            <p:ph idx="1"/>
          </p:nvPr>
        </p:nvSpPr>
        <p:spPr>
          <a:xfrm>
            <a:off x="609600" y="1828800"/>
            <a:ext cx="10972800" cy="4526760"/>
          </a:xfrm>
        </p:spPr>
        <p:txBody>
          <a:bodyPr>
            <a:normAutofit/>
          </a:bodyPr>
          <a:lstStyle/>
          <a:p>
            <a:r>
              <a:rPr lang="en-US" sz="4400" dirty="0"/>
              <a:t>“In the sixth month, God sent the angel Gabriel to Nazareth, a town in Galilee, to a virgin pledged to be married to a man named Joseph, a descendant of David.  The virgin’s name was Mary.”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1:28</a:t>
            </a:r>
          </a:p>
        </p:txBody>
      </p:sp>
      <p:sp>
        <p:nvSpPr>
          <p:cNvPr id="3" name="Content Placeholder 2"/>
          <p:cNvSpPr>
            <a:spLocks noGrp="1"/>
          </p:cNvSpPr>
          <p:nvPr>
            <p:ph idx="1"/>
          </p:nvPr>
        </p:nvSpPr>
        <p:spPr>
          <a:xfrm>
            <a:off x="609600" y="1828800"/>
            <a:ext cx="10972800" cy="4526760"/>
          </a:xfrm>
        </p:spPr>
        <p:txBody>
          <a:bodyPr>
            <a:normAutofit/>
          </a:bodyPr>
          <a:lstStyle/>
          <a:p>
            <a:r>
              <a:rPr lang="en-US" sz="4400" dirty="0"/>
              <a:t>“The angel went to her and said,  “Greetings, you who are highly favored!  The Lord is with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1:29-30</a:t>
            </a:r>
          </a:p>
        </p:txBody>
      </p:sp>
      <p:sp>
        <p:nvSpPr>
          <p:cNvPr id="3" name="Content Placeholder 2"/>
          <p:cNvSpPr>
            <a:spLocks noGrp="1"/>
          </p:cNvSpPr>
          <p:nvPr>
            <p:ph idx="1"/>
          </p:nvPr>
        </p:nvSpPr>
        <p:spPr>
          <a:xfrm>
            <a:off x="609600" y="1828800"/>
            <a:ext cx="10972800" cy="4526760"/>
          </a:xfrm>
        </p:spPr>
        <p:txBody>
          <a:bodyPr>
            <a:normAutofit/>
          </a:bodyPr>
          <a:lstStyle/>
          <a:p>
            <a:r>
              <a:rPr lang="en-US" sz="4000" dirty="0"/>
              <a:t>“Mary was greatly troubled at his words and wondered what kind of greeting this might be.  But the angel said to her,  “Do  not be afraid, Mary, you have found favor with God.”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1:31-32</a:t>
            </a:r>
          </a:p>
        </p:txBody>
      </p:sp>
      <p:sp>
        <p:nvSpPr>
          <p:cNvPr id="3" name="Content Placeholder 2"/>
          <p:cNvSpPr>
            <a:spLocks noGrp="1"/>
          </p:cNvSpPr>
          <p:nvPr>
            <p:ph idx="1"/>
          </p:nvPr>
        </p:nvSpPr>
        <p:spPr>
          <a:xfrm>
            <a:off x="609600" y="1828800"/>
            <a:ext cx="10972800" cy="4526760"/>
          </a:xfrm>
        </p:spPr>
        <p:txBody>
          <a:bodyPr>
            <a:noAutofit/>
          </a:bodyPr>
          <a:lstStyle/>
          <a:p>
            <a:r>
              <a:rPr lang="en-US" sz="4400" dirty="0"/>
              <a:t>“You will be with child and give birth to a son, and you are to give him the name Jesus.  He will be great and will be called the Son of the Most High.  The Lord God will give him the throne of his father David.”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1:33</a:t>
            </a:r>
          </a:p>
        </p:txBody>
      </p:sp>
      <p:sp>
        <p:nvSpPr>
          <p:cNvPr id="3" name="Content Placeholder 2"/>
          <p:cNvSpPr>
            <a:spLocks noGrp="1"/>
          </p:cNvSpPr>
          <p:nvPr>
            <p:ph idx="1"/>
          </p:nvPr>
        </p:nvSpPr>
        <p:spPr>
          <a:xfrm>
            <a:off x="609600" y="1828800"/>
            <a:ext cx="10972800" cy="4526760"/>
          </a:xfrm>
        </p:spPr>
        <p:txBody>
          <a:bodyPr>
            <a:normAutofit/>
          </a:bodyPr>
          <a:lstStyle/>
          <a:p>
            <a:r>
              <a:rPr lang="en-US" sz="4800" dirty="0"/>
              <a:t>“And he will reign over the house of Jacob forever; his kingdom will never 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1:34</a:t>
            </a:r>
          </a:p>
        </p:txBody>
      </p:sp>
      <p:sp>
        <p:nvSpPr>
          <p:cNvPr id="3" name="Content Placeholder 2"/>
          <p:cNvSpPr>
            <a:spLocks noGrp="1"/>
          </p:cNvSpPr>
          <p:nvPr>
            <p:ph idx="1"/>
          </p:nvPr>
        </p:nvSpPr>
        <p:spPr>
          <a:xfrm>
            <a:off x="609600" y="1828800"/>
            <a:ext cx="10972800" cy="4526760"/>
          </a:xfrm>
        </p:spPr>
        <p:txBody>
          <a:bodyPr>
            <a:normAutofit/>
          </a:bodyPr>
          <a:lstStyle/>
          <a:p>
            <a:r>
              <a:rPr lang="en-US" sz="4800" dirty="0"/>
              <a:t>“How will this be,” Mary asked the angel, “since I am a virgin?”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1:35</a:t>
            </a:r>
          </a:p>
        </p:txBody>
      </p:sp>
      <p:sp>
        <p:nvSpPr>
          <p:cNvPr id="3" name="Content Placeholder 2"/>
          <p:cNvSpPr>
            <a:spLocks noGrp="1"/>
          </p:cNvSpPr>
          <p:nvPr>
            <p:ph idx="1"/>
          </p:nvPr>
        </p:nvSpPr>
        <p:spPr>
          <a:xfrm>
            <a:off x="609600" y="1828800"/>
            <a:ext cx="10972800" cy="4526760"/>
          </a:xfrm>
        </p:spPr>
        <p:txBody>
          <a:bodyPr>
            <a:normAutofit/>
          </a:bodyPr>
          <a:lstStyle/>
          <a:p>
            <a:r>
              <a:rPr lang="en-US" sz="4400" dirty="0"/>
              <a:t>“The angel answered, “The Holy Spirit will come upon you, and the power of the Most High will overshadow you.  So the holy one to be born will be called the Son of God.”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1:36-37</a:t>
            </a:r>
          </a:p>
        </p:txBody>
      </p:sp>
      <p:sp>
        <p:nvSpPr>
          <p:cNvPr id="3" name="Content Placeholder 2"/>
          <p:cNvSpPr>
            <a:spLocks noGrp="1"/>
          </p:cNvSpPr>
          <p:nvPr>
            <p:ph idx="1"/>
          </p:nvPr>
        </p:nvSpPr>
        <p:spPr>
          <a:xfrm>
            <a:off x="609600" y="1828800"/>
            <a:ext cx="10972800" cy="4526760"/>
          </a:xfrm>
        </p:spPr>
        <p:txBody>
          <a:bodyPr>
            <a:normAutofit/>
          </a:bodyPr>
          <a:lstStyle/>
          <a:p>
            <a:r>
              <a:rPr lang="en-US" sz="4400" dirty="0"/>
              <a:t>“Even Elizabeth your relative is going to have a child in her old age, and she who was said to be  barren is in her sixth month.  For nothing is impossible with God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Israel’s Messiah is Coming</a:t>
            </a:r>
          </a:p>
        </p:txBody>
      </p:sp>
      <p:sp>
        <p:nvSpPr>
          <p:cNvPr id="3" name="Content Placeholder 2"/>
          <p:cNvSpPr>
            <a:spLocks noGrp="1"/>
          </p:cNvSpPr>
          <p:nvPr>
            <p:ph idx="1"/>
          </p:nvPr>
        </p:nvSpPr>
        <p:spPr>
          <a:xfrm>
            <a:off x="609600" y="2057400"/>
            <a:ext cx="10972800" cy="4419600"/>
          </a:xfrm>
        </p:spPr>
        <p:txBody>
          <a:bodyPr>
            <a:noAutofit/>
          </a:bodyPr>
          <a:lstStyle/>
          <a:p>
            <a:r>
              <a:rPr lang="en-US" sz="3600" dirty="0"/>
              <a:t>Israel taken captive by Babylon --- 600 years before Christ.</a:t>
            </a:r>
          </a:p>
          <a:p>
            <a:r>
              <a:rPr lang="en-US" sz="3600" dirty="0"/>
              <a:t>70 years in captivity.</a:t>
            </a:r>
          </a:p>
          <a:p>
            <a:r>
              <a:rPr lang="en-US" sz="3600" dirty="0"/>
              <a:t>Daniel’s prophecy---70 weeks (of years).</a:t>
            </a:r>
          </a:p>
          <a:p>
            <a:r>
              <a:rPr lang="en-US" sz="3600" dirty="0"/>
              <a:t>Daniel 9:26 --- From a decree to restore and rebuild Jerusalem…after 69 weeks (483 years) Messiah will be cut off.</a:t>
            </a:r>
          </a:p>
          <a:p>
            <a:r>
              <a:rPr lang="en-US" sz="3600" dirty="0"/>
              <a:t>Nehemiah 2:1-8 --- March 14, 445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880"/>
            <a:ext cx="10515600" cy="1788160"/>
          </a:xfrm>
        </p:spPr>
        <p:txBody>
          <a:bodyPr/>
          <a:lstStyle/>
          <a:p>
            <a:r>
              <a:rPr lang="en-US" dirty="0"/>
              <a:t>Luke 1:38</a:t>
            </a:r>
          </a:p>
        </p:txBody>
      </p:sp>
      <p:sp>
        <p:nvSpPr>
          <p:cNvPr id="3" name="Content Placeholder 2"/>
          <p:cNvSpPr>
            <a:spLocks noGrp="1"/>
          </p:cNvSpPr>
          <p:nvPr>
            <p:ph idx="1"/>
          </p:nvPr>
        </p:nvSpPr>
        <p:spPr>
          <a:xfrm>
            <a:off x="609600" y="1930400"/>
            <a:ext cx="10972800" cy="4425160"/>
          </a:xfrm>
        </p:spPr>
        <p:txBody>
          <a:bodyPr>
            <a:normAutofit/>
          </a:bodyPr>
          <a:lstStyle/>
          <a:p>
            <a:r>
              <a:rPr lang="en-US" sz="4400" dirty="0"/>
              <a:t>“Behold the handmaid of the Lord” (KJV) </a:t>
            </a:r>
          </a:p>
          <a:p>
            <a:r>
              <a:rPr lang="en-US" sz="4400" dirty="0"/>
              <a:t> “I am the Lord’s servant,” Mary answered.  “May it be to me as you have said.” Then the angel left her.” (NIV)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40" y="1219200"/>
            <a:ext cx="10779760" cy="1544320"/>
          </a:xfrm>
        </p:spPr>
        <p:txBody>
          <a:bodyPr>
            <a:noAutofit/>
          </a:bodyPr>
          <a:lstStyle/>
          <a:p>
            <a:r>
              <a:rPr lang="en-US" dirty="0"/>
              <a:t>The heavens have been silent</a:t>
            </a:r>
            <a:br>
              <a:rPr lang="en-US" dirty="0"/>
            </a:br>
            <a:r>
              <a:rPr lang="en-US" dirty="0"/>
              <a:t>for 400 years.</a:t>
            </a:r>
          </a:p>
        </p:txBody>
      </p:sp>
      <p:sp>
        <p:nvSpPr>
          <p:cNvPr id="3" name="Content Placeholder 2"/>
          <p:cNvSpPr>
            <a:spLocks noGrp="1"/>
          </p:cNvSpPr>
          <p:nvPr>
            <p:ph idx="1"/>
          </p:nvPr>
        </p:nvSpPr>
        <p:spPr>
          <a:xfrm>
            <a:off x="838200" y="2667001"/>
            <a:ext cx="10515600" cy="4054474"/>
          </a:xfrm>
        </p:spPr>
        <p:txBody>
          <a:bodyPr>
            <a:normAutofit/>
          </a:bodyPr>
          <a:lstStyle/>
          <a:p>
            <a:r>
              <a:rPr lang="en-US" sz="4400" dirty="0"/>
              <a:t>God was right on schedule.</a:t>
            </a:r>
          </a:p>
          <a:p>
            <a:r>
              <a:rPr lang="en-US" sz="4400" dirty="0"/>
              <a:t>“The plan of him who works out everything in conformity with the purpose of his will” (Eph. 1:11).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10515600" cy="1447800"/>
          </a:xfrm>
        </p:spPr>
        <p:txBody>
          <a:bodyPr>
            <a:normAutofit/>
          </a:bodyPr>
          <a:lstStyle/>
          <a:p>
            <a:r>
              <a:rPr lang="en-US" dirty="0"/>
              <a:t>The heavens have been silent</a:t>
            </a:r>
            <a:br>
              <a:rPr lang="en-US" dirty="0"/>
            </a:br>
            <a:r>
              <a:rPr lang="en-US" dirty="0"/>
              <a:t>for 400 years.</a:t>
            </a:r>
          </a:p>
        </p:txBody>
      </p:sp>
      <p:sp>
        <p:nvSpPr>
          <p:cNvPr id="3" name="Content Placeholder 2"/>
          <p:cNvSpPr>
            <a:spLocks noGrp="1"/>
          </p:cNvSpPr>
          <p:nvPr>
            <p:ph idx="1"/>
          </p:nvPr>
        </p:nvSpPr>
        <p:spPr>
          <a:xfrm>
            <a:off x="609600" y="2590800"/>
            <a:ext cx="10972800" cy="3764760"/>
          </a:xfrm>
        </p:spPr>
        <p:txBody>
          <a:bodyPr/>
          <a:lstStyle/>
          <a:p>
            <a:r>
              <a:rPr lang="en-US" sz="4000" dirty="0"/>
              <a:t>“But when the time had fully come, God sent his Son, born of a woman, born under law, to redeem us…” (Gal. 4:4).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4038600"/>
            <a:ext cx="1811867" cy="2630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9448800" cy="1828800"/>
          </a:xfrm>
        </p:spPr>
        <p:txBody>
          <a:bodyPr>
            <a:normAutofit/>
          </a:bodyPr>
          <a:lstStyle/>
          <a:p>
            <a:r>
              <a:rPr lang="en-US" dirty="0"/>
              <a:t>4 Crucial Facts Mary needs to know.</a:t>
            </a:r>
          </a:p>
        </p:txBody>
      </p:sp>
      <p:sp>
        <p:nvSpPr>
          <p:cNvPr id="3" name="Content Placeholder 2"/>
          <p:cNvSpPr>
            <a:spLocks noGrp="1"/>
          </p:cNvSpPr>
          <p:nvPr>
            <p:ph idx="1"/>
          </p:nvPr>
        </p:nvSpPr>
        <p:spPr>
          <a:xfrm>
            <a:off x="609600" y="1920240"/>
            <a:ext cx="10972800" cy="4435320"/>
          </a:xfrm>
        </p:spPr>
        <p:txBody>
          <a:bodyPr>
            <a:normAutofit/>
          </a:bodyPr>
          <a:lstStyle/>
          <a:p>
            <a:r>
              <a:rPr lang="en-US" sz="4400" dirty="0"/>
              <a:t>1.  </a:t>
            </a:r>
            <a:r>
              <a:rPr lang="en-US" sz="4800" b="1" i="1" u="sng" dirty="0"/>
              <a:t>The virgin will conceive</a:t>
            </a:r>
            <a:r>
              <a:rPr lang="en-US" sz="4400" dirty="0"/>
              <a:t> and give birth to a human baby boy. (Luke 1:31)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1:34</a:t>
            </a:r>
          </a:p>
        </p:txBody>
      </p:sp>
      <p:sp>
        <p:nvSpPr>
          <p:cNvPr id="3" name="Content Placeholder 2"/>
          <p:cNvSpPr>
            <a:spLocks noGrp="1"/>
          </p:cNvSpPr>
          <p:nvPr>
            <p:ph idx="1"/>
          </p:nvPr>
        </p:nvSpPr>
        <p:spPr>
          <a:xfrm>
            <a:off x="609600" y="1981200"/>
            <a:ext cx="10972800" cy="4374360"/>
          </a:xfrm>
        </p:spPr>
        <p:txBody>
          <a:bodyPr>
            <a:normAutofit/>
          </a:bodyPr>
          <a:lstStyle/>
          <a:p>
            <a:r>
              <a:rPr lang="en-US" sz="4800" dirty="0"/>
              <a:t>“How will this be,” Mary asked the angel, “since I am a virgin?”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7:14</a:t>
            </a:r>
          </a:p>
        </p:txBody>
      </p:sp>
      <p:sp>
        <p:nvSpPr>
          <p:cNvPr id="3" name="Content Placeholder 2"/>
          <p:cNvSpPr>
            <a:spLocks noGrp="1"/>
          </p:cNvSpPr>
          <p:nvPr>
            <p:ph idx="1"/>
          </p:nvPr>
        </p:nvSpPr>
        <p:spPr>
          <a:xfrm>
            <a:off x="838200" y="1904999"/>
            <a:ext cx="10515600" cy="4816475"/>
          </a:xfrm>
        </p:spPr>
        <p:txBody>
          <a:bodyPr>
            <a:normAutofit/>
          </a:bodyPr>
          <a:lstStyle/>
          <a:p>
            <a:r>
              <a:rPr lang="en-US" sz="4400" dirty="0"/>
              <a:t>“Therefore the Lord himself will give you a sign:  The virgin will be with child and will give birth to a son, and will call him Immanuel.”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0820400" cy="1828800"/>
          </a:xfrm>
        </p:spPr>
        <p:txBody>
          <a:bodyPr>
            <a:normAutofit/>
          </a:bodyPr>
          <a:lstStyle/>
          <a:p>
            <a:r>
              <a:rPr lang="en-US" dirty="0"/>
              <a:t>4 Crucial Facts Mary needs to know.</a:t>
            </a:r>
          </a:p>
        </p:txBody>
      </p:sp>
      <p:sp>
        <p:nvSpPr>
          <p:cNvPr id="3" name="Content Placeholder 2"/>
          <p:cNvSpPr>
            <a:spLocks noGrp="1"/>
          </p:cNvSpPr>
          <p:nvPr>
            <p:ph idx="1"/>
          </p:nvPr>
        </p:nvSpPr>
        <p:spPr>
          <a:xfrm>
            <a:off x="609600" y="1981200"/>
            <a:ext cx="10972800" cy="4298160"/>
          </a:xfrm>
        </p:spPr>
        <p:txBody>
          <a:bodyPr>
            <a:normAutofit/>
          </a:bodyPr>
          <a:lstStyle/>
          <a:p>
            <a:r>
              <a:rPr lang="en-US" sz="4800" dirty="0"/>
              <a:t>1. The Virgin will conceive. </a:t>
            </a:r>
          </a:p>
        </p:txBody>
      </p:sp>
    </p:spTree>
    <p:extLst>
      <p:ext uri="{BB962C8B-B14F-4D97-AF65-F5344CB8AC3E}">
        <p14:creationId xmlns:p14="http://schemas.microsoft.com/office/powerpoint/2010/main" val="21816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9448800" cy="1828800"/>
          </a:xfrm>
        </p:spPr>
        <p:txBody>
          <a:bodyPr>
            <a:normAutofit/>
          </a:bodyPr>
          <a:lstStyle/>
          <a:p>
            <a:r>
              <a:rPr lang="en-US" dirty="0"/>
              <a:t>4 Crucial Facts Mary needs to know.</a:t>
            </a:r>
          </a:p>
        </p:txBody>
      </p:sp>
      <p:sp>
        <p:nvSpPr>
          <p:cNvPr id="3" name="Content Placeholder 2"/>
          <p:cNvSpPr>
            <a:spLocks noGrp="1"/>
          </p:cNvSpPr>
          <p:nvPr>
            <p:ph idx="1"/>
          </p:nvPr>
        </p:nvSpPr>
        <p:spPr>
          <a:xfrm>
            <a:off x="609600" y="1905000"/>
            <a:ext cx="10972800" cy="4069560"/>
          </a:xfrm>
        </p:spPr>
        <p:txBody>
          <a:bodyPr>
            <a:normAutofit/>
          </a:bodyPr>
          <a:lstStyle/>
          <a:p>
            <a:r>
              <a:rPr lang="en-US" sz="4400" dirty="0"/>
              <a:t>2. God Himself will become man.  (Luke 1:32)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799"/>
            <a:ext cx="10591800" cy="1752601"/>
          </a:xfrm>
        </p:spPr>
        <p:txBody>
          <a:bodyPr/>
          <a:lstStyle/>
          <a:p>
            <a:r>
              <a:rPr lang="en-US" dirty="0"/>
              <a:t>Luke 1:31-32</a:t>
            </a:r>
          </a:p>
        </p:txBody>
      </p:sp>
      <p:sp>
        <p:nvSpPr>
          <p:cNvPr id="3" name="Content Placeholder 2"/>
          <p:cNvSpPr>
            <a:spLocks noGrp="1"/>
          </p:cNvSpPr>
          <p:nvPr>
            <p:ph idx="1"/>
          </p:nvPr>
        </p:nvSpPr>
        <p:spPr>
          <a:xfrm>
            <a:off x="609600" y="1905000"/>
            <a:ext cx="10972800" cy="4450560"/>
          </a:xfrm>
        </p:spPr>
        <p:txBody>
          <a:bodyPr>
            <a:noAutofit/>
          </a:bodyPr>
          <a:lstStyle/>
          <a:p>
            <a:r>
              <a:rPr lang="en-US" sz="4400" dirty="0"/>
              <a:t>“You will be with child and give birth to a son, and you are to give him the name Jesus.  He will be great and will be called the Son of the Most High.”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9448800" cy="1828800"/>
          </a:xfrm>
        </p:spPr>
        <p:txBody>
          <a:bodyPr>
            <a:normAutofit/>
          </a:bodyPr>
          <a:lstStyle/>
          <a:p>
            <a:r>
              <a:rPr lang="en-US" dirty="0"/>
              <a:t>4 Crucial Facts Mary needs to know.</a:t>
            </a:r>
          </a:p>
        </p:txBody>
      </p:sp>
      <p:sp>
        <p:nvSpPr>
          <p:cNvPr id="3" name="Content Placeholder 2"/>
          <p:cNvSpPr>
            <a:spLocks noGrp="1"/>
          </p:cNvSpPr>
          <p:nvPr>
            <p:ph idx="1"/>
          </p:nvPr>
        </p:nvSpPr>
        <p:spPr>
          <a:xfrm>
            <a:off x="609600" y="1905000"/>
            <a:ext cx="9601200" cy="4374360"/>
          </a:xfrm>
        </p:spPr>
        <p:txBody>
          <a:bodyPr>
            <a:normAutofit/>
          </a:bodyPr>
          <a:lstStyle/>
          <a:p>
            <a:r>
              <a:rPr lang="en-US" sz="4800" dirty="0"/>
              <a:t>1. Virgin will conceive.</a:t>
            </a:r>
          </a:p>
          <a:p>
            <a:r>
              <a:rPr lang="en-US" sz="4800" dirty="0"/>
              <a:t>2. God will become Man.</a:t>
            </a:r>
          </a:p>
          <a:p>
            <a:pPr marL="68580" indent="0">
              <a:buNone/>
            </a:pPr>
            <a:endParaRPr lang="en-US" sz="4000" dirty="0"/>
          </a:p>
        </p:txBody>
      </p:sp>
    </p:spTree>
    <p:extLst>
      <p:ext uri="{BB962C8B-B14F-4D97-AF65-F5344CB8AC3E}">
        <p14:creationId xmlns:p14="http://schemas.microsoft.com/office/powerpoint/2010/main" val="29574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Israel’s Messiah is Coming</a:t>
            </a:r>
          </a:p>
        </p:txBody>
      </p:sp>
      <p:sp>
        <p:nvSpPr>
          <p:cNvPr id="3" name="Content Placeholder 2"/>
          <p:cNvSpPr>
            <a:spLocks noGrp="1"/>
          </p:cNvSpPr>
          <p:nvPr>
            <p:ph idx="1"/>
          </p:nvPr>
        </p:nvSpPr>
        <p:spPr>
          <a:xfrm>
            <a:off x="609600" y="1905000"/>
            <a:ext cx="10972800" cy="4724400"/>
          </a:xfrm>
        </p:spPr>
        <p:txBody>
          <a:bodyPr>
            <a:normAutofit/>
          </a:bodyPr>
          <a:lstStyle/>
          <a:p>
            <a:r>
              <a:rPr lang="en-US" sz="3600" dirty="0"/>
              <a:t>Some people were counting the years.</a:t>
            </a:r>
          </a:p>
          <a:p>
            <a:r>
              <a:rPr lang="en-US" sz="3600" dirty="0"/>
              <a:t>Simeon---”He was waiting for the consolation of Israel” Luke 2:25.</a:t>
            </a:r>
          </a:p>
          <a:p>
            <a:r>
              <a:rPr lang="en-US" sz="3600" dirty="0"/>
              <a:t>Anna the prophetess---”…was looking forward to the redemption of Jerusalem” (Luke 2:38).</a:t>
            </a:r>
          </a:p>
          <a:p>
            <a:r>
              <a:rPr lang="en-US" sz="3600" dirty="0"/>
              <a:t>Magi--- “We have seen His star in the East”  (Matt.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9448800" cy="1828800"/>
          </a:xfrm>
        </p:spPr>
        <p:txBody>
          <a:bodyPr>
            <a:normAutofit/>
          </a:bodyPr>
          <a:lstStyle/>
          <a:p>
            <a:r>
              <a:rPr lang="en-US" dirty="0"/>
              <a:t>4 Crucial Facts Mary needs to know.</a:t>
            </a:r>
          </a:p>
        </p:txBody>
      </p:sp>
      <p:sp>
        <p:nvSpPr>
          <p:cNvPr id="3" name="Content Placeholder 2"/>
          <p:cNvSpPr>
            <a:spLocks noGrp="1"/>
          </p:cNvSpPr>
          <p:nvPr>
            <p:ph idx="1"/>
          </p:nvPr>
        </p:nvSpPr>
        <p:spPr>
          <a:xfrm>
            <a:off x="609600" y="1981200"/>
            <a:ext cx="10972800" cy="3917160"/>
          </a:xfrm>
        </p:spPr>
        <p:txBody>
          <a:bodyPr>
            <a:normAutofit/>
          </a:bodyPr>
          <a:lstStyle/>
          <a:p>
            <a:r>
              <a:rPr lang="en-US" sz="4400" dirty="0"/>
              <a:t>3. “He will save His people from their sins.”      (Luke 1:31 &amp; Matthew 1:21)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4:12</a:t>
            </a:r>
          </a:p>
        </p:txBody>
      </p:sp>
      <p:sp>
        <p:nvSpPr>
          <p:cNvPr id="3" name="Content Placeholder 2"/>
          <p:cNvSpPr>
            <a:spLocks noGrp="1"/>
          </p:cNvSpPr>
          <p:nvPr>
            <p:ph idx="1"/>
          </p:nvPr>
        </p:nvSpPr>
        <p:spPr/>
        <p:txBody>
          <a:bodyPr>
            <a:normAutofit/>
          </a:bodyPr>
          <a:lstStyle/>
          <a:p>
            <a:r>
              <a:rPr lang="en-US" sz="4400" dirty="0"/>
              <a:t>“Salvation is found in no one else, for there is no other name under  heaven given to men by which we must be saved.”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2:38</a:t>
            </a:r>
          </a:p>
        </p:txBody>
      </p:sp>
      <p:sp>
        <p:nvSpPr>
          <p:cNvPr id="3" name="Content Placeholder 2"/>
          <p:cNvSpPr>
            <a:spLocks noGrp="1"/>
          </p:cNvSpPr>
          <p:nvPr>
            <p:ph idx="1"/>
          </p:nvPr>
        </p:nvSpPr>
        <p:spPr/>
        <p:txBody>
          <a:bodyPr>
            <a:normAutofit/>
          </a:bodyPr>
          <a:lstStyle/>
          <a:p>
            <a:r>
              <a:rPr lang="en-US" sz="4400" dirty="0"/>
              <a:t>“Peter replied,  “Repent and be baptized, every one of you, in the name of Jesus Christ for the forgiveness of your sins.”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10:10</a:t>
            </a:r>
          </a:p>
        </p:txBody>
      </p:sp>
      <p:sp>
        <p:nvSpPr>
          <p:cNvPr id="3" name="Content Placeholder 2"/>
          <p:cNvSpPr>
            <a:spLocks noGrp="1"/>
          </p:cNvSpPr>
          <p:nvPr>
            <p:ph idx="1"/>
          </p:nvPr>
        </p:nvSpPr>
        <p:spPr/>
        <p:txBody>
          <a:bodyPr>
            <a:normAutofit/>
          </a:bodyPr>
          <a:lstStyle/>
          <a:p>
            <a:r>
              <a:rPr lang="en-US" sz="4400" dirty="0"/>
              <a:t>“…We have been made holy through the sacrifice of the body of Jesus Christ once for all.”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0820400" cy="1828800"/>
          </a:xfrm>
        </p:spPr>
        <p:txBody>
          <a:bodyPr>
            <a:normAutofit/>
          </a:bodyPr>
          <a:lstStyle/>
          <a:p>
            <a:r>
              <a:rPr lang="en-US" sz="5400" dirty="0"/>
              <a:t>4 Crucial Facts Mary needs to know.</a:t>
            </a:r>
          </a:p>
        </p:txBody>
      </p:sp>
      <p:sp>
        <p:nvSpPr>
          <p:cNvPr id="3" name="Content Placeholder 2"/>
          <p:cNvSpPr>
            <a:spLocks noGrp="1"/>
          </p:cNvSpPr>
          <p:nvPr>
            <p:ph idx="1"/>
          </p:nvPr>
        </p:nvSpPr>
        <p:spPr>
          <a:xfrm>
            <a:off x="609600" y="1905000"/>
            <a:ext cx="10972800" cy="4374360"/>
          </a:xfrm>
        </p:spPr>
        <p:txBody>
          <a:bodyPr>
            <a:normAutofit/>
          </a:bodyPr>
          <a:lstStyle/>
          <a:p>
            <a:r>
              <a:rPr lang="en-US" sz="4400" dirty="0"/>
              <a:t>1. Virgin will conceive.</a:t>
            </a:r>
          </a:p>
          <a:p>
            <a:r>
              <a:rPr lang="en-US" sz="4400" dirty="0"/>
              <a:t>2. God will become Man.</a:t>
            </a:r>
          </a:p>
          <a:p>
            <a:r>
              <a:rPr lang="en-US" sz="4400" dirty="0"/>
              <a:t>3. Jesus will save His people from sin.</a:t>
            </a:r>
          </a:p>
        </p:txBody>
      </p:sp>
    </p:spTree>
    <p:extLst>
      <p:ext uri="{BB962C8B-B14F-4D97-AF65-F5344CB8AC3E}">
        <p14:creationId xmlns:p14="http://schemas.microsoft.com/office/powerpoint/2010/main" val="147089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040"/>
            <a:ext cx="10744200" cy="1707360"/>
          </a:xfrm>
        </p:spPr>
        <p:txBody>
          <a:bodyPr>
            <a:normAutofit/>
          </a:bodyPr>
          <a:lstStyle/>
          <a:p>
            <a:r>
              <a:rPr lang="en-US" sz="5400" dirty="0"/>
              <a:t>4 Crucial Facts Mary needs to know.</a:t>
            </a:r>
          </a:p>
        </p:txBody>
      </p:sp>
      <p:sp>
        <p:nvSpPr>
          <p:cNvPr id="3" name="Content Placeholder 2"/>
          <p:cNvSpPr>
            <a:spLocks noGrp="1"/>
          </p:cNvSpPr>
          <p:nvPr>
            <p:ph idx="1"/>
          </p:nvPr>
        </p:nvSpPr>
        <p:spPr>
          <a:xfrm>
            <a:off x="838200" y="1981200"/>
            <a:ext cx="9753600" cy="4145760"/>
          </a:xfrm>
        </p:spPr>
        <p:txBody>
          <a:bodyPr>
            <a:normAutofit/>
          </a:bodyPr>
          <a:lstStyle/>
          <a:p>
            <a:r>
              <a:rPr lang="en-US" sz="4400" dirty="0"/>
              <a:t>4.  </a:t>
            </a:r>
            <a:r>
              <a:rPr lang="en-US" sz="4800" b="1" i="1" u="sng" dirty="0"/>
              <a:t>Jesus will be the King of Israel.  </a:t>
            </a:r>
            <a:r>
              <a:rPr lang="en-US" sz="4400" dirty="0"/>
              <a:t>(Luke 1:32-33)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1:32</a:t>
            </a:r>
          </a:p>
        </p:txBody>
      </p:sp>
      <p:sp>
        <p:nvSpPr>
          <p:cNvPr id="3" name="Content Placeholder 2"/>
          <p:cNvSpPr>
            <a:spLocks noGrp="1"/>
          </p:cNvSpPr>
          <p:nvPr>
            <p:ph idx="1"/>
          </p:nvPr>
        </p:nvSpPr>
        <p:spPr>
          <a:xfrm>
            <a:off x="838200" y="1905000"/>
            <a:ext cx="10744200" cy="4450560"/>
          </a:xfrm>
        </p:spPr>
        <p:txBody>
          <a:bodyPr>
            <a:noAutofit/>
          </a:bodyPr>
          <a:lstStyle/>
          <a:p>
            <a:r>
              <a:rPr lang="en-US" sz="4400" dirty="0"/>
              <a:t>“The Lord God will give him the throne of his father David.”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1:33</a:t>
            </a:r>
          </a:p>
        </p:txBody>
      </p:sp>
      <p:sp>
        <p:nvSpPr>
          <p:cNvPr id="3" name="Content Placeholder 2"/>
          <p:cNvSpPr>
            <a:spLocks noGrp="1"/>
          </p:cNvSpPr>
          <p:nvPr>
            <p:ph idx="1"/>
          </p:nvPr>
        </p:nvSpPr>
        <p:spPr>
          <a:xfrm>
            <a:off x="838200" y="1981200"/>
            <a:ext cx="10744200" cy="4374360"/>
          </a:xfrm>
        </p:spPr>
        <p:txBody>
          <a:bodyPr>
            <a:normAutofit/>
          </a:bodyPr>
          <a:lstStyle/>
          <a:p>
            <a:r>
              <a:rPr lang="en-US" sz="4800" dirty="0"/>
              <a:t>“And he will reign over the house of Jacob forever; his kingdom will never end.”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Kingdom Reign</a:t>
            </a:r>
          </a:p>
        </p:txBody>
      </p:sp>
      <p:sp>
        <p:nvSpPr>
          <p:cNvPr id="3" name="Content Placeholder 2"/>
          <p:cNvSpPr>
            <a:spLocks noGrp="1"/>
          </p:cNvSpPr>
          <p:nvPr>
            <p:ph idx="1"/>
          </p:nvPr>
        </p:nvSpPr>
        <p:spPr>
          <a:xfrm>
            <a:off x="609600" y="1904999"/>
            <a:ext cx="10744200" cy="4816475"/>
          </a:xfrm>
        </p:spPr>
        <p:txBody>
          <a:bodyPr>
            <a:normAutofit/>
          </a:bodyPr>
          <a:lstStyle/>
          <a:p>
            <a:r>
              <a:rPr lang="en-US" sz="4400" dirty="0"/>
              <a:t>God has had this in His plan from the beginning.</a:t>
            </a:r>
          </a:p>
          <a:p>
            <a:r>
              <a:rPr lang="en-US" sz="4400" dirty="0"/>
              <a:t>Israel as a nation rejected Him, but it did not thwart God’s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Lord’s Prayer</a:t>
            </a:r>
          </a:p>
        </p:txBody>
      </p:sp>
      <p:sp>
        <p:nvSpPr>
          <p:cNvPr id="3" name="Content Placeholder 2"/>
          <p:cNvSpPr>
            <a:spLocks noGrp="1"/>
          </p:cNvSpPr>
          <p:nvPr>
            <p:ph idx="1"/>
          </p:nvPr>
        </p:nvSpPr>
        <p:spPr>
          <a:xfrm>
            <a:off x="838200" y="1904999"/>
            <a:ext cx="10515600" cy="4816475"/>
          </a:xfrm>
        </p:spPr>
        <p:txBody>
          <a:bodyPr>
            <a:normAutofit/>
          </a:bodyPr>
          <a:lstStyle/>
          <a:p>
            <a:r>
              <a:rPr lang="en-US" sz="4400" dirty="0"/>
              <a:t>“Your kingdom come, your will be done on earth as it is in heaven…”  (Matthew 6:10).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1:26-27</a:t>
            </a:r>
          </a:p>
        </p:txBody>
      </p:sp>
      <p:sp>
        <p:nvSpPr>
          <p:cNvPr id="3" name="Content Placeholder 2"/>
          <p:cNvSpPr>
            <a:spLocks noGrp="1"/>
          </p:cNvSpPr>
          <p:nvPr>
            <p:ph idx="1"/>
          </p:nvPr>
        </p:nvSpPr>
        <p:spPr>
          <a:xfrm>
            <a:off x="609600" y="1828800"/>
            <a:ext cx="10972800" cy="4526760"/>
          </a:xfrm>
        </p:spPr>
        <p:txBody>
          <a:bodyPr>
            <a:normAutofit/>
          </a:bodyPr>
          <a:lstStyle/>
          <a:p>
            <a:r>
              <a:rPr lang="en-US" sz="4400" dirty="0"/>
              <a:t>“In the sixth month, God sent the angel Gabriel to Nazareth, a town in Galilee, to a virgin pledged to be married to a man named Joseph, a descendant of David.  The virgin’s name was Mary.”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11:1-2</a:t>
            </a:r>
          </a:p>
        </p:txBody>
      </p:sp>
      <p:sp>
        <p:nvSpPr>
          <p:cNvPr id="3" name="Content Placeholder 2"/>
          <p:cNvSpPr>
            <a:spLocks noGrp="1"/>
          </p:cNvSpPr>
          <p:nvPr>
            <p:ph idx="1"/>
          </p:nvPr>
        </p:nvSpPr>
        <p:spPr>
          <a:xfrm>
            <a:off x="609600" y="1981199"/>
            <a:ext cx="10744200" cy="4740275"/>
          </a:xfrm>
        </p:spPr>
        <p:txBody>
          <a:bodyPr>
            <a:normAutofit/>
          </a:bodyPr>
          <a:lstStyle/>
          <a:p>
            <a:r>
              <a:rPr lang="en-US" sz="4400" dirty="0"/>
              <a:t>“I ask then: Did God reject his people? By no means!...God did not reject his people, whom he foreknew.”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11:25</a:t>
            </a:r>
          </a:p>
        </p:txBody>
      </p:sp>
      <p:sp>
        <p:nvSpPr>
          <p:cNvPr id="3" name="Content Placeholder 2"/>
          <p:cNvSpPr>
            <a:spLocks noGrp="1"/>
          </p:cNvSpPr>
          <p:nvPr>
            <p:ph idx="1"/>
          </p:nvPr>
        </p:nvSpPr>
        <p:spPr>
          <a:xfrm>
            <a:off x="609600" y="1905000"/>
            <a:ext cx="10972800" cy="4450560"/>
          </a:xfrm>
        </p:spPr>
        <p:txBody>
          <a:bodyPr>
            <a:normAutofit/>
          </a:bodyPr>
          <a:lstStyle/>
          <a:p>
            <a:r>
              <a:rPr lang="en-US" sz="4400" dirty="0"/>
              <a:t>“I do not want you to be ignorant of this mystery, brothers, so that you may not be conceited: Israel has experienced a hardening in part until the full number of the Gentiles has come 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11:26,27</a:t>
            </a:r>
          </a:p>
        </p:txBody>
      </p:sp>
      <p:sp>
        <p:nvSpPr>
          <p:cNvPr id="3" name="Content Placeholder 2"/>
          <p:cNvSpPr>
            <a:spLocks noGrp="1"/>
          </p:cNvSpPr>
          <p:nvPr>
            <p:ph idx="1"/>
          </p:nvPr>
        </p:nvSpPr>
        <p:spPr>
          <a:xfrm>
            <a:off x="609600" y="1904999"/>
            <a:ext cx="10972800" cy="4816475"/>
          </a:xfrm>
        </p:spPr>
        <p:txBody>
          <a:bodyPr>
            <a:normAutofit/>
          </a:bodyPr>
          <a:lstStyle/>
          <a:p>
            <a:r>
              <a:rPr lang="en-US" sz="4400" dirty="0"/>
              <a:t>“And so all Israel will be saved…”</a:t>
            </a:r>
          </a:p>
          <a:p>
            <a:r>
              <a:rPr lang="en-US" sz="4400" dirty="0"/>
              <a:t>“When I take away their sins.”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19:11ff</a:t>
            </a:r>
          </a:p>
        </p:txBody>
      </p:sp>
      <p:sp>
        <p:nvSpPr>
          <p:cNvPr id="3" name="Content Placeholder 2"/>
          <p:cNvSpPr>
            <a:spLocks noGrp="1"/>
          </p:cNvSpPr>
          <p:nvPr>
            <p:ph idx="1"/>
          </p:nvPr>
        </p:nvSpPr>
        <p:spPr>
          <a:xfrm>
            <a:off x="609600" y="1905000"/>
            <a:ext cx="10972800" cy="4450560"/>
          </a:xfrm>
        </p:spPr>
        <p:txBody>
          <a:bodyPr>
            <a:normAutofit/>
          </a:bodyPr>
          <a:lstStyle/>
          <a:p>
            <a:r>
              <a:rPr lang="en-US" sz="4400" dirty="0"/>
              <a:t>“I saw heaven standing open and there before me was a white horse, whose rider is called Faithful and True…His name is the Word of God…He will rule them with an iron scepter….KING OF KINGS AND LORD OF LORDS.”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10820400" cy="1828800"/>
          </a:xfrm>
        </p:spPr>
        <p:txBody>
          <a:bodyPr>
            <a:normAutofit/>
          </a:bodyPr>
          <a:lstStyle/>
          <a:p>
            <a:r>
              <a:rPr lang="en-US" sz="5400" dirty="0"/>
              <a:t>4 Crucial Facts Mary needs to know.</a:t>
            </a:r>
          </a:p>
        </p:txBody>
      </p:sp>
      <p:sp>
        <p:nvSpPr>
          <p:cNvPr id="3" name="Content Placeholder 2"/>
          <p:cNvSpPr>
            <a:spLocks noGrp="1"/>
          </p:cNvSpPr>
          <p:nvPr>
            <p:ph idx="1"/>
          </p:nvPr>
        </p:nvSpPr>
        <p:spPr>
          <a:xfrm>
            <a:off x="609600" y="1981200"/>
            <a:ext cx="10972800" cy="4298160"/>
          </a:xfrm>
        </p:spPr>
        <p:txBody>
          <a:bodyPr>
            <a:normAutofit/>
          </a:bodyPr>
          <a:lstStyle/>
          <a:p>
            <a:r>
              <a:rPr lang="en-US" sz="4000" dirty="0"/>
              <a:t>1. Virgin will conceive.</a:t>
            </a:r>
          </a:p>
          <a:p>
            <a:r>
              <a:rPr lang="en-US" sz="4000" dirty="0"/>
              <a:t>2. God will become Man.</a:t>
            </a:r>
          </a:p>
          <a:p>
            <a:r>
              <a:rPr lang="en-US" sz="4000" dirty="0"/>
              <a:t>3. Jesus will save His people from sin.</a:t>
            </a:r>
          </a:p>
          <a:p>
            <a:r>
              <a:rPr lang="en-US" sz="4000" dirty="0"/>
              <a:t>4. Jesus will be king over Israel forever.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MARY RESPOND?</a:t>
            </a:r>
          </a:p>
        </p:txBody>
      </p:sp>
      <p:sp>
        <p:nvSpPr>
          <p:cNvPr id="3" name="Content Placeholder 2"/>
          <p:cNvSpPr>
            <a:spLocks noGrp="1"/>
          </p:cNvSpPr>
          <p:nvPr>
            <p:ph idx="1"/>
          </p:nvPr>
        </p:nvSpPr>
        <p:spPr>
          <a:xfrm>
            <a:off x="838200" y="1905000"/>
            <a:ext cx="10744200" cy="4450560"/>
          </a:xfrm>
        </p:spPr>
        <p:txBody>
          <a:bodyPr>
            <a:normAutofit/>
          </a:bodyPr>
          <a:lstStyle/>
          <a:p>
            <a:r>
              <a:rPr lang="en-US" sz="4400" dirty="0"/>
              <a:t>“Behold the handmaid of the Lord.” (KJV)  </a:t>
            </a:r>
          </a:p>
          <a:p>
            <a:r>
              <a:rPr lang="en-US" sz="4400" dirty="0"/>
              <a:t> “I am the Lord’s servant,” Mary answered.  “May it be to me as you have said.”  Luke 1:38 (NIV)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How will </a:t>
            </a:r>
            <a:r>
              <a:rPr lang="en-US" sz="5400" b="1" i="1" u="sng" dirty="0"/>
              <a:t>you</a:t>
            </a:r>
            <a:r>
              <a:rPr lang="en-US" sz="5400" dirty="0"/>
              <a:t> respond to God’s Word?</a:t>
            </a:r>
          </a:p>
        </p:txBody>
      </p:sp>
      <p:sp>
        <p:nvSpPr>
          <p:cNvPr id="3" name="Content Placeholder 2"/>
          <p:cNvSpPr>
            <a:spLocks noGrp="1"/>
          </p:cNvSpPr>
          <p:nvPr>
            <p:ph idx="1"/>
          </p:nvPr>
        </p:nvSpPr>
        <p:spPr>
          <a:xfrm>
            <a:off x="838200" y="1905000"/>
            <a:ext cx="10744200" cy="4450560"/>
          </a:xfrm>
        </p:spPr>
        <p:txBody>
          <a:bodyPr>
            <a:normAutofit/>
          </a:bodyPr>
          <a:lstStyle/>
          <a:p>
            <a:r>
              <a:rPr lang="en-US" sz="4400" dirty="0"/>
              <a:t>“Why do you call me, ‘Lord, Lord’ and do not do what I say?” (Luke 6:46).</a:t>
            </a:r>
          </a:p>
          <a:p>
            <a:pPr>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How will </a:t>
            </a:r>
            <a:r>
              <a:rPr lang="en-US" sz="5400" b="1" i="1" u="sng" dirty="0"/>
              <a:t>you</a:t>
            </a:r>
            <a:r>
              <a:rPr lang="en-US" sz="5400" dirty="0"/>
              <a:t> respond to God’s Word?</a:t>
            </a:r>
          </a:p>
        </p:txBody>
      </p:sp>
      <p:sp>
        <p:nvSpPr>
          <p:cNvPr id="3" name="Content Placeholder 2"/>
          <p:cNvSpPr>
            <a:spLocks noGrp="1"/>
          </p:cNvSpPr>
          <p:nvPr>
            <p:ph idx="1"/>
          </p:nvPr>
        </p:nvSpPr>
        <p:spPr>
          <a:xfrm>
            <a:off x="838200" y="2260600"/>
            <a:ext cx="10744200" cy="4572000"/>
          </a:xfrm>
        </p:spPr>
        <p:txBody>
          <a:bodyPr>
            <a:normAutofit/>
          </a:bodyPr>
          <a:lstStyle/>
          <a:p>
            <a:r>
              <a:rPr lang="en-US" sz="4400" dirty="0"/>
              <a:t>“I can do everything through him who gives me strength.”  (Phil. 4:13).</a:t>
            </a:r>
          </a:p>
          <a:p>
            <a:r>
              <a:rPr lang="en-US" sz="4400" dirty="0"/>
              <a:t>“If you love me, you will obey what I command.” (John 14:15)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How will </a:t>
            </a:r>
            <a:r>
              <a:rPr lang="en-US" sz="5400" b="1" i="1" u="sng" dirty="0"/>
              <a:t>you</a:t>
            </a:r>
            <a:r>
              <a:rPr lang="en-US" sz="5400" dirty="0"/>
              <a:t> respond to God’s Word?</a:t>
            </a:r>
          </a:p>
        </p:txBody>
      </p:sp>
      <p:sp>
        <p:nvSpPr>
          <p:cNvPr id="3" name="Content Placeholder 2"/>
          <p:cNvSpPr>
            <a:spLocks noGrp="1"/>
          </p:cNvSpPr>
          <p:nvPr>
            <p:ph idx="1"/>
          </p:nvPr>
        </p:nvSpPr>
        <p:spPr>
          <a:xfrm>
            <a:off x="838200" y="1905000"/>
            <a:ext cx="10744200" cy="4831560"/>
          </a:xfrm>
        </p:spPr>
        <p:txBody>
          <a:bodyPr>
            <a:normAutofit/>
          </a:bodyPr>
          <a:lstStyle/>
          <a:p>
            <a:r>
              <a:rPr lang="en-US" sz="4000" dirty="0"/>
              <a:t>“And this is his command:  to </a:t>
            </a:r>
            <a:r>
              <a:rPr lang="en-US" sz="4400" b="1" i="1" u="sng" dirty="0"/>
              <a:t>believe</a:t>
            </a:r>
            <a:r>
              <a:rPr lang="en-US" sz="4000" dirty="0"/>
              <a:t> in the name of his Son, Jesus Christ, and to </a:t>
            </a:r>
            <a:r>
              <a:rPr lang="en-US" sz="4800" b="1" i="1" u="sng" dirty="0"/>
              <a:t>love</a:t>
            </a:r>
            <a:r>
              <a:rPr lang="en-US" sz="4000" dirty="0"/>
              <a:t> one another as he commanded us.     (1 John 3:23).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4094-A27F-ED38-24AE-5D9738C6B147}"/>
              </a:ext>
            </a:extLst>
          </p:cNvPr>
          <p:cNvSpPr>
            <a:spLocks noGrp="1"/>
          </p:cNvSpPr>
          <p:nvPr>
            <p:ph type="title"/>
          </p:nvPr>
        </p:nvSpPr>
        <p:spPr/>
        <p:txBody>
          <a:bodyPr/>
          <a:lstStyle/>
          <a:p>
            <a:r>
              <a:rPr lang="en-US" dirty="0"/>
              <a:t>PASS ME NOT, O GENTLE SAVIOR</a:t>
            </a:r>
          </a:p>
        </p:txBody>
      </p:sp>
      <p:sp>
        <p:nvSpPr>
          <p:cNvPr id="3" name="Content Placeholder 2">
            <a:extLst>
              <a:ext uri="{FF2B5EF4-FFF2-40B4-BE49-F238E27FC236}">
                <a16:creationId xmlns:a16="http://schemas.microsoft.com/office/drawing/2014/main" id="{ACA00413-8564-517C-99AC-EAA274028101}"/>
              </a:ext>
            </a:extLst>
          </p:cNvPr>
          <p:cNvSpPr>
            <a:spLocks noGrp="1"/>
          </p:cNvSpPr>
          <p:nvPr>
            <p:ph idx="1"/>
          </p:nvPr>
        </p:nvSpPr>
        <p:spPr/>
        <p:txBody>
          <a:bodyPr/>
          <a:lstStyle/>
          <a:p>
            <a:pPr algn="ctr"/>
            <a:r>
              <a:rPr lang="en-US" dirty="0"/>
              <a:t>HYMN #308</a:t>
            </a:r>
          </a:p>
        </p:txBody>
      </p:sp>
    </p:spTree>
    <p:extLst>
      <p:ext uri="{BB962C8B-B14F-4D97-AF65-F5344CB8AC3E}">
        <p14:creationId xmlns:p14="http://schemas.microsoft.com/office/powerpoint/2010/main" val="1176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685800"/>
            <a:ext cx="4495800" cy="914400"/>
          </a:xfrm>
        </p:spPr>
        <p:txBody>
          <a:bodyPr>
            <a:normAutofit/>
          </a:bodyPr>
          <a:lstStyle/>
          <a:p>
            <a:pPr algn="ctr"/>
            <a:r>
              <a:rPr lang="en-US" sz="4400" b="1" dirty="0">
                <a:solidFill>
                  <a:srgbClr val="94CED9"/>
                </a:solidFill>
              </a:rPr>
              <a:t>Market in Nazareth</a:t>
            </a:r>
          </a:p>
        </p:txBody>
      </p:sp>
      <p:pic>
        <p:nvPicPr>
          <p:cNvPr id="4" name="Content Placeholder 3" descr="20201202_104140.jpg"/>
          <p:cNvPicPr>
            <a:picLocks noGrp="1" noChangeAspect="1"/>
          </p:cNvPicPr>
          <p:nvPr>
            <p:ph idx="1"/>
          </p:nvPr>
        </p:nvPicPr>
        <p:blipFill>
          <a:blip r:embed="rId2" cstate="print"/>
          <a:stretch>
            <a:fillRect/>
          </a:stretch>
        </p:blipFill>
        <p:spPr>
          <a:xfrm>
            <a:off x="1143000" y="0"/>
            <a:ext cx="5426556"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85800"/>
            <a:ext cx="4572000" cy="914400"/>
          </a:xfrm>
        </p:spPr>
        <p:txBody>
          <a:bodyPr>
            <a:normAutofit/>
          </a:bodyPr>
          <a:lstStyle/>
          <a:p>
            <a:pPr algn="ctr"/>
            <a:r>
              <a:rPr lang="en-US" sz="4400" b="1" dirty="0"/>
              <a:t>Mary’s Well</a:t>
            </a:r>
          </a:p>
        </p:txBody>
      </p:sp>
      <p:pic>
        <p:nvPicPr>
          <p:cNvPr id="4" name="Content Placeholder 3" descr="20201202_104322.jpg"/>
          <p:cNvPicPr>
            <a:picLocks noGrp="1" noChangeAspect="1"/>
          </p:cNvPicPr>
          <p:nvPr>
            <p:ph idx="1"/>
          </p:nvPr>
        </p:nvPicPr>
        <p:blipFill>
          <a:blip r:embed="rId2" cstate="print"/>
          <a:stretch>
            <a:fillRect/>
          </a:stretch>
        </p:blipFill>
        <p:spPr>
          <a:xfrm>
            <a:off x="0" y="0"/>
            <a:ext cx="7162800" cy="7162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85800"/>
            <a:ext cx="4572000" cy="914400"/>
          </a:xfrm>
        </p:spPr>
        <p:txBody>
          <a:bodyPr>
            <a:noAutofit/>
          </a:bodyPr>
          <a:lstStyle/>
          <a:p>
            <a:pPr algn="ctr"/>
            <a:r>
              <a:rPr lang="en-US" sz="4400" b="1" dirty="0"/>
              <a:t>Grotto of the Annunciation</a:t>
            </a:r>
          </a:p>
        </p:txBody>
      </p:sp>
      <p:pic>
        <p:nvPicPr>
          <p:cNvPr id="4" name="Content Placeholder 3" descr="20201202_104404.jpg"/>
          <p:cNvPicPr>
            <a:picLocks noGrp="1" noChangeAspect="1"/>
          </p:cNvPicPr>
          <p:nvPr>
            <p:ph idx="1"/>
          </p:nvPr>
        </p:nvPicPr>
        <p:blipFill>
          <a:blip r:embed="rId2" cstate="print"/>
          <a:stretch>
            <a:fillRect/>
          </a:stretch>
        </p:blipFill>
        <p:spPr>
          <a:xfrm>
            <a:off x="0" y="-457200"/>
            <a:ext cx="6556086" cy="75700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85800"/>
            <a:ext cx="4572000" cy="914400"/>
          </a:xfrm>
        </p:spPr>
        <p:txBody>
          <a:bodyPr>
            <a:noAutofit/>
          </a:bodyPr>
          <a:lstStyle/>
          <a:p>
            <a:pPr algn="ctr"/>
            <a:r>
              <a:rPr lang="en-US" sz="4400" b="1" dirty="0"/>
              <a:t>The Church of the Annunciation</a:t>
            </a:r>
          </a:p>
        </p:txBody>
      </p:sp>
      <p:pic>
        <p:nvPicPr>
          <p:cNvPr id="4" name="Content Placeholder 3" descr="20201202_104422.jpg"/>
          <p:cNvPicPr>
            <a:picLocks noGrp="1" noChangeAspect="1"/>
          </p:cNvPicPr>
          <p:nvPr>
            <p:ph idx="1"/>
          </p:nvPr>
        </p:nvPicPr>
        <p:blipFill>
          <a:blip r:embed="rId2" cstate="print"/>
          <a:stretch>
            <a:fillRect/>
          </a:stretch>
        </p:blipFill>
        <p:spPr>
          <a:xfrm>
            <a:off x="228600" y="0"/>
            <a:ext cx="629285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685800"/>
            <a:ext cx="4572000" cy="914400"/>
          </a:xfrm>
        </p:spPr>
        <p:txBody>
          <a:bodyPr>
            <a:normAutofit fontScale="90000"/>
          </a:bodyPr>
          <a:lstStyle/>
          <a:p>
            <a:pPr algn="ctr"/>
            <a:r>
              <a:rPr lang="en-US" b="1" dirty="0"/>
              <a:t>Church of St. Gabriel 12</a:t>
            </a:r>
            <a:r>
              <a:rPr lang="en-US" b="1" baseline="30000" dirty="0"/>
              <a:t>th </a:t>
            </a:r>
            <a:r>
              <a:rPr lang="en-US" b="1" dirty="0"/>
              <a:t>Century</a:t>
            </a:r>
          </a:p>
        </p:txBody>
      </p:sp>
      <p:pic>
        <p:nvPicPr>
          <p:cNvPr id="4" name="Content Placeholder 3" descr="20201202_104202.jpg"/>
          <p:cNvPicPr>
            <a:picLocks noGrp="1" noChangeAspect="1"/>
          </p:cNvPicPr>
          <p:nvPr>
            <p:ph idx="1"/>
          </p:nvPr>
        </p:nvPicPr>
        <p:blipFill>
          <a:blip r:embed="rId2" cstate="print"/>
          <a:stretch>
            <a:fillRect/>
          </a:stretch>
        </p:blipFill>
        <p:spPr>
          <a:xfrm>
            <a:off x="15240" y="0"/>
            <a:ext cx="6858000" cy="6858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5162</TotalTime>
  <Words>1385</Words>
  <Application>Microsoft Office PowerPoint</Application>
  <PresentationFormat>Widescreen</PresentationFormat>
  <Paragraphs>108</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PowerPoint Presentation</vt:lpstr>
      <vt:lpstr>Israel’s Messiah is Coming</vt:lpstr>
      <vt:lpstr>Israel’s Messiah is Coming</vt:lpstr>
      <vt:lpstr>Luke 1:26-27</vt:lpstr>
      <vt:lpstr>Market in Nazareth</vt:lpstr>
      <vt:lpstr>Mary’s Well</vt:lpstr>
      <vt:lpstr>Grotto of the Annunciation</vt:lpstr>
      <vt:lpstr>The Church of the Annunciation</vt:lpstr>
      <vt:lpstr>Church of St. Gabriel 12th Century</vt:lpstr>
      <vt:lpstr>Church of St. Gabriel</vt:lpstr>
      <vt:lpstr>Luke 1:26-38</vt:lpstr>
      <vt:lpstr>Luke 1:26-27</vt:lpstr>
      <vt:lpstr>Luke 1:28</vt:lpstr>
      <vt:lpstr>Luke 1:29-30</vt:lpstr>
      <vt:lpstr>Luke 1:31-32</vt:lpstr>
      <vt:lpstr>Luke 1:33</vt:lpstr>
      <vt:lpstr>Luke 1:34</vt:lpstr>
      <vt:lpstr>Luke 1:35</vt:lpstr>
      <vt:lpstr>Luke 1:36-37</vt:lpstr>
      <vt:lpstr>Luke 1:38</vt:lpstr>
      <vt:lpstr>The heavens have been silent for 400 years.</vt:lpstr>
      <vt:lpstr>The heavens have been silent for 400 years.</vt:lpstr>
      <vt:lpstr>4 Crucial Facts Mary needs to know.</vt:lpstr>
      <vt:lpstr>Luke 1:34</vt:lpstr>
      <vt:lpstr>Isaiah 7:14</vt:lpstr>
      <vt:lpstr>4 Crucial Facts Mary needs to know.</vt:lpstr>
      <vt:lpstr>4 Crucial Facts Mary needs to know.</vt:lpstr>
      <vt:lpstr>Luke 1:31-32</vt:lpstr>
      <vt:lpstr>4 Crucial Facts Mary needs to know.</vt:lpstr>
      <vt:lpstr>4 Crucial Facts Mary needs to know.</vt:lpstr>
      <vt:lpstr>Acts 4:12</vt:lpstr>
      <vt:lpstr>Acts 2:38</vt:lpstr>
      <vt:lpstr>Hebrews 10:10</vt:lpstr>
      <vt:lpstr>4 Crucial Facts Mary needs to know.</vt:lpstr>
      <vt:lpstr>4 Crucial Facts Mary needs to know.</vt:lpstr>
      <vt:lpstr>Luke 1:32</vt:lpstr>
      <vt:lpstr>Luke 1:33</vt:lpstr>
      <vt:lpstr>The Future Kingdom Reign</vt:lpstr>
      <vt:lpstr>The Lord’s Prayer</vt:lpstr>
      <vt:lpstr>Romans 11:1-2</vt:lpstr>
      <vt:lpstr>Romans 11:25</vt:lpstr>
      <vt:lpstr>Romans 11:26,27</vt:lpstr>
      <vt:lpstr>Revelation 19:11ff</vt:lpstr>
      <vt:lpstr>4 Crucial Facts Mary needs to know.</vt:lpstr>
      <vt:lpstr>HOW DID MARY RESPOND?</vt:lpstr>
      <vt:lpstr>How will you respond to God’s Word?</vt:lpstr>
      <vt:lpstr>How will you respond to God’s Word?</vt:lpstr>
      <vt:lpstr>How will you respond to God’s Word?</vt:lpstr>
      <vt:lpstr>PASS ME NOT, O GENTLE SAVIOR</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Virgin Mary</dc:title>
  <dc:creator>steve hokuf</dc:creator>
  <cp:lastModifiedBy>Chrissy Jackson</cp:lastModifiedBy>
  <cp:revision>11</cp:revision>
  <dcterms:created xsi:type="dcterms:W3CDTF">2020-12-02T15:21:48Z</dcterms:created>
  <dcterms:modified xsi:type="dcterms:W3CDTF">2022-12-11T01:51:43Z</dcterms:modified>
</cp:coreProperties>
</file>