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3" r:id="rId2"/>
    <p:sldId id="257" r:id="rId3"/>
    <p:sldId id="258" r:id="rId4"/>
    <p:sldId id="279" r:id="rId5"/>
    <p:sldId id="280" r:id="rId6"/>
    <p:sldId id="259" r:id="rId7"/>
    <p:sldId id="278" r:id="rId8"/>
    <p:sldId id="260" r:id="rId9"/>
    <p:sldId id="261" r:id="rId10"/>
    <p:sldId id="264" r:id="rId11"/>
    <p:sldId id="262" r:id="rId12"/>
    <p:sldId id="275" r:id="rId13"/>
    <p:sldId id="263" r:id="rId14"/>
    <p:sldId id="265" r:id="rId15"/>
    <p:sldId id="266" r:id="rId16"/>
    <p:sldId id="281" r:id="rId17"/>
    <p:sldId id="267" r:id="rId18"/>
    <p:sldId id="269" r:id="rId19"/>
    <p:sldId id="268" r:id="rId20"/>
    <p:sldId id="270" r:id="rId21"/>
    <p:sldId id="272" r:id="rId22"/>
    <p:sldId id="271" r:id="rId23"/>
    <p:sldId id="273" r:id="rId24"/>
    <p:sldId id="276" r:id="rId25"/>
    <p:sldId id="277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42D"/>
    <a:srgbClr val="C89E94"/>
    <a:srgbClr val="814E42"/>
    <a:srgbClr val="AE2C45"/>
    <a:srgbClr val="E48A82"/>
    <a:srgbClr val="6E2F58"/>
    <a:srgbClr val="7D1E2F"/>
    <a:srgbClr val="271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ECC1DC-680A-41F4-8E53-6D15351E9CB8}" v="134" dt="2022-11-30T16:28:34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13" autoAdjust="0"/>
    <p:restoredTop sz="94579" autoAdjust="0"/>
  </p:normalViewPr>
  <p:slideViewPr>
    <p:cSldViewPr>
      <p:cViewPr varScale="1">
        <p:scale>
          <a:sx n="66" d="100"/>
          <a:sy n="66" d="100"/>
        </p:scale>
        <p:origin x="77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0F6AF-95E3-153A-9132-C09F3D513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BC4DC-AC0F-897E-4B00-D9B4E2B3F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FA0A1-88A4-0318-F16B-2C58E0E2D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F2BCA-398F-12A8-80C7-4C7207F6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CF07D-0343-D1D1-A6AD-0AF5AA3C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0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B2EF-A7CB-BDAC-B8B7-C02B41C8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F12FA-F79B-791E-7BF5-D6DDD498D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30016-4DD8-DDDA-CA1C-68545335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3D4EF-B463-527A-D1E5-825136EC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15DA9-E366-E8F8-11C1-30D21DFB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0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A007D1-29CB-7B8B-4E79-77DAD98F5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BD2FE-1746-D39E-A730-017935E47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FA444-F676-8D14-5706-7B06A658D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F88D8-1BB4-4BFC-786F-41D175AD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F6B8D-EBE0-E199-B47E-E5D52703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07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02624-FAF7-B281-35DD-B5ABD401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C1FF-9D99-E84E-F0D2-AAE10BA4E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03ABF-5D62-A520-9E8D-8B26938A5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7C187-1107-CD2F-EDAB-BCADBC8D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783FD-37AE-FC08-0AFE-38A1059B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56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45CE-E3B7-8B3A-D4C7-4B7274A92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EB0F2-F701-3A9A-B687-D1C86C4EA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3F2F4-335E-15EA-11EC-0210856B9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AED89-DEC9-5F69-CD50-871508EB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B4B50-0A80-5972-8630-9BF6C05C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2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74E7-CC29-E860-0149-07DCBB8A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11E5-7023-B115-D1BD-D0E384771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D66CA-4248-057D-6CCB-F03BF141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41FD3-85C8-87EE-7C39-8FBFBCAF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EFBEC-9B25-7CBA-06FE-8ECD1E56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90B2-B255-17C6-9B2D-D62E378E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2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9440-6A8C-4D32-852C-C828C976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E31DE-1070-F4BF-948D-2F8535988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0941E-A3A6-C85D-59F6-62FEAF335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A3E5A-D11A-D246-4812-0434A241C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0E1EE-87C6-3465-7450-578E333DC3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A7FEE-0F93-2E25-F3B4-D8AFC5EB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10F81-7E18-850A-4765-77C437AE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366F3-1148-4056-D177-31A06BD4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1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33FB-4F27-B647-8AAF-87C65C29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7ABED-0959-9FFE-EE8C-A27D4459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247A6-2917-DE52-EB2D-076ECD98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A293F-6775-00D6-E75D-CF9B5C62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0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CC6991-4C91-C252-FAE5-1C930B265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8FAFF-B17A-F6F6-B6E8-02DFB0A0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C84D7-F984-33E3-1844-247A3562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3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4EB5A-D567-95D5-2812-77F86545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CBD28-24E2-4131-7B81-3E0DB58B6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63067-3F6F-FD0C-EA93-FC350D9DF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81666-050B-6851-5E7B-E375257E9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93F87-7DB7-35CE-C17C-24398578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70B84-B71A-377E-D29D-351CA5CB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1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0B4A-ECE7-24C5-1845-AB4F1224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EB5D4-4D35-BDC8-BA1F-6D79FEB6E4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B1345-CCDD-7C16-9837-50F3A69E1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531CF-6B99-B10A-AAEE-D89F92CD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65D8E-7A2E-95A4-C2E2-48A316F18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04392-4E41-0DEA-B75E-45277C66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1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l="-10000" t="-10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F92A1-4C63-E96B-31EF-6A5C88602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09DAC-DCD9-D39D-A840-B3752E2C2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B3912-6E98-5EEC-E8CB-6D3CB62DB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A20FF-6BBB-429B-AFBC-82D872847AF0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D7A40-CAC9-4855-63D6-F0314E516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0659B-4CCB-1997-D995-06C50EB30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652A1-C76E-47A1-92FE-E3CF8E6BE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5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89E9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E2F58"/>
        </a:buClr>
        <a:buFont typeface="Arial" panose="020B0604020202020204" pitchFamily="34" charset="0"/>
        <a:buChar char="•"/>
        <a:defRPr sz="40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2F58"/>
        </a:buClr>
        <a:buFont typeface="Arial" panose="020B0604020202020204" pitchFamily="34" charset="0"/>
        <a:buChar char="•"/>
        <a:defRPr sz="40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2F58"/>
        </a:buClr>
        <a:buFont typeface="Arial" panose="020B0604020202020204" pitchFamily="34" charset="0"/>
        <a:buChar char="•"/>
        <a:defRPr sz="40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2F58"/>
        </a:buClr>
        <a:buFont typeface="Arial" panose="020B0604020202020204" pitchFamily="34" charset="0"/>
        <a:buChar char="•"/>
        <a:defRPr sz="40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2F58"/>
        </a:buClr>
        <a:buFont typeface="Arial" panose="020B0604020202020204" pitchFamily="34" charset="0"/>
        <a:buChar char="•"/>
        <a:defRPr sz="40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37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1.  GOD’S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Isaiah 7:14– “The Lord himself will give you a sign:  The virgin will be with child and will give birth to a son, and will call him Immanuel.”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1.  GOD’S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Immanuel=“God with us”.</a:t>
            </a:r>
          </a:p>
          <a:p>
            <a:r>
              <a:rPr lang="en-US" sz="4400" dirty="0"/>
              <a:t>The Creator, eternal and everlasting Ruler of the whole earth---is with us sinners!!!!!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1.  GOD’S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He “made his dwelling among us.”   John. 1:14</a:t>
            </a:r>
          </a:p>
          <a:p>
            <a:r>
              <a:rPr lang="en-US" sz="4400" dirty="0"/>
              <a:t>A QUANTUM LEAP FORWARD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1.  GOD’S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His “dwelling” (Greek--</a:t>
            </a:r>
            <a:r>
              <a:rPr lang="en-US" sz="4400" i="1" dirty="0"/>
              <a:t>skenoo</a:t>
            </a:r>
            <a:r>
              <a:rPr lang="en-US" sz="4400" dirty="0"/>
              <a:t>).</a:t>
            </a:r>
          </a:p>
          <a:p>
            <a:r>
              <a:rPr lang="en-US" sz="4400" dirty="0"/>
              <a:t>Old Testament “Tabernacle” (LXX--</a:t>
            </a:r>
            <a:r>
              <a:rPr lang="en-US" sz="4400" i="1" dirty="0"/>
              <a:t>skene</a:t>
            </a:r>
            <a:r>
              <a:rPr lang="en-US" sz="4400" dirty="0"/>
              <a:t>).</a:t>
            </a:r>
          </a:p>
          <a:p>
            <a:r>
              <a:rPr lang="en-US" sz="4400" dirty="0"/>
              <a:t>God’s glory actually dwelt in the Holy of Holies.</a:t>
            </a:r>
          </a:p>
          <a:p>
            <a:r>
              <a:rPr lang="en-US" sz="4400" dirty="0"/>
              <a:t>He “tabernacled” among 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2.  THEIR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“We have seen his glory, the glory of the One and Only, who came from the Father, full of grace and truth.”   John 1:14b</a:t>
            </a:r>
          </a:p>
          <a:p>
            <a:r>
              <a:rPr lang="en-US" sz="4400" dirty="0"/>
              <a:t>Who saw?  Mary, Joseph, shepherds, Magi, John and the apostles, etc.</a:t>
            </a:r>
          </a:p>
          <a:p>
            <a:endParaRPr lang="en-US" sz="4400" dirty="0"/>
          </a:p>
          <a:p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2.  THEIR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“We have seen” JOHN 1:14(NIV),</a:t>
            </a:r>
          </a:p>
          <a:p>
            <a:r>
              <a:rPr lang="en-US" sz="4400" dirty="0"/>
              <a:t> “We beheld” (KJV),</a:t>
            </a:r>
          </a:p>
          <a:p>
            <a:r>
              <a:rPr lang="en-US" sz="4400" dirty="0"/>
              <a:t> Literally, “we gazed upon with understanding”.</a:t>
            </a:r>
          </a:p>
          <a:p>
            <a:r>
              <a:rPr lang="en-US" sz="4800" dirty="0"/>
              <a:t>Same root word for “theater” (</a:t>
            </a:r>
            <a:r>
              <a:rPr lang="en-US" sz="4800" i="1" dirty="0"/>
              <a:t>theatron </a:t>
            </a:r>
            <a:r>
              <a:rPr lang="en-US" sz="4800" dirty="0"/>
              <a:t> in Greek).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537B5-2C6D-4CA5-A959-082A31D6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THEIR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57E55-18F5-E628-8F63-4047FF6BF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JOHN 1:16-18– “From the fullness of his grace we have all received one blessing after another. 17 For the law was given through Moses; grace and truth came through Jesus Christ. 18 No one has ever seen God, but </a:t>
            </a:r>
            <a:r>
              <a:rPr lang="en-US" sz="4400" dirty="0"/>
              <a:t>God the One and Only</a:t>
            </a:r>
            <a:r>
              <a:rPr lang="en-US" sz="3600" dirty="0"/>
              <a:t>, who is at the Father's side, has made him known.” </a:t>
            </a:r>
          </a:p>
        </p:txBody>
      </p:sp>
    </p:spTree>
    <p:extLst>
      <p:ext uri="{BB962C8B-B14F-4D97-AF65-F5344CB8AC3E}">
        <p14:creationId xmlns:p14="http://schemas.microsoft.com/office/powerpoint/2010/main" val="3587301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2.  THEIR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1 John 1:1--- “That which was from the beginning, which we have </a:t>
            </a:r>
            <a:r>
              <a:rPr lang="en-US" sz="4400" dirty="0">
                <a:solidFill>
                  <a:srgbClr val="C00000"/>
                </a:solidFill>
              </a:rPr>
              <a:t>heard</a:t>
            </a:r>
            <a:r>
              <a:rPr lang="en-US" sz="4400" dirty="0"/>
              <a:t>, which we  have </a:t>
            </a:r>
            <a:r>
              <a:rPr lang="en-US" sz="4400" dirty="0">
                <a:solidFill>
                  <a:srgbClr val="C00000"/>
                </a:solidFill>
              </a:rPr>
              <a:t>seen</a:t>
            </a:r>
            <a:r>
              <a:rPr lang="en-US" sz="4400" dirty="0"/>
              <a:t> with our eyes, which we have looked at and our hands have </a:t>
            </a:r>
            <a:r>
              <a:rPr lang="en-US" sz="4400" dirty="0">
                <a:solidFill>
                  <a:srgbClr val="C00000"/>
                </a:solidFill>
              </a:rPr>
              <a:t>touched</a:t>
            </a:r>
            <a:r>
              <a:rPr lang="en-US" sz="4400" dirty="0"/>
              <a:t>—this we proclaim concerning the Word of life.”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3.  OUR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WILL </a:t>
            </a:r>
            <a:r>
              <a:rPr lang="en-US" sz="4400" dirty="0">
                <a:solidFill>
                  <a:srgbClr val="C00000"/>
                </a:solidFill>
              </a:rPr>
              <a:t>YOU</a:t>
            </a:r>
            <a:r>
              <a:rPr lang="en-US" sz="4400" dirty="0"/>
              <a:t> DO WITH JESUS?</a:t>
            </a:r>
          </a:p>
          <a:p>
            <a:r>
              <a:rPr lang="en-US" sz="4400" dirty="0"/>
              <a:t>It is not enough to just know the Christmas story.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2.  OUR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John 20:31---  Jesus did many other things--“But these are written that you may believe that Jesus is the Christ, the Son of God, and that by believing you may have life in his name.”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JOHN 1:14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C00000"/>
                </a:solidFill>
              </a:rPr>
              <a:t>THE WORD </a:t>
            </a:r>
            <a:r>
              <a:rPr lang="en-US" dirty="0"/>
              <a:t>became flesh and made his dwelling among us.  We have seen his glory, the glory of the One and Only who came from the Father, full of grace and truth.”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3. OUR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John 1:11-12 -- “He came to that which was his own, but  his own did not receive him. Yet to all who </a:t>
            </a:r>
            <a:r>
              <a:rPr lang="en-US" sz="4400" dirty="0">
                <a:solidFill>
                  <a:srgbClr val="C00000"/>
                </a:solidFill>
              </a:rPr>
              <a:t>received</a:t>
            </a:r>
            <a:r>
              <a:rPr lang="en-US" sz="4400" dirty="0"/>
              <a:t> him, to those who </a:t>
            </a:r>
            <a:r>
              <a:rPr lang="en-US" sz="4400" dirty="0">
                <a:solidFill>
                  <a:srgbClr val="C00000"/>
                </a:solidFill>
              </a:rPr>
              <a:t>believed</a:t>
            </a:r>
            <a:r>
              <a:rPr lang="en-US" sz="4400" dirty="0"/>
              <a:t> in his name, he gave the right to become children of God.”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3. OUR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Believe</a:t>
            </a:r>
            <a:r>
              <a:rPr lang="en-US" sz="4800" dirty="0"/>
              <a:t> in His name=</a:t>
            </a:r>
            <a:r>
              <a:rPr lang="en-US" sz="4800" dirty="0">
                <a:solidFill>
                  <a:srgbClr val="C00000"/>
                </a:solidFill>
              </a:rPr>
              <a:t>Receive</a:t>
            </a:r>
            <a:r>
              <a:rPr lang="en-US" sz="4800" dirty="0"/>
              <a:t> Him.  </a:t>
            </a:r>
          </a:p>
          <a:p>
            <a:r>
              <a:rPr lang="en-US" sz="4800" dirty="0"/>
              <a:t>Synonymous terms.  </a:t>
            </a:r>
          </a:p>
          <a:p>
            <a:r>
              <a:rPr lang="en-US" sz="4800" dirty="0"/>
              <a:t>Both head and heart.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3. OUR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“…He gave [us, you &amp; me] the right to become children of God!” John 1:12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John 14:6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“Jesus answered,  “I am the way and the truth and the life.  No one comes to the Father except through me.”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65125"/>
            <a:ext cx="9753600" cy="1325563"/>
          </a:xfrm>
        </p:spPr>
        <p:txBody>
          <a:bodyPr>
            <a:noAutofit/>
          </a:bodyPr>
          <a:lstStyle/>
          <a:p>
            <a:r>
              <a:rPr lang="en-US" sz="6000" dirty="0"/>
              <a:t>3 IMPORTANT PARTS TO THE CHRISTMAS STORY.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825625"/>
            <a:ext cx="9753600" cy="4351338"/>
          </a:xfrm>
        </p:spPr>
        <p:txBody>
          <a:bodyPr>
            <a:normAutofit/>
          </a:bodyPr>
          <a:lstStyle/>
          <a:p>
            <a:r>
              <a:rPr lang="en-US" sz="6000" dirty="0"/>
              <a:t>1.  GOD’S PART</a:t>
            </a:r>
          </a:p>
          <a:p>
            <a:r>
              <a:rPr lang="en-US" sz="6000" dirty="0"/>
              <a:t>2.  THEIR PART</a:t>
            </a:r>
          </a:p>
          <a:p>
            <a:r>
              <a:rPr lang="en-US" sz="6000" dirty="0"/>
              <a:t>3.  OUR PART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Romans 10:13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“Everyone who calls on the name of the Lord will be saved.”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20503-95DE-45E2-8DC0-D3CC24228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O COME, ALL YE FAITHFUL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3BCC-D96C-126E-5AE2-8390112F8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HYMN # 89</a:t>
            </a:r>
          </a:p>
        </p:txBody>
      </p:sp>
    </p:spTree>
    <p:extLst>
      <p:ext uri="{BB962C8B-B14F-4D97-AF65-F5344CB8AC3E}">
        <p14:creationId xmlns:p14="http://schemas.microsoft.com/office/powerpoint/2010/main" val="228393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John 1:1-5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“In the beginning was </a:t>
            </a:r>
            <a:r>
              <a:rPr lang="en-US" dirty="0">
                <a:solidFill>
                  <a:srgbClr val="C00000"/>
                </a:solidFill>
              </a:rPr>
              <a:t>the Word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the Word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was with God, and </a:t>
            </a:r>
            <a:r>
              <a:rPr lang="en-US" dirty="0">
                <a:solidFill>
                  <a:srgbClr val="C00000"/>
                </a:solidFill>
              </a:rPr>
              <a:t>the Word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was God. </a:t>
            </a:r>
            <a:r>
              <a:rPr lang="en-US" dirty="0">
                <a:solidFill>
                  <a:srgbClr val="C00000"/>
                </a:solidFill>
              </a:rPr>
              <a:t>He</a:t>
            </a:r>
            <a:r>
              <a:rPr lang="en-US" dirty="0"/>
              <a:t> was with God in the beginning.  Through </a:t>
            </a:r>
            <a:r>
              <a:rPr lang="en-US" dirty="0">
                <a:solidFill>
                  <a:srgbClr val="C00000"/>
                </a:solidFill>
              </a:rPr>
              <a:t>him</a:t>
            </a:r>
            <a:r>
              <a:rPr lang="en-US" dirty="0"/>
              <a:t> all things were made; without </a:t>
            </a:r>
            <a:r>
              <a:rPr lang="en-US" dirty="0">
                <a:solidFill>
                  <a:srgbClr val="C00000"/>
                </a:solidFill>
              </a:rPr>
              <a:t>him</a:t>
            </a:r>
            <a:r>
              <a:rPr lang="en-US" dirty="0"/>
              <a:t> nothing was made that has been made.  In </a:t>
            </a:r>
            <a:r>
              <a:rPr lang="en-US" dirty="0">
                <a:solidFill>
                  <a:srgbClr val="C00000"/>
                </a:solidFill>
              </a:rPr>
              <a:t>him</a:t>
            </a:r>
            <a:r>
              <a:rPr lang="en-US" dirty="0"/>
              <a:t> was life, and that life was the light of men.  The light shines in the darkness, but the darkness has not understood it.”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881F-E0A2-E7DD-C91C-0270D669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1:6-9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443D5-E7AF-DE33-4C84-48A8EB869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There came a man who was sent from God; his name was John. 7  He came as a witness to testify concerning that light, so that through him all men might believe. 8  He himself was not the light; he came only as a witness to the light. 9  The true light that gives light to every man was coming into the world.</a:t>
            </a:r>
          </a:p>
        </p:txBody>
      </p:sp>
    </p:spTree>
    <p:extLst>
      <p:ext uri="{BB962C8B-B14F-4D97-AF65-F5344CB8AC3E}">
        <p14:creationId xmlns:p14="http://schemas.microsoft.com/office/powerpoint/2010/main" val="161517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63D1-1A7E-532F-B582-751B4F9E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1:10-13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34FC9-0BA1-47FC-1D58-EEF243CE5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He</a:t>
            </a:r>
            <a:r>
              <a:rPr lang="en-US" dirty="0"/>
              <a:t> was in the world, and though the world was made through him, the world did not recognize </a:t>
            </a:r>
            <a:r>
              <a:rPr lang="en-US" dirty="0">
                <a:solidFill>
                  <a:srgbClr val="C00000"/>
                </a:solidFill>
              </a:rPr>
              <a:t>him</a:t>
            </a:r>
            <a:r>
              <a:rPr lang="en-US" dirty="0"/>
              <a:t>. 11  </a:t>
            </a:r>
            <a:r>
              <a:rPr lang="en-US" dirty="0">
                <a:solidFill>
                  <a:srgbClr val="C00000"/>
                </a:solidFill>
              </a:rPr>
              <a:t>He</a:t>
            </a:r>
            <a:r>
              <a:rPr lang="en-US" dirty="0"/>
              <a:t> came to that which was </a:t>
            </a:r>
            <a:r>
              <a:rPr lang="en-US" dirty="0">
                <a:solidFill>
                  <a:srgbClr val="C00000"/>
                </a:solidFill>
              </a:rPr>
              <a:t>his</a:t>
            </a:r>
            <a:r>
              <a:rPr lang="en-US" dirty="0"/>
              <a:t> own, but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his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own did not receive </a:t>
            </a:r>
            <a:r>
              <a:rPr lang="en-US" dirty="0">
                <a:solidFill>
                  <a:srgbClr val="C00000"/>
                </a:solidFill>
              </a:rPr>
              <a:t>him</a:t>
            </a:r>
            <a:r>
              <a:rPr lang="en-US" dirty="0"/>
              <a:t>. 12  Yet to all who received </a:t>
            </a:r>
            <a:r>
              <a:rPr lang="en-US" dirty="0">
                <a:solidFill>
                  <a:srgbClr val="C00000"/>
                </a:solidFill>
              </a:rPr>
              <a:t>him</a:t>
            </a:r>
            <a:r>
              <a:rPr lang="en-US" dirty="0"/>
              <a:t>, to those who believed in </a:t>
            </a:r>
            <a:r>
              <a:rPr lang="en-US" dirty="0">
                <a:solidFill>
                  <a:srgbClr val="C00000"/>
                </a:solidFill>
              </a:rPr>
              <a:t>his</a:t>
            </a:r>
            <a:r>
              <a:rPr lang="en-US" dirty="0"/>
              <a:t> name, </a:t>
            </a:r>
            <a:r>
              <a:rPr lang="en-US" dirty="0">
                <a:solidFill>
                  <a:srgbClr val="C00000"/>
                </a:solidFill>
              </a:rPr>
              <a:t>he</a:t>
            </a:r>
            <a:r>
              <a:rPr lang="en-US" dirty="0"/>
              <a:t> gave the right to become children of God– 13  children born not of natural descent, nor of human decision or a husband's will, but born of God. </a:t>
            </a:r>
          </a:p>
        </p:txBody>
      </p:sp>
    </p:spTree>
    <p:extLst>
      <p:ext uri="{BB962C8B-B14F-4D97-AF65-F5344CB8AC3E}">
        <p14:creationId xmlns:p14="http://schemas.microsoft.com/office/powerpoint/2010/main" val="260348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JOHN 1:14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C00000"/>
                </a:solidFill>
              </a:rPr>
              <a:t>THE WORD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became flesh and made </a:t>
            </a:r>
            <a:r>
              <a:rPr lang="en-US" dirty="0">
                <a:solidFill>
                  <a:srgbClr val="C00000"/>
                </a:solidFill>
              </a:rPr>
              <a:t>his</a:t>
            </a:r>
            <a:r>
              <a:rPr lang="en-US" dirty="0"/>
              <a:t> dwelling among us.  We have seen </a:t>
            </a:r>
            <a:r>
              <a:rPr lang="en-US" dirty="0">
                <a:solidFill>
                  <a:srgbClr val="C00000"/>
                </a:solidFill>
              </a:rPr>
              <a:t>his</a:t>
            </a:r>
            <a:r>
              <a:rPr lang="en-US" dirty="0"/>
              <a:t> glory, the glory of the One and Only who came from the Father, full of grace and truth.”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THE WORD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“The Word” is one of the names for Jesus. </a:t>
            </a:r>
          </a:p>
          <a:p>
            <a:r>
              <a:rPr lang="en-US" dirty="0"/>
              <a:t> He is also called Wonderful Counselor, Almighty God, Prince of Peace, Redeemer, Lord, the Way the Truth and the Life,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65125"/>
            <a:ext cx="9829800" cy="1325563"/>
          </a:xfrm>
        </p:spPr>
        <p:txBody>
          <a:bodyPr>
            <a:noAutofit/>
          </a:bodyPr>
          <a:lstStyle/>
          <a:p>
            <a:r>
              <a:rPr lang="en-US" sz="4400" dirty="0"/>
              <a:t>THERE ARE 3 IMPORTANT PARTS TO THE CHRISTMAS STORY.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1.  GOD’S PART</a:t>
            </a:r>
          </a:p>
          <a:p>
            <a:r>
              <a:rPr lang="en-US" sz="6000" dirty="0"/>
              <a:t>2.  THEIR PART</a:t>
            </a:r>
          </a:p>
          <a:p>
            <a:r>
              <a:rPr lang="en-US" sz="6000" dirty="0"/>
              <a:t>3.  OUR PART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1.  GOD’S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“The Word became flesh.”</a:t>
            </a:r>
          </a:p>
          <a:p>
            <a:r>
              <a:rPr lang="en-US" sz="4400" dirty="0"/>
              <a:t>God became man.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963</Words>
  <Application>Microsoft Office PowerPoint</Application>
  <PresentationFormat>Widescreen</PresentationFormat>
  <Paragraphs>68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JOHN 1:14</vt:lpstr>
      <vt:lpstr>John 1:1-5</vt:lpstr>
      <vt:lpstr>JOHN 1:6-9</vt:lpstr>
      <vt:lpstr>JOHN 1:10-13</vt:lpstr>
      <vt:lpstr>JOHN 1:14</vt:lpstr>
      <vt:lpstr>THE WORD</vt:lpstr>
      <vt:lpstr>THERE ARE 3 IMPORTANT PARTS TO THE CHRISTMAS STORY.</vt:lpstr>
      <vt:lpstr>1.  GOD’S PART</vt:lpstr>
      <vt:lpstr>1.  GOD’S PART</vt:lpstr>
      <vt:lpstr>1.  GOD’S PART</vt:lpstr>
      <vt:lpstr>1.  GOD’S PART</vt:lpstr>
      <vt:lpstr>1.  GOD’S PART</vt:lpstr>
      <vt:lpstr>2.  THEIR PART</vt:lpstr>
      <vt:lpstr>2.  THEIR PART</vt:lpstr>
      <vt:lpstr>2. THEIR PART</vt:lpstr>
      <vt:lpstr>2.  THEIR PART</vt:lpstr>
      <vt:lpstr>3.  OUR PART</vt:lpstr>
      <vt:lpstr>2.  OUR PART</vt:lpstr>
      <vt:lpstr>3. OUR PART</vt:lpstr>
      <vt:lpstr>3. OUR PART</vt:lpstr>
      <vt:lpstr>3. OUR PART</vt:lpstr>
      <vt:lpstr>John 14:6</vt:lpstr>
      <vt:lpstr>3 IMPORTANT PARTS TO THE CHRISTMAS STORY.</vt:lpstr>
      <vt:lpstr>Romans 10:13</vt:lpstr>
      <vt:lpstr>O COME, ALL YE FAITHFUL</vt:lpstr>
    </vt:vector>
  </TitlesOfParts>
  <Company>U.S.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WORD BECAME FLESH</dc:title>
  <dc:creator>PastorSteve</dc:creator>
  <cp:lastModifiedBy>Chrissy Jackson</cp:lastModifiedBy>
  <cp:revision>12</cp:revision>
  <dcterms:created xsi:type="dcterms:W3CDTF">2018-12-10T18:34:06Z</dcterms:created>
  <dcterms:modified xsi:type="dcterms:W3CDTF">2022-12-04T04:08:42Z</dcterms:modified>
</cp:coreProperties>
</file>