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60" r:id="rId5"/>
    <p:sldId id="267" r:id="rId6"/>
    <p:sldId id="258" r:id="rId7"/>
    <p:sldId id="261" r:id="rId8"/>
    <p:sldId id="263" r:id="rId9"/>
    <p:sldId id="259" r:id="rId10"/>
    <p:sldId id="262" r:id="rId11"/>
    <p:sldId id="264"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107" d="100"/>
          <a:sy n="107" d="100"/>
        </p:scale>
        <p:origin x="55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EAAB15-34EB-40DF-AC02-99E5D4C27FC6}" type="datetimeFigureOut">
              <a:rPr lang="en-US" smtClean="0"/>
              <a:t>11/26/2022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3E4C3FD4-DB64-419E-BC6A-1238D22A58B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21635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EAAB15-34EB-40DF-AC02-99E5D4C27FC6}"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C3FD4-DB64-419E-BC6A-1238D22A58B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1966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EAAB15-34EB-40DF-AC02-99E5D4C27FC6}"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C3FD4-DB64-419E-BC6A-1238D22A58B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2700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EAAB15-34EB-40DF-AC02-99E5D4C27FC6}"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C3FD4-DB64-419E-BC6A-1238D22A58B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8339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EAAB15-34EB-40DF-AC02-99E5D4C27FC6}"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C3FD4-DB64-419E-BC6A-1238D22A58B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7803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EAAB15-34EB-40DF-AC02-99E5D4C27FC6}"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C3FD4-DB64-419E-BC6A-1238D22A58B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160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EAAB15-34EB-40DF-AC02-99E5D4C27FC6}" type="datetimeFigureOut">
              <a:rPr lang="en-US" smtClean="0"/>
              <a:t>11/26/2022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4C3FD4-DB64-419E-BC6A-1238D22A58B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3474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EAAB15-34EB-40DF-AC02-99E5D4C27FC6}" type="datetimeFigureOut">
              <a:rPr lang="en-US" smtClean="0"/>
              <a:t>11/26/2022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4C3FD4-DB64-419E-BC6A-1238D22A58B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7609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AAB15-34EB-40DF-AC02-99E5D4C27FC6}" type="datetimeFigureOut">
              <a:rPr lang="en-US" smtClean="0"/>
              <a:t>11/26/2022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4C3FD4-DB64-419E-BC6A-1238D22A58B9}" type="slidenum">
              <a:rPr lang="en-US" smtClean="0"/>
              <a:t>‹#›</a:t>
            </a:fld>
            <a:endParaRPr lang="en-US"/>
          </a:p>
        </p:txBody>
      </p:sp>
    </p:spTree>
    <p:extLst>
      <p:ext uri="{BB962C8B-B14F-4D97-AF65-F5344CB8AC3E}">
        <p14:creationId xmlns:p14="http://schemas.microsoft.com/office/powerpoint/2010/main" val="3105513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EAAB15-34EB-40DF-AC02-99E5D4C27FC6}"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C3FD4-DB64-419E-BC6A-1238D22A58B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1430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8EAAB15-34EB-40DF-AC02-99E5D4C27FC6}" type="datetimeFigureOut">
              <a:rPr lang="en-US" smtClean="0"/>
              <a:t>11/26/2022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3E4C3FD4-DB64-419E-BC6A-1238D22A58B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2909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8EAAB15-34EB-40DF-AC02-99E5D4C27FC6}" type="datetimeFigureOut">
              <a:rPr lang="en-US" smtClean="0"/>
              <a:t>11/26/2022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E4C3FD4-DB64-419E-BC6A-1238D22A58B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6106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21159-5EEC-606B-7282-7DC782F79B9A}"/>
              </a:ext>
            </a:extLst>
          </p:cNvPr>
          <p:cNvSpPr>
            <a:spLocks noGrp="1"/>
          </p:cNvSpPr>
          <p:nvPr>
            <p:ph type="ctrTitle"/>
          </p:nvPr>
        </p:nvSpPr>
        <p:spPr/>
        <p:txBody>
          <a:bodyPr/>
          <a:lstStyle/>
          <a:p>
            <a:r>
              <a:rPr lang="en-US" dirty="0"/>
              <a:t>Christian Friendship</a:t>
            </a:r>
          </a:p>
        </p:txBody>
      </p:sp>
      <p:sp>
        <p:nvSpPr>
          <p:cNvPr id="3" name="Subtitle 2">
            <a:extLst>
              <a:ext uri="{FF2B5EF4-FFF2-40B4-BE49-F238E27FC236}">
                <a16:creationId xmlns:a16="http://schemas.microsoft.com/office/drawing/2014/main" id="{A5FF8283-6259-085A-3BE6-E1C6A18AC2E0}"/>
              </a:ext>
            </a:extLst>
          </p:cNvPr>
          <p:cNvSpPr>
            <a:spLocks noGrp="1"/>
          </p:cNvSpPr>
          <p:nvPr>
            <p:ph type="subTitle" idx="1"/>
          </p:nvPr>
        </p:nvSpPr>
        <p:spPr/>
        <p:txBody>
          <a:bodyPr/>
          <a:lstStyle/>
          <a:p>
            <a:r>
              <a:rPr lang="en-US" dirty="0"/>
              <a:t>3 John</a:t>
            </a:r>
          </a:p>
        </p:txBody>
      </p:sp>
    </p:spTree>
    <p:extLst>
      <p:ext uri="{BB962C8B-B14F-4D97-AF65-F5344CB8AC3E}">
        <p14:creationId xmlns:p14="http://schemas.microsoft.com/office/powerpoint/2010/main" val="1058118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93F1D-2B5D-4FA1-3B88-323A8D335391}"/>
              </a:ext>
            </a:extLst>
          </p:cNvPr>
          <p:cNvSpPr>
            <a:spLocks noGrp="1"/>
          </p:cNvSpPr>
          <p:nvPr>
            <p:ph type="title"/>
          </p:nvPr>
        </p:nvSpPr>
        <p:spPr/>
        <p:txBody>
          <a:bodyPr/>
          <a:lstStyle/>
          <a:p>
            <a:r>
              <a:rPr lang="en-US" dirty="0"/>
              <a:t>Accountability to the message of </a:t>
            </a:r>
            <a:r>
              <a:rPr lang="en-US" dirty="0" err="1"/>
              <a:t>christ</a:t>
            </a:r>
            <a:endParaRPr lang="en-US" dirty="0"/>
          </a:p>
        </p:txBody>
      </p:sp>
      <p:sp>
        <p:nvSpPr>
          <p:cNvPr id="3" name="Content Placeholder 2">
            <a:extLst>
              <a:ext uri="{FF2B5EF4-FFF2-40B4-BE49-F238E27FC236}">
                <a16:creationId xmlns:a16="http://schemas.microsoft.com/office/drawing/2014/main" id="{0A43053F-4E12-9B03-EA11-B6AA92EF1502}"/>
              </a:ext>
            </a:extLst>
          </p:cNvPr>
          <p:cNvSpPr>
            <a:spLocks noGrp="1"/>
          </p:cNvSpPr>
          <p:nvPr>
            <p:ph idx="1"/>
          </p:nvPr>
        </p:nvSpPr>
        <p:spPr/>
        <p:txBody>
          <a:bodyPr>
            <a:normAutofit/>
          </a:bodyPr>
          <a:lstStyle/>
          <a:p>
            <a:r>
              <a:rPr lang="en-US" sz="2800" dirty="0"/>
              <a:t>The Diotrephes problem</a:t>
            </a:r>
          </a:p>
          <a:p>
            <a:r>
              <a:rPr lang="en-US" sz="2800" dirty="0" err="1"/>
              <a:t>Philoprōteuon</a:t>
            </a:r>
            <a:r>
              <a:rPr lang="en-US" sz="2800" dirty="0"/>
              <a:t> “loves to be first”</a:t>
            </a:r>
          </a:p>
          <a:p>
            <a:r>
              <a:rPr lang="en-US" sz="2800" dirty="0"/>
              <a:t>Calling out wrongs</a:t>
            </a:r>
          </a:p>
        </p:txBody>
      </p:sp>
    </p:spTree>
    <p:extLst>
      <p:ext uri="{BB962C8B-B14F-4D97-AF65-F5344CB8AC3E}">
        <p14:creationId xmlns:p14="http://schemas.microsoft.com/office/powerpoint/2010/main" val="200124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C624E-9C02-0ADD-4A12-FF55CAB9B1E1}"/>
              </a:ext>
            </a:extLst>
          </p:cNvPr>
          <p:cNvSpPr>
            <a:spLocks noGrp="1"/>
          </p:cNvSpPr>
          <p:nvPr>
            <p:ph type="title"/>
          </p:nvPr>
        </p:nvSpPr>
        <p:spPr/>
        <p:txBody>
          <a:bodyPr/>
          <a:lstStyle/>
          <a:p>
            <a:r>
              <a:rPr lang="en-US" dirty="0"/>
              <a:t>With us for against us</a:t>
            </a:r>
          </a:p>
        </p:txBody>
      </p:sp>
      <p:sp>
        <p:nvSpPr>
          <p:cNvPr id="3" name="Content Placeholder 2">
            <a:extLst>
              <a:ext uri="{FF2B5EF4-FFF2-40B4-BE49-F238E27FC236}">
                <a16:creationId xmlns:a16="http://schemas.microsoft.com/office/drawing/2014/main" id="{AE3783E0-419B-2692-2163-D89477CA368F}"/>
              </a:ext>
            </a:extLst>
          </p:cNvPr>
          <p:cNvSpPr>
            <a:spLocks noGrp="1"/>
          </p:cNvSpPr>
          <p:nvPr>
            <p:ph idx="1"/>
          </p:nvPr>
        </p:nvSpPr>
        <p:spPr/>
        <p:txBody>
          <a:bodyPr>
            <a:normAutofit/>
          </a:bodyPr>
          <a:lstStyle/>
          <a:p>
            <a:pPr marL="0" indent="0">
              <a:buNone/>
            </a:pPr>
            <a:r>
              <a:rPr lang="en-US" sz="2800" dirty="0"/>
              <a:t>Mark 16:15-16 And he said to them, “Go into all the world and proclaim the gospel to the whole creation. Whoever believes and is baptized will be saved, but whoever does not believe will be condemned.”</a:t>
            </a:r>
          </a:p>
        </p:txBody>
      </p:sp>
    </p:spTree>
    <p:extLst>
      <p:ext uri="{BB962C8B-B14F-4D97-AF65-F5344CB8AC3E}">
        <p14:creationId xmlns:p14="http://schemas.microsoft.com/office/powerpoint/2010/main" val="349060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A3BD1-D00F-536E-B3C8-E387BDC66F1D}"/>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a16="http://schemas.microsoft.com/office/drawing/2014/main" id="{6BCF80CC-00A1-BCB1-5225-8D1A142839A0}"/>
              </a:ext>
            </a:extLst>
          </p:cNvPr>
          <p:cNvSpPr>
            <a:spLocks noGrp="1"/>
          </p:cNvSpPr>
          <p:nvPr>
            <p:ph idx="1"/>
          </p:nvPr>
        </p:nvSpPr>
        <p:spPr/>
        <p:txBody>
          <a:bodyPr>
            <a:normAutofit/>
          </a:bodyPr>
          <a:lstStyle/>
          <a:p>
            <a:pPr marL="0" indent="0">
              <a:buNone/>
            </a:pPr>
            <a:r>
              <a:rPr lang="en-US" sz="2800" dirty="0"/>
              <a:t>Christian Friendship is:</a:t>
            </a:r>
          </a:p>
          <a:p>
            <a:r>
              <a:rPr lang="en-US" sz="2800" dirty="0"/>
              <a:t>Caring for each others physical and spiritual health</a:t>
            </a:r>
          </a:p>
          <a:p>
            <a:r>
              <a:rPr lang="en-US" sz="2800" dirty="0"/>
              <a:t>Supporting each other in our ministries</a:t>
            </a:r>
          </a:p>
          <a:p>
            <a:r>
              <a:rPr lang="en-US" sz="2800" dirty="0"/>
              <a:t>Being accountable to the message of Christ.  </a:t>
            </a:r>
          </a:p>
        </p:txBody>
      </p:sp>
    </p:spTree>
    <p:extLst>
      <p:ext uri="{BB962C8B-B14F-4D97-AF65-F5344CB8AC3E}">
        <p14:creationId xmlns:p14="http://schemas.microsoft.com/office/powerpoint/2010/main" val="379564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123D-9300-145D-1AA7-763D819980B5}"/>
              </a:ext>
            </a:extLst>
          </p:cNvPr>
          <p:cNvSpPr>
            <a:spLocks noGrp="1"/>
          </p:cNvSpPr>
          <p:nvPr>
            <p:ph type="title"/>
          </p:nvPr>
        </p:nvSpPr>
        <p:spPr/>
        <p:txBody>
          <a:bodyPr/>
          <a:lstStyle/>
          <a:p>
            <a:r>
              <a:rPr lang="en-US" dirty="0"/>
              <a:t>3 John 11-15</a:t>
            </a:r>
          </a:p>
        </p:txBody>
      </p:sp>
      <p:sp>
        <p:nvSpPr>
          <p:cNvPr id="3" name="Content Placeholder 2">
            <a:extLst>
              <a:ext uri="{FF2B5EF4-FFF2-40B4-BE49-F238E27FC236}">
                <a16:creationId xmlns:a16="http://schemas.microsoft.com/office/drawing/2014/main" id="{E31C0723-BAEF-ADF5-5A6C-355AE6B1BE26}"/>
              </a:ext>
            </a:extLst>
          </p:cNvPr>
          <p:cNvSpPr>
            <a:spLocks noGrp="1"/>
          </p:cNvSpPr>
          <p:nvPr>
            <p:ph idx="1"/>
          </p:nvPr>
        </p:nvSpPr>
        <p:spPr/>
        <p:txBody>
          <a:bodyPr>
            <a:normAutofit lnSpcReduction="10000"/>
          </a:bodyPr>
          <a:lstStyle/>
          <a:p>
            <a:pPr marL="0" marR="0" indent="0" algn="just">
              <a:lnSpc>
                <a:spcPct val="107000"/>
              </a:lnSpc>
              <a:spcBef>
                <a:spcPts val="0"/>
              </a:spcBef>
              <a:spcAft>
                <a:spcPts val="0"/>
              </a:spcAft>
              <a:buNone/>
            </a:pPr>
            <a:r>
              <a:rPr lang="en-US" sz="2800" b="1" baseline="30000" dirty="0">
                <a:effectLst/>
                <a:latin typeface="Calibri" panose="020F0502020204030204" pitchFamily="34" charset="0"/>
                <a:ea typeface="Calibri" panose="020F0502020204030204" pitchFamily="34" charset="0"/>
                <a:cs typeface="Calibri" panose="020F0502020204030204" pitchFamily="34" charset="0"/>
              </a:rPr>
              <a:t>11 </a:t>
            </a:r>
            <a:r>
              <a:rPr lang="en-US" sz="2800" dirty="0">
                <a:effectLst/>
                <a:latin typeface="Calibri" panose="020F0502020204030204" pitchFamily="34" charset="0"/>
                <a:ea typeface="Calibri" panose="020F0502020204030204" pitchFamily="34" charset="0"/>
                <a:cs typeface="Calibri" panose="020F0502020204030204" pitchFamily="34" charset="0"/>
              </a:rPr>
              <a:t>Beloved, do not imitate evil but imitate good. Whoever does good is from God; whoever does evil has not seen God. </a:t>
            </a:r>
            <a:r>
              <a:rPr lang="en-US" sz="2800" b="1" baseline="30000" dirty="0">
                <a:effectLst/>
                <a:latin typeface="Calibri" panose="020F0502020204030204" pitchFamily="34" charset="0"/>
                <a:ea typeface="Calibri" panose="020F0502020204030204" pitchFamily="34" charset="0"/>
                <a:cs typeface="Calibri" panose="020F0502020204030204" pitchFamily="34" charset="0"/>
              </a:rPr>
              <a:t>12 </a:t>
            </a:r>
            <a:r>
              <a:rPr lang="en-US" sz="2800" dirty="0">
                <a:effectLst/>
                <a:latin typeface="Calibri" panose="020F0502020204030204" pitchFamily="34" charset="0"/>
                <a:ea typeface="Calibri" panose="020F0502020204030204" pitchFamily="34" charset="0"/>
                <a:cs typeface="Calibri" panose="020F0502020204030204" pitchFamily="34" charset="0"/>
              </a:rPr>
              <a:t>Demetrius has received a good testimony from everyone, and from the truth itself. We also add our testimony, and you know that our testimony is true. </a:t>
            </a:r>
            <a:r>
              <a:rPr lang="en-US" sz="2800" b="1" baseline="30000" dirty="0">
                <a:effectLst/>
                <a:latin typeface="Calibri" panose="020F0502020204030204" pitchFamily="34" charset="0"/>
                <a:ea typeface="Calibri" panose="020F0502020204030204" pitchFamily="34" charset="0"/>
                <a:cs typeface="Calibri" panose="020F0502020204030204" pitchFamily="34" charset="0"/>
              </a:rPr>
              <a:t>13 </a:t>
            </a:r>
            <a:r>
              <a:rPr lang="en-US" sz="2800" dirty="0">
                <a:effectLst/>
                <a:latin typeface="Calibri" panose="020F0502020204030204" pitchFamily="34" charset="0"/>
                <a:ea typeface="Calibri" panose="020F0502020204030204" pitchFamily="34" charset="0"/>
                <a:cs typeface="Calibri" panose="020F0502020204030204" pitchFamily="34" charset="0"/>
              </a:rPr>
              <a:t>I had much to write to you, but I would rather not write with pen and ink. </a:t>
            </a:r>
            <a:r>
              <a:rPr lang="en-US" sz="2800" b="1" baseline="30000" dirty="0">
                <a:effectLst/>
                <a:latin typeface="Calibri" panose="020F0502020204030204" pitchFamily="34" charset="0"/>
                <a:ea typeface="Calibri" panose="020F0502020204030204" pitchFamily="34" charset="0"/>
                <a:cs typeface="Calibri" panose="020F0502020204030204" pitchFamily="34" charset="0"/>
              </a:rPr>
              <a:t>14 </a:t>
            </a:r>
            <a:r>
              <a:rPr lang="en-US" sz="2800" dirty="0">
                <a:effectLst/>
                <a:latin typeface="Calibri" panose="020F0502020204030204" pitchFamily="34" charset="0"/>
                <a:ea typeface="Calibri" panose="020F0502020204030204" pitchFamily="34" charset="0"/>
                <a:cs typeface="Calibri" panose="020F0502020204030204" pitchFamily="34" charset="0"/>
              </a:rPr>
              <a:t>I hope to see you soon, and we will talk face to face. </a:t>
            </a:r>
            <a:r>
              <a:rPr lang="en-US" sz="2800" b="1" baseline="30000" dirty="0">
                <a:effectLst/>
                <a:latin typeface="Calibri" panose="020F0502020204030204" pitchFamily="34" charset="0"/>
                <a:ea typeface="Calibri" panose="020F0502020204030204" pitchFamily="34" charset="0"/>
                <a:cs typeface="Calibri" panose="020F0502020204030204" pitchFamily="34" charset="0"/>
              </a:rPr>
              <a:t>15 </a:t>
            </a:r>
            <a:r>
              <a:rPr lang="en-US" sz="2800" dirty="0">
                <a:effectLst/>
                <a:latin typeface="Calibri" panose="020F0502020204030204" pitchFamily="34" charset="0"/>
                <a:ea typeface="Calibri" panose="020F0502020204030204" pitchFamily="34" charset="0"/>
                <a:cs typeface="Calibri" panose="020F0502020204030204" pitchFamily="34" charset="0"/>
              </a:rPr>
              <a:t>Peace be to you. The friends greet you. Greet the friends, each by name.</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258665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6E62F-E3A8-C3CD-C469-0CF00267FF60}"/>
              </a:ext>
            </a:extLst>
          </p:cNvPr>
          <p:cNvSpPr>
            <a:spLocks noGrp="1"/>
          </p:cNvSpPr>
          <p:nvPr>
            <p:ph type="title"/>
          </p:nvPr>
        </p:nvSpPr>
        <p:spPr/>
        <p:txBody>
          <a:bodyPr/>
          <a:lstStyle/>
          <a:p>
            <a:r>
              <a:rPr lang="en-US" dirty="0"/>
              <a:t>3 John</a:t>
            </a:r>
          </a:p>
        </p:txBody>
      </p:sp>
      <p:sp>
        <p:nvSpPr>
          <p:cNvPr id="3" name="Content Placeholder 2">
            <a:extLst>
              <a:ext uri="{FF2B5EF4-FFF2-40B4-BE49-F238E27FC236}">
                <a16:creationId xmlns:a16="http://schemas.microsoft.com/office/drawing/2014/main" id="{05811932-254C-5F97-0416-FBB5C3590837}"/>
              </a:ext>
            </a:extLst>
          </p:cNvPr>
          <p:cNvSpPr>
            <a:spLocks noGrp="1"/>
          </p:cNvSpPr>
          <p:nvPr>
            <p:ph idx="1"/>
          </p:nvPr>
        </p:nvSpPr>
        <p:spPr/>
        <p:txBody>
          <a:bodyPr/>
          <a:lstStyle/>
          <a:p>
            <a:r>
              <a:rPr lang="en-US" sz="2800" dirty="0"/>
              <a:t>Shortest Book in the New Testament (~218 words)</a:t>
            </a:r>
          </a:p>
          <a:p>
            <a:r>
              <a:rPr lang="en-US" sz="2800" dirty="0"/>
              <a:t>Very similar structure to that of 2 John. </a:t>
            </a:r>
          </a:p>
          <a:p>
            <a:r>
              <a:rPr lang="en-US" sz="2800" dirty="0"/>
              <a:t>The most personal of the three books.  Written to a friend.</a:t>
            </a:r>
          </a:p>
          <a:p>
            <a:pPr marL="0" indent="0">
              <a:buNone/>
            </a:pPr>
            <a:endParaRPr lang="en-US" dirty="0"/>
          </a:p>
          <a:p>
            <a:endParaRPr lang="en-US" dirty="0"/>
          </a:p>
        </p:txBody>
      </p:sp>
    </p:spTree>
    <p:extLst>
      <p:ext uri="{BB962C8B-B14F-4D97-AF65-F5344CB8AC3E}">
        <p14:creationId xmlns:p14="http://schemas.microsoft.com/office/powerpoint/2010/main" val="371231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C2D51-0627-E113-9266-9B8728A838F3}"/>
              </a:ext>
            </a:extLst>
          </p:cNvPr>
          <p:cNvSpPr>
            <a:spLocks noGrp="1"/>
          </p:cNvSpPr>
          <p:nvPr>
            <p:ph type="title"/>
          </p:nvPr>
        </p:nvSpPr>
        <p:spPr/>
        <p:txBody>
          <a:bodyPr/>
          <a:lstStyle/>
          <a:p>
            <a:r>
              <a:rPr lang="en-US" dirty="0"/>
              <a:t>3 John 1-4</a:t>
            </a:r>
          </a:p>
        </p:txBody>
      </p:sp>
      <p:sp>
        <p:nvSpPr>
          <p:cNvPr id="3" name="Content Placeholder 2">
            <a:extLst>
              <a:ext uri="{FF2B5EF4-FFF2-40B4-BE49-F238E27FC236}">
                <a16:creationId xmlns:a16="http://schemas.microsoft.com/office/drawing/2014/main" id="{3066838B-28C6-A193-1A41-1BE7B2F5E7BD}"/>
              </a:ext>
            </a:extLst>
          </p:cNvPr>
          <p:cNvSpPr>
            <a:spLocks noGrp="1"/>
          </p:cNvSpPr>
          <p:nvPr>
            <p:ph idx="1"/>
          </p:nvPr>
        </p:nvSpPr>
        <p:spPr/>
        <p:txBody>
          <a:bodyPr/>
          <a:lstStyle/>
          <a:p>
            <a:pPr marL="0" indent="0">
              <a:buNone/>
            </a:pPr>
            <a:r>
              <a:rPr lang="en-US" sz="2800" baseline="30000" dirty="0"/>
              <a:t>1</a:t>
            </a:r>
            <a:r>
              <a:rPr lang="en-US" sz="2800" dirty="0"/>
              <a:t> The elder to the beloved Gaius, whom I love in truth. </a:t>
            </a:r>
            <a:r>
              <a:rPr lang="en-US" sz="2800" baseline="30000" dirty="0"/>
              <a:t>2</a:t>
            </a:r>
            <a:r>
              <a:rPr lang="en-US" sz="2800" dirty="0"/>
              <a:t> Beloved, I pray that all may go well with you and that you may be in good health, as it goes well with your soul. </a:t>
            </a:r>
            <a:r>
              <a:rPr lang="en-US" sz="2800" baseline="30000" dirty="0"/>
              <a:t>3</a:t>
            </a:r>
            <a:r>
              <a:rPr lang="en-US" sz="2800" dirty="0"/>
              <a:t> For I rejoiced greatly when the brothers came and testified to your truth, as indeed you are walking in the truth. </a:t>
            </a:r>
            <a:r>
              <a:rPr lang="en-US" sz="2800" baseline="30000" dirty="0"/>
              <a:t>4</a:t>
            </a:r>
            <a:r>
              <a:rPr lang="en-US" sz="2800" dirty="0"/>
              <a:t> I have no greater joy than to hear that my children are walking in the truth. </a:t>
            </a:r>
          </a:p>
          <a:p>
            <a:pPr marL="0" indent="0">
              <a:buNone/>
            </a:pPr>
            <a:endParaRPr lang="en-US" dirty="0"/>
          </a:p>
        </p:txBody>
      </p:sp>
    </p:spTree>
    <p:extLst>
      <p:ext uri="{BB962C8B-B14F-4D97-AF65-F5344CB8AC3E}">
        <p14:creationId xmlns:p14="http://schemas.microsoft.com/office/powerpoint/2010/main" val="2214455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B60FF-54A9-BB08-8A11-9B101CC6F7D9}"/>
              </a:ext>
            </a:extLst>
          </p:cNvPr>
          <p:cNvSpPr>
            <a:spLocks noGrp="1"/>
          </p:cNvSpPr>
          <p:nvPr>
            <p:ph type="title"/>
          </p:nvPr>
        </p:nvSpPr>
        <p:spPr/>
        <p:txBody>
          <a:bodyPr/>
          <a:lstStyle/>
          <a:p>
            <a:r>
              <a:rPr lang="en-US" dirty="0"/>
              <a:t>Christ-Like Caring</a:t>
            </a:r>
          </a:p>
        </p:txBody>
      </p:sp>
      <p:sp>
        <p:nvSpPr>
          <p:cNvPr id="3" name="Content Placeholder 2">
            <a:extLst>
              <a:ext uri="{FF2B5EF4-FFF2-40B4-BE49-F238E27FC236}">
                <a16:creationId xmlns:a16="http://schemas.microsoft.com/office/drawing/2014/main" id="{61F2C0B8-48BA-9471-AE00-4FF364F976E0}"/>
              </a:ext>
            </a:extLst>
          </p:cNvPr>
          <p:cNvSpPr>
            <a:spLocks noGrp="1"/>
          </p:cNvSpPr>
          <p:nvPr>
            <p:ph idx="1"/>
          </p:nvPr>
        </p:nvSpPr>
        <p:spPr/>
        <p:txBody>
          <a:bodyPr>
            <a:normAutofit/>
          </a:bodyPr>
          <a:lstStyle/>
          <a:p>
            <a:r>
              <a:rPr lang="en-US" sz="2800" dirty="0"/>
              <a:t>Physical Health</a:t>
            </a:r>
          </a:p>
          <a:p>
            <a:r>
              <a:rPr lang="en-US" sz="2800" dirty="0"/>
              <a:t>Spiritual Health</a:t>
            </a:r>
          </a:p>
          <a:p>
            <a:r>
              <a:rPr lang="en-US" sz="2800" dirty="0"/>
              <a:t>Both are needed so that you can serve the Lord</a:t>
            </a:r>
          </a:p>
        </p:txBody>
      </p:sp>
    </p:spTree>
    <p:extLst>
      <p:ext uri="{BB962C8B-B14F-4D97-AF65-F5344CB8AC3E}">
        <p14:creationId xmlns:p14="http://schemas.microsoft.com/office/powerpoint/2010/main" val="212631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67C1E-F48E-0131-27F4-0B4616F8FC20}"/>
              </a:ext>
            </a:extLst>
          </p:cNvPr>
          <p:cNvSpPr>
            <a:spLocks noGrp="1"/>
          </p:cNvSpPr>
          <p:nvPr>
            <p:ph type="title"/>
          </p:nvPr>
        </p:nvSpPr>
        <p:spPr/>
        <p:txBody>
          <a:bodyPr/>
          <a:lstStyle/>
          <a:p>
            <a:r>
              <a:rPr lang="en-US" dirty="0"/>
              <a:t>Caring demonstrates our faith</a:t>
            </a:r>
          </a:p>
        </p:txBody>
      </p:sp>
      <p:sp>
        <p:nvSpPr>
          <p:cNvPr id="3" name="Content Placeholder 2">
            <a:extLst>
              <a:ext uri="{FF2B5EF4-FFF2-40B4-BE49-F238E27FC236}">
                <a16:creationId xmlns:a16="http://schemas.microsoft.com/office/drawing/2014/main" id="{C23A479D-E30A-2178-6F6D-498661513652}"/>
              </a:ext>
            </a:extLst>
          </p:cNvPr>
          <p:cNvSpPr>
            <a:spLocks noGrp="1"/>
          </p:cNvSpPr>
          <p:nvPr>
            <p:ph idx="1"/>
          </p:nvPr>
        </p:nvSpPr>
        <p:spPr/>
        <p:txBody>
          <a:bodyPr>
            <a:normAutofit/>
          </a:bodyPr>
          <a:lstStyle/>
          <a:p>
            <a:pPr marL="0" indent="0">
              <a:buNone/>
            </a:pPr>
            <a:r>
              <a:rPr lang="en-US" sz="2800" dirty="0"/>
              <a:t>1 Timothy 5:8 “But if anyone does not provide for his own, and especially for those of his household, he has denied the faith and is worse than an unbeliever.” </a:t>
            </a:r>
          </a:p>
        </p:txBody>
      </p:sp>
    </p:spTree>
    <p:extLst>
      <p:ext uri="{BB962C8B-B14F-4D97-AF65-F5344CB8AC3E}">
        <p14:creationId xmlns:p14="http://schemas.microsoft.com/office/powerpoint/2010/main" val="1443470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910C6-5107-D794-45AD-E77A819A9B83}"/>
              </a:ext>
            </a:extLst>
          </p:cNvPr>
          <p:cNvSpPr>
            <a:spLocks noGrp="1"/>
          </p:cNvSpPr>
          <p:nvPr>
            <p:ph type="title"/>
          </p:nvPr>
        </p:nvSpPr>
        <p:spPr/>
        <p:txBody>
          <a:bodyPr/>
          <a:lstStyle/>
          <a:p>
            <a:r>
              <a:rPr lang="en-US" dirty="0"/>
              <a:t>3 john 5-8 </a:t>
            </a:r>
          </a:p>
        </p:txBody>
      </p:sp>
      <p:sp>
        <p:nvSpPr>
          <p:cNvPr id="3" name="Content Placeholder 2">
            <a:extLst>
              <a:ext uri="{FF2B5EF4-FFF2-40B4-BE49-F238E27FC236}">
                <a16:creationId xmlns:a16="http://schemas.microsoft.com/office/drawing/2014/main" id="{42A70D5D-AC6A-C021-7F37-169F43A273F7}"/>
              </a:ext>
            </a:extLst>
          </p:cNvPr>
          <p:cNvSpPr>
            <a:spLocks noGrp="1"/>
          </p:cNvSpPr>
          <p:nvPr>
            <p:ph idx="1"/>
          </p:nvPr>
        </p:nvSpPr>
        <p:spPr/>
        <p:txBody>
          <a:bodyPr>
            <a:normAutofit lnSpcReduction="10000"/>
          </a:bodyPr>
          <a:lstStyle/>
          <a:p>
            <a:pPr marL="0" indent="0">
              <a:buNone/>
            </a:pPr>
            <a:r>
              <a:rPr lang="en-US" sz="2800" baseline="30000" dirty="0"/>
              <a:t>5</a:t>
            </a:r>
            <a:r>
              <a:rPr lang="en-US" sz="2800" dirty="0"/>
              <a:t> Beloved, it is a faithful thing you do in all your efforts for these brothers, strangers as they are, </a:t>
            </a:r>
            <a:r>
              <a:rPr lang="en-US" sz="2800" baseline="30000" dirty="0"/>
              <a:t>6</a:t>
            </a:r>
            <a:r>
              <a:rPr lang="en-US" sz="2800" dirty="0"/>
              <a:t> who testified to your love before the church. You will do well to send them on their journey in a manner worthy of God. </a:t>
            </a:r>
            <a:r>
              <a:rPr lang="en-US" sz="2800" baseline="30000" dirty="0"/>
              <a:t>7</a:t>
            </a:r>
            <a:r>
              <a:rPr lang="en-US" sz="2800" dirty="0"/>
              <a:t> For they have gone out for the sake of the name, accepting nothing from the Gentiles. </a:t>
            </a:r>
            <a:r>
              <a:rPr lang="en-US" sz="2800" baseline="30000" dirty="0"/>
              <a:t>8</a:t>
            </a:r>
            <a:r>
              <a:rPr lang="en-US" sz="2800" dirty="0"/>
              <a:t> Therefore we ought to support people like these, that we may be fellow workers for the truth. </a:t>
            </a:r>
          </a:p>
        </p:txBody>
      </p:sp>
    </p:spTree>
    <p:extLst>
      <p:ext uri="{BB962C8B-B14F-4D97-AF65-F5344CB8AC3E}">
        <p14:creationId xmlns:p14="http://schemas.microsoft.com/office/powerpoint/2010/main" val="379286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D8813-0AD2-CD0A-C485-52C3D6C2FE34}"/>
              </a:ext>
            </a:extLst>
          </p:cNvPr>
          <p:cNvSpPr>
            <a:spLocks noGrp="1"/>
          </p:cNvSpPr>
          <p:nvPr>
            <p:ph type="title"/>
          </p:nvPr>
        </p:nvSpPr>
        <p:spPr/>
        <p:txBody>
          <a:bodyPr/>
          <a:lstStyle/>
          <a:p>
            <a:r>
              <a:rPr lang="en-US" dirty="0"/>
              <a:t>Christ-like Support</a:t>
            </a:r>
          </a:p>
        </p:txBody>
      </p:sp>
      <p:sp>
        <p:nvSpPr>
          <p:cNvPr id="3" name="Content Placeholder 2">
            <a:extLst>
              <a:ext uri="{FF2B5EF4-FFF2-40B4-BE49-F238E27FC236}">
                <a16:creationId xmlns:a16="http://schemas.microsoft.com/office/drawing/2014/main" id="{14E0ED88-360D-7C49-97E1-02F92010F69E}"/>
              </a:ext>
            </a:extLst>
          </p:cNvPr>
          <p:cNvSpPr>
            <a:spLocks noGrp="1"/>
          </p:cNvSpPr>
          <p:nvPr>
            <p:ph idx="1"/>
          </p:nvPr>
        </p:nvSpPr>
        <p:spPr/>
        <p:txBody>
          <a:bodyPr>
            <a:normAutofit/>
          </a:bodyPr>
          <a:lstStyle/>
          <a:p>
            <a:r>
              <a:rPr lang="en-US" sz="2800" dirty="0"/>
              <a:t>Hospitality</a:t>
            </a:r>
          </a:p>
          <a:p>
            <a:r>
              <a:rPr lang="en-US" sz="2800" dirty="0"/>
              <a:t>Missions / Ministries</a:t>
            </a:r>
          </a:p>
          <a:p>
            <a:r>
              <a:rPr lang="en-US" sz="2800" dirty="0"/>
              <a:t>All to be done in a manner “worthy of Christ”</a:t>
            </a:r>
          </a:p>
        </p:txBody>
      </p:sp>
    </p:spTree>
    <p:extLst>
      <p:ext uri="{BB962C8B-B14F-4D97-AF65-F5344CB8AC3E}">
        <p14:creationId xmlns:p14="http://schemas.microsoft.com/office/powerpoint/2010/main" val="1088902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0DAB9-CF26-04D6-BACE-D93F18BDCF30}"/>
              </a:ext>
            </a:extLst>
          </p:cNvPr>
          <p:cNvSpPr>
            <a:spLocks noGrp="1"/>
          </p:cNvSpPr>
          <p:nvPr>
            <p:ph type="title"/>
          </p:nvPr>
        </p:nvSpPr>
        <p:spPr/>
        <p:txBody>
          <a:bodyPr/>
          <a:lstStyle/>
          <a:p>
            <a:r>
              <a:rPr lang="en-US" dirty="0"/>
              <a:t>A manner Worthy of </a:t>
            </a:r>
            <a:r>
              <a:rPr lang="en-US" dirty="0" err="1"/>
              <a:t>christ</a:t>
            </a:r>
            <a:endParaRPr lang="en-US" dirty="0"/>
          </a:p>
        </p:txBody>
      </p:sp>
      <p:sp>
        <p:nvSpPr>
          <p:cNvPr id="3" name="Content Placeholder 2">
            <a:extLst>
              <a:ext uri="{FF2B5EF4-FFF2-40B4-BE49-F238E27FC236}">
                <a16:creationId xmlns:a16="http://schemas.microsoft.com/office/drawing/2014/main" id="{FCF11F0F-F139-E69E-3264-6BF28411814E}"/>
              </a:ext>
            </a:extLst>
          </p:cNvPr>
          <p:cNvSpPr>
            <a:spLocks noGrp="1"/>
          </p:cNvSpPr>
          <p:nvPr>
            <p:ph idx="1"/>
          </p:nvPr>
        </p:nvSpPr>
        <p:spPr/>
        <p:txBody>
          <a:bodyPr/>
          <a:lstStyle/>
          <a:p>
            <a:pPr marL="0" indent="0">
              <a:buNone/>
            </a:pPr>
            <a:r>
              <a:rPr lang="en-US" sz="2800" dirty="0"/>
              <a:t>Mark 10:21 “And Jesus, looking at him, loved him, and said to him, “You lack one thing: go, sell all that you have and give to the poor, and you will have treasure in heaven; and come, follow me.</a:t>
            </a:r>
          </a:p>
          <a:p>
            <a:pPr marL="0" indent="0">
              <a:buNone/>
            </a:pPr>
            <a:endParaRPr lang="en-US" sz="2800" dirty="0"/>
          </a:p>
          <a:p>
            <a:pPr marL="0" indent="0">
              <a:buNone/>
            </a:pPr>
            <a:r>
              <a:rPr lang="en-US" sz="2800" dirty="0"/>
              <a:t>Luke 14:33 “therefore, any one of you who does not renounce all that he has cannot be my disciple”</a:t>
            </a:r>
          </a:p>
          <a:p>
            <a:pPr marL="0" indent="0">
              <a:buNone/>
            </a:pPr>
            <a:endParaRPr lang="en-US" dirty="0"/>
          </a:p>
        </p:txBody>
      </p:sp>
    </p:spTree>
    <p:extLst>
      <p:ext uri="{BB962C8B-B14F-4D97-AF65-F5344CB8AC3E}">
        <p14:creationId xmlns:p14="http://schemas.microsoft.com/office/powerpoint/2010/main" val="276263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4452C-7171-751F-F445-1FF3BACDBCAA}"/>
              </a:ext>
            </a:extLst>
          </p:cNvPr>
          <p:cNvSpPr>
            <a:spLocks noGrp="1"/>
          </p:cNvSpPr>
          <p:nvPr>
            <p:ph type="title"/>
          </p:nvPr>
        </p:nvSpPr>
        <p:spPr/>
        <p:txBody>
          <a:bodyPr/>
          <a:lstStyle/>
          <a:p>
            <a:r>
              <a:rPr lang="en-US" dirty="0"/>
              <a:t>3 john 9-10 </a:t>
            </a:r>
          </a:p>
        </p:txBody>
      </p:sp>
      <p:sp>
        <p:nvSpPr>
          <p:cNvPr id="3" name="Content Placeholder 2">
            <a:extLst>
              <a:ext uri="{FF2B5EF4-FFF2-40B4-BE49-F238E27FC236}">
                <a16:creationId xmlns:a16="http://schemas.microsoft.com/office/drawing/2014/main" id="{11E13545-7DAD-2233-968B-A8F31D8A81C2}"/>
              </a:ext>
            </a:extLst>
          </p:cNvPr>
          <p:cNvSpPr>
            <a:spLocks noGrp="1"/>
          </p:cNvSpPr>
          <p:nvPr>
            <p:ph idx="1"/>
          </p:nvPr>
        </p:nvSpPr>
        <p:spPr/>
        <p:txBody>
          <a:bodyPr>
            <a:normAutofit/>
          </a:bodyPr>
          <a:lstStyle/>
          <a:p>
            <a:pPr marL="0" indent="0">
              <a:buNone/>
            </a:pPr>
            <a:r>
              <a:rPr lang="en-US" sz="2800" baseline="30000" dirty="0"/>
              <a:t>9</a:t>
            </a:r>
            <a:r>
              <a:rPr lang="en-US" sz="2800" dirty="0"/>
              <a:t> I have written something to the church, but Diotrephes, who likes to put himself first, does not acknowledge our authority. </a:t>
            </a:r>
            <a:r>
              <a:rPr lang="en-US" sz="2800" baseline="30000" dirty="0"/>
              <a:t>10</a:t>
            </a:r>
            <a:r>
              <a:rPr lang="en-US" sz="2800" dirty="0"/>
              <a:t> So if I come, I will bring up what he is doing, talking wicked nonsense against us.  And not content with that, he refuses to welcome the brothers, and also stops those who want to and puts them out of the church. </a:t>
            </a:r>
          </a:p>
        </p:txBody>
      </p:sp>
    </p:spTree>
    <p:extLst>
      <p:ext uri="{BB962C8B-B14F-4D97-AF65-F5344CB8AC3E}">
        <p14:creationId xmlns:p14="http://schemas.microsoft.com/office/powerpoint/2010/main" val="167313778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250</TotalTime>
  <Words>653</Words>
  <Application>Microsoft Office PowerPoint</Application>
  <PresentationFormat>Widescreen</PresentationFormat>
  <Paragraphs>39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Gill Sans MT</vt:lpstr>
      <vt:lpstr>Gallery</vt:lpstr>
      <vt:lpstr>Christian Friendship</vt:lpstr>
      <vt:lpstr>3 John</vt:lpstr>
      <vt:lpstr>3 John 1-4</vt:lpstr>
      <vt:lpstr>Christ-Like Caring</vt:lpstr>
      <vt:lpstr>Caring demonstrates our faith</vt:lpstr>
      <vt:lpstr>3 john 5-8 </vt:lpstr>
      <vt:lpstr>Christ-like Support</vt:lpstr>
      <vt:lpstr>A manner Worthy of christ</vt:lpstr>
      <vt:lpstr>3 john 9-10 </vt:lpstr>
      <vt:lpstr>Accountability to the message of christ</vt:lpstr>
      <vt:lpstr>With us for against us</vt:lpstr>
      <vt:lpstr>Key takeaways</vt:lpstr>
      <vt:lpstr>3 John 11-15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Friendship</dc:title>
  <dc:creator>James Area</dc:creator>
  <cp:lastModifiedBy>James Area</cp:lastModifiedBy>
  <cp:revision>2</cp:revision>
  <dcterms:created xsi:type="dcterms:W3CDTF">2022-11-26T14:51:31Z</dcterms:created>
  <dcterms:modified xsi:type="dcterms:W3CDTF">2022-11-27T01:06:32Z</dcterms:modified>
</cp:coreProperties>
</file>