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5" r:id="rId1"/>
  </p:sldMasterIdLst>
  <p:sldIdLst>
    <p:sldId id="256" r:id="rId2"/>
    <p:sldId id="258" r:id="rId3"/>
    <p:sldId id="257" r:id="rId4"/>
    <p:sldId id="259" r:id="rId5"/>
    <p:sldId id="265" r:id="rId6"/>
    <p:sldId id="260" r:id="rId7"/>
    <p:sldId id="266" r:id="rId8"/>
    <p:sldId id="267" r:id="rId9"/>
    <p:sldId id="268" r:id="rId10"/>
    <p:sldId id="261" r:id="rId11"/>
    <p:sldId id="269" r:id="rId12"/>
    <p:sldId id="262" r:id="rId13"/>
    <p:sldId id="263" r:id="rId14"/>
    <p:sldId id="26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07" d="100"/>
          <a:sy n="107" d="100"/>
        </p:scale>
        <p:origin x="558"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Thursday, November 3,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199347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Thursday, November 3,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095684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Thursday, November 3,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629265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Thursday, November 3,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04249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Thursday, November 3,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735683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Thursday, November 3,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8624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Thursday, November 3,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40249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Thursday, November 3,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1399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Thursday, November 3,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036923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Thursday, November 3,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977006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Thursday, November 3,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471509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60557"/>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Thursday, November 3,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413941355"/>
      </p:ext>
    </p:extLst>
  </p:cSld>
  <p:clrMap bg1="dk1" tx1="lt1" bg2="dk2" tx2="lt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64" r:id="rId6"/>
    <p:sldLayoutId id="2147483769" r:id="rId7"/>
    <p:sldLayoutId id="2147483765" r:id="rId8"/>
    <p:sldLayoutId id="2147483766" r:id="rId9"/>
    <p:sldLayoutId id="2147483767" r:id="rId10"/>
    <p:sldLayoutId id="2147483768"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09646535-AEF6-4883-A4F9-EEC1F8B43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6" name="Rectangle 35">
            <a:extLst>
              <a:ext uri="{FF2B5EF4-FFF2-40B4-BE49-F238E27FC236}">
                <a16:creationId xmlns:a16="http://schemas.microsoft.com/office/drawing/2014/main" id="{0C04A63C-988E-4CDA-93A4-2FE95EAD4E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62F244BA-9ADF-4F8B-8A82-0BCFD736C5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1" descr="Full frame shot of wall with worn-out sky blue paint">
            <a:extLst>
              <a:ext uri="{FF2B5EF4-FFF2-40B4-BE49-F238E27FC236}">
                <a16:creationId xmlns:a16="http://schemas.microsoft.com/office/drawing/2014/main" id="{07F339F6-D77F-0F4D-FCC1-96BDBB84A314}"/>
              </a:ext>
            </a:extLst>
          </p:cNvPr>
          <p:cNvPicPr>
            <a:picLocks noChangeAspect="1"/>
          </p:cNvPicPr>
          <p:nvPr/>
        </p:nvPicPr>
        <p:blipFill rotWithShape="1">
          <a:blip r:embed="rId2"/>
          <a:srcRect t="971" r="1" b="11351"/>
          <a:stretch/>
        </p:blipFill>
        <p:spPr>
          <a:xfrm>
            <a:off x="20" y="10"/>
            <a:ext cx="11717872" cy="6857990"/>
          </a:xfrm>
          <a:custGeom>
            <a:avLst/>
            <a:gdLst/>
            <a:ahLst/>
            <a:cxnLst/>
            <a:rect l="l" t="t" r="r" b="b"/>
            <a:pathLst>
              <a:path w="11717892" h="6858000">
                <a:moveTo>
                  <a:pt x="0" y="0"/>
                </a:moveTo>
                <a:lnTo>
                  <a:pt x="11717590" y="0"/>
                </a:lnTo>
                <a:lnTo>
                  <a:pt x="11717892" y="23369"/>
                </a:lnTo>
                <a:cubicBezTo>
                  <a:pt x="11712891" y="1065174"/>
                  <a:pt x="11552855" y="2043809"/>
                  <a:pt x="11552855" y="2300500"/>
                </a:cubicBezTo>
                <a:cubicBezTo>
                  <a:pt x="11552855" y="4075154"/>
                  <a:pt x="10591842" y="4734311"/>
                  <a:pt x="10136625" y="5444173"/>
                </a:cubicBezTo>
                <a:cubicBezTo>
                  <a:pt x="9984886" y="5786428"/>
                  <a:pt x="9555750" y="6221377"/>
                  <a:pt x="9041261" y="6647413"/>
                </a:cubicBezTo>
                <a:lnTo>
                  <a:pt x="8779307" y="6858000"/>
                </a:lnTo>
                <a:lnTo>
                  <a:pt x="0" y="6858000"/>
                </a:lnTo>
                <a:close/>
              </a:path>
            </a:pathLst>
          </a:custGeom>
        </p:spPr>
      </p:pic>
      <p:grpSp>
        <p:nvGrpSpPr>
          <p:cNvPr id="40" name="Group 39">
            <a:extLst>
              <a:ext uri="{FF2B5EF4-FFF2-40B4-BE49-F238E27FC236}">
                <a16:creationId xmlns:a16="http://schemas.microsoft.com/office/drawing/2014/main" id="{9CE01B79-04E0-42C8-9E4B-CA4E551FF1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8900000">
            <a:off x="9939651" y="5331698"/>
            <a:ext cx="2117174" cy="588806"/>
            <a:chOff x="4549904" y="5078157"/>
            <a:chExt cx="3023338" cy="840818"/>
          </a:xfrm>
        </p:grpSpPr>
        <p:sp>
          <p:nvSpPr>
            <p:cNvPr id="41" name="Freeform 80">
              <a:extLst>
                <a:ext uri="{FF2B5EF4-FFF2-40B4-BE49-F238E27FC236}">
                  <a16:creationId xmlns:a16="http://schemas.microsoft.com/office/drawing/2014/main" id="{9FAE9CFE-04E4-41FF-9CD6-503ACF8CCD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690691" y="5352589"/>
              <a:ext cx="749228" cy="383544"/>
            </a:xfrm>
            <a:custGeom>
              <a:avLst/>
              <a:gdLst>
                <a:gd name="T0" fmla="*/ 53 w 66"/>
                <a:gd name="T1" fmla="*/ 33 h 34"/>
                <a:gd name="T2" fmla="*/ 39 w 66"/>
                <a:gd name="T3" fmla="*/ 33 h 34"/>
                <a:gd name="T4" fmla="*/ 21 w 66"/>
                <a:gd name="T5" fmla="*/ 33 h 34"/>
                <a:gd name="T6" fmla="*/ 12 w 66"/>
                <a:gd name="T7" fmla="*/ 32 h 34"/>
                <a:gd name="T8" fmla="*/ 3 w 66"/>
                <a:gd name="T9" fmla="*/ 28 h 34"/>
                <a:gd name="T10" fmla="*/ 0 w 66"/>
                <a:gd name="T11" fmla="*/ 21 h 34"/>
                <a:gd name="T12" fmla="*/ 0 w 66"/>
                <a:gd name="T13" fmla="*/ 16 h 34"/>
                <a:gd name="T14" fmla="*/ 3 w 66"/>
                <a:gd name="T15" fmla="*/ 7 h 34"/>
                <a:gd name="T16" fmla="*/ 11 w 66"/>
                <a:gd name="T17" fmla="*/ 3 h 34"/>
                <a:gd name="T18" fmla="*/ 23 w 66"/>
                <a:gd name="T19" fmla="*/ 2 h 34"/>
                <a:gd name="T20" fmla="*/ 43 w 66"/>
                <a:gd name="T21" fmla="*/ 0 h 34"/>
                <a:gd name="T22" fmla="*/ 48 w 66"/>
                <a:gd name="T23" fmla="*/ 0 h 34"/>
                <a:gd name="T24" fmla="*/ 62 w 66"/>
                <a:gd name="T25" fmla="*/ 4 h 34"/>
                <a:gd name="T26" fmla="*/ 66 w 66"/>
                <a:gd name="T27" fmla="*/ 13 h 34"/>
                <a:gd name="T28" fmla="*/ 66 w 66"/>
                <a:gd name="T29" fmla="*/ 20 h 34"/>
                <a:gd name="T30" fmla="*/ 62 w 66"/>
                <a:gd name="T31" fmla="*/ 29 h 34"/>
                <a:gd name="T32" fmla="*/ 53 w 66"/>
                <a:gd name="T33" fmla="*/ 3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 h="34">
                  <a:moveTo>
                    <a:pt x="53" y="33"/>
                  </a:moveTo>
                  <a:cubicBezTo>
                    <a:pt x="47" y="33"/>
                    <a:pt x="53" y="34"/>
                    <a:pt x="39" y="33"/>
                  </a:cubicBezTo>
                  <a:cubicBezTo>
                    <a:pt x="24" y="33"/>
                    <a:pt x="21" y="33"/>
                    <a:pt x="21" y="33"/>
                  </a:cubicBezTo>
                  <a:cubicBezTo>
                    <a:pt x="12" y="32"/>
                    <a:pt x="12" y="32"/>
                    <a:pt x="12" y="32"/>
                  </a:cubicBezTo>
                  <a:cubicBezTo>
                    <a:pt x="7" y="31"/>
                    <a:pt x="4" y="30"/>
                    <a:pt x="3" y="28"/>
                  </a:cubicBezTo>
                  <a:cubicBezTo>
                    <a:pt x="1" y="26"/>
                    <a:pt x="0" y="24"/>
                    <a:pt x="0" y="21"/>
                  </a:cubicBezTo>
                  <a:cubicBezTo>
                    <a:pt x="0" y="21"/>
                    <a:pt x="0" y="19"/>
                    <a:pt x="0" y="16"/>
                  </a:cubicBezTo>
                  <a:cubicBezTo>
                    <a:pt x="0" y="13"/>
                    <a:pt x="1" y="10"/>
                    <a:pt x="3" y="7"/>
                  </a:cubicBezTo>
                  <a:cubicBezTo>
                    <a:pt x="4" y="5"/>
                    <a:pt x="7" y="3"/>
                    <a:pt x="11" y="3"/>
                  </a:cubicBezTo>
                  <a:cubicBezTo>
                    <a:pt x="16" y="2"/>
                    <a:pt x="20" y="2"/>
                    <a:pt x="23" y="2"/>
                  </a:cubicBezTo>
                  <a:cubicBezTo>
                    <a:pt x="32" y="1"/>
                    <a:pt x="37" y="0"/>
                    <a:pt x="43" y="0"/>
                  </a:cubicBezTo>
                  <a:cubicBezTo>
                    <a:pt x="48" y="0"/>
                    <a:pt x="48" y="0"/>
                    <a:pt x="48" y="0"/>
                  </a:cubicBezTo>
                  <a:cubicBezTo>
                    <a:pt x="54" y="1"/>
                    <a:pt x="59" y="3"/>
                    <a:pt x="62" y="4"/>
                  </a:cubicBezTo>
                  <a:cubicBezTo>
                    <a:pt x="65" y="6"/>
                    <a:pt x="66" y="9"/>
                    <a:pt x="66" y="13"/>
                  </a:cubicBezTo>
                  <a:cubicBezTo>
                    <a:pt x="66" y="15"/>
                    <a:pt x="66" y="17"/>
                    <a:pt x="66" y="20"/>
                  </a:cubicBezTo>
                  <a:cubicBezTo>
                    <a:pt x="65" y="23"/>
                    <a:pt x="64" y="26"/>
                    <a:pt x="62" y="29"/>
                  </a:cubicBezTo>
                  <a:cubicBezTo>
                    <a:pt x="60" y="31"/>
                    <a:pt x="57" y="32"/>
                    <a:pt x="53" y="33"/>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42" name="Freeform 84">
              <a:extLst>
                <a:ext uri="{FF2B5EF4-FFF2-40B4-BE49-F238E27FC236}">
                  <a16:creationId xmlns:a16="http://schemas.microsoft.com/office/drawing/2014/main" id="{07086A81-DE9F-4760-9BD1-97813462682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6274527">
              <a:off x="6910134" y="5062687"/>
              <a:ext cx="647637" cy="678578"/>
            </a:xfrm>
            <a:custGeom>
              <a:avLst/>
              <a:gdLst>
                <a:gd name="T0" fmla="*/ 4 w 57"/>
                <a:gd name="T1" fmla="*/ 34 h 60"/>
                <a:gd name="T2" fmla="*/ 17 w 57"/>
                <a:gd name="T3" fmla="*/ 18 h 60"/>
                <a:gd name="T4" fmla="*/ 26 w 57"/>
                <a:gd name="T5" fmla="*/ 8 h 60"/>
                <a:gd name="T6" fmla="*/ 29 w 57"/>
                <a:gd name="T7" fmla="*/ 5 h 60"/>
                <a:gd name="T8" fmla="*/ 41 w 57"/>
                <a:gd name="T9" fmla="*/ 0 h 60"/>
                <a:gd name="T10" fmla="*/ 51 w 57"/>
                <a:gd name="T11" fmla="*/ 6 h 60"/>
                <a:gd name="T12" fmla="*/ 56 w 57"/>
                <a:gd name="T13" fmla="*/ 16 h 60"/>
                <a:gd name="T14" fmla="*/ 51 w 57"/>
                <a:gd name="T15" fmla="*/ 28 h 60"/>
                <a:gd name="T16" fmla="*/ 29 w 57"/>
                <a:gd name="T17" fmla="*/ 53 h 60"/>
                <a:gd name="T18" fmla="*/ 17 w 57"/>
                <a:gd name="T19" fmla="*/ 59 h 60"/>
                <a:gd name="T20" fmla="*/ 5 w 57"/>
                <a:gd name="T21" fmla="*/ 54 h 60"/>
                <a:gd name="T22" fmla="*/ 0 w 57"/>
                <a:gd name="T23" fmla="*/ 45 h 60"/>
                <a:gd name="T24" fmla="*/ 4 w 57"/>
                <a:gd name="T25"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 h="60">
                  <a:moveTo>
                    <a:pt x="4" y="34"/>
                  </a:moveTo>
                  <a:cubicBezTo>
                    <a:pt x="5" y="33"/>
                    <a:pt x="17" y="18"/>
                    <a:pt x="17" y="18"/>
                  </a:cubicBezTo>
                  <a:cubicBezTo>
                    <a:pt x="21" y="14"/>
                    <a:pt x="24" y="10"/>
                    <a:pt x="26" y="8"/>
                  </a:cubicBezTo>
                  <a:cubicBezTo>
                    <a:pt x="29" y="5"/>
                    <a:pt x="29" y="5"/>
                    <a:pt x="29" y="5"/>
                  </a:cubicBezTo>
                  <a:cubicBezTo>
                    <a:pt x="34" y="2"/>
                    <a:pt x="38" y="0"/>
                    <a:pt x="41" y="0"/>
                  </a:cubicBezTo>
                  <a:cubicBezTo>
                    <a:pt x="44" y="1"/>
                    <a:pt x="47" y="2"/>
                    <a:pt x="51" y="6"/>
                  </a:cubicBezTo>
                  <a:cubicBezTo>
                    <a:pt x="55" y="10"/>
                    <a:pt x="57" y="13"/>
                    <a:pt x="56" y="16"/>
                  </a:cubicBezTo>
                  <a:cubicBezTo>
                    <a:pt x="56" y="19"/>
                    <a:pt x="54" y="23"/>
                    <a:pt x="51" y="28"/>
                  </a:cubicBezTo>
                  <a:cubicBezTo>
                    <a:pt x="51" y="28"/>
                    <a:pt x="33" y="48"/>
                    <a:pt x="29" y="53"/>
                  </a:cubicBezTo>
                  <a:cubicBezTo>
                    <a:pt x="25" y="57"/>
                    <a:pt x="21" y="59"/>
                    <a:pt x="17" y="59"/>
                  </a:cubicBezTo>
                  <a:cubicBezTo>
                    <a:pt x="13" y="60"/>
                    <a:pt x="9" y="58"/>
                    <a:pt x="5" y="54"/>
                  </a:cubicBezTo>
                  <a:cubicBezTo>
                    <a:pt x="2" y="51"/>
                    <a:pt x="0" y="48"/>
                    <a:pt x="0" y="45"/>
                  </a:cubicBezTo>
                  <a:cubicBezTo>
                    <a:pt x="0" y="42"/>
                    <a:pt x="2" y="38"/>
                    <a:pt x="4" y="34"/>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43" name="Freeform 87">
              <a:extLst>
                <a:ext uri="{FF2B5EF4-FFF2-40B4-BE49-F238E27FC236}">
                  <a16:creationId xmlns:a16="http://schemas.microsoft.com/office/drawing/2014/main" id="{AFE935F5-03F4-4B67-B2F8-C1D265EE3B3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4430858">
              <a:off x="4571743" y="5071596"/>
              <a:ext cx="626472" cy="670149"/>
            </a:xfrm>
            <a:custGeom>
              <a:avLst/>
              <a:gdLst>
                <a:gd name="T0" fmla="*/ 0 w 55"/>
                <a:gd name="T1" fmla="*/ 17 h 59"/>
                <a:gd name="T2" fmla="*/ 1 w 55"/>
                <a:gd name="T3" fmla="*/ 11 h 59"/>
                <a:gd name="T4" fmla="*/ 4 w 55"/>
                <a:gd name="T5" fmla="*/ 6 h 59"/>
                <a:gd name="T6" fmla="*/ 7 w 55"/>
                <a:gd name="T7" fmla="*/ 4 h 59"/>
                <a:gd name="T8" fmla="*/ 14 w 55"/>
                <a:gd name="T9" fmla="*/ 0 h 59"/>
                <a:gd name="T10" fmla="*/ 23 w 55"/>
                <a:gd name="T11" fmla="*/ 3 h 59"/>
                <a:gd name="T12" fmla="*/ 31 w 55"/>
                <a:gd name="T13" fmla="*/ 11 h 59"/>
                <a:gd name="T14" fmla="*/ 38 w 55"/>
                <a:gd name="T15" fmla="*/ 20 h 59"/>
                <a:gd name="T16" fmla="*/ 48 w 55"/>
                <a:gd name="T17" fmla="*/ 31 h 59"/>
                <a:gd name="T18" fmla="*/ 55 w 55"/>
                <a:gd name="T19" fmla="*/ 43 h 59"/>
                <a:gd name="T20" fmla="*/ 49 w 55"/>
                <a:gd name="T21" fmla="*/ 55 h 59"/>
                <a:gd name="T22" fmla="*/ 38 w 55"/>
                <a:gd name="T23" fmla="*/ 59 h 59"/>
                <a:gd name="T24" fmla="*/ 33 w 55"/>
                <a:gd name="T25" fmla="*/ 58 h 59"/>
                <a:gd name="T26" fmla="*/ 26 w 55"/>
                <a:gd name="T27" fmla="*/ 53 h 59"/>
                <a:gd name="T28" fmla="*/ 5 w 55"/>
                <a:gd name="T29" fmla="*/ 27 h 59"/>
                <a:gd name="T30" fmla="*/ 0 w 55"/>
                <a:gd name="T31" fmla="*/ 17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5" h="59">
                  <a:moveTo>
                    <a:pt x="0" y="17"/>
                  </a:moveTo>
                  <a:cubicBezTo>
                    <a:pt x="0" y="14"/>
                    <a:pt x="0" y="12"/>
                    <a:pt x="1" y="11"/>
                  </a:cubicBezTo>
                  <a:cubicBezTo>
                    <a:pt x="2" y="9"/>
                    <a:pt x="3" y="8"/>
                    <a:pt x="4" y="6"/>
                  </a:cubicBezTo>
                  <a:cubicBezTo>
                    <a:pt x="6" y="5"/>
                    <a:pt x="7" y="4"/>
                    <a:pt x="7" y="4"/>
                  </a:cubicBezTo>
                  <a:cubicBezTo>
                    <a:pt x="9" y="2"/>
                    <a:pt x="12" y="1"/>
                    <a:pt x="14" y="0"/>
                  </a:cubicBezTo>
                  <a:cubicBezTo>
                    <a:pt x="17" y="0"/>
                    <a:pt x="20" y="1"/>
                    <a:pt x="23" y="3"/>
                  </a:cubicBezTo>
                  <a:cubicBezTo>
                    <a:pt x="26" y="4"/>
                    <a:pt x="29" y="7"/>
                    <a:pt x="31" y="11"/>
                  </a:cubicBezTo>
                  <a:cubicBezTo>
                    <a:pt x="38" y="20"/>
                    <a:pt x="38" y="20"/>
                    <a:pt x="38" y="20"/>
                  </a:cubicBezTo>
                  <a:cubicBezTo>
                    <a:pt x="48" y="31"/>
                    <a:pt x="48" y="31"/>
                    <a:pt x="48" y="31"/>
                  </a:cubicBezTo>
                  <a:cubicBezTo>
                    <a:pt x="52" y="36"/>
                    <a:pt x="54" y="40"/>
                    <a:pt x="55" y="43"/>
                  </a:cubicBezTo>
                  <a:cubicBezTo>
                    <a:pt x="55" y="47"/>
                    <a:pt x="54" y="52"/>
                    <a:pt x="49" y="55"/>
                  </a:cubicBezTo>
                  <a:cubicBezTo>
                    <a:pt x="45" y="58"/>
                    <a:pt x="41" y="59"/>
                    <a:pt x="38" y="59"/>
                  </a:cubicBezTo>
                  <a:cubicBezTo>
                    <a:pt x="37" y="59"/>
                    <a:pt x="35" y="59"/>
                    <a:pt x="33" y="58"/>
                  </a:cubicBezTo>
                  <a:cubicBezTo>
                    <a:pt x="31" y="57"/>
                    <a:pt x="29" y="55"/>
                    <a:pt x="26" y="53"/>
                  </a:cubicBezTo>
                  <a:cubicBezTo>
                    <a:pt x="23" y="50"/>
                    <a:pt x="5" y="27"/>
                    <a:pt x="5" y="27"/>
                  </a:cubicBezTo>
                  <a:cubicBezTo>
                    <a:pt x="2" y="23"/>
                    <a:pt x="0" y="19"/>
                    <a:pt x="0" y="17"/>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grpSp>
      <p:sp>
        <p:nvSpPr>
          <p:cNvPr id="5" name="TextBox 4">
            <a:extLst>
              <a:ext uri="{FF2B5EF4-FFF2-40B4-BE49-F238E27FC236}">
                <a16:creationId xmlns:a16="http://schemas.microsoft.com/office/drawing/2014/main" id="{850EEAD2-BB1A-F2E4-F041-0F34BD0B4B96}"/>
              </a:ext>
            </a:extLst>
          </p:cNvPr>
          <p:cNvSpPr txBox="1"/>
          <p:nvPr/>
        </p:nvSpPr>
        <p:spPr>
          <a:xfrm>
            <a:off x="1388804" y="1923898"/>
            <a:ext cx="9220743" cy="1754326"/>
          </a:xfrm>
          <a:prstGeom prst="rect">
            <a:avLst/>
          </a:prstGeom>
          <a:noFill/>
        </p:spPr>
        <p:txBody>
          <a:bodyPr wrap="square" rtlCol="0">
            <a:spAutoFit/>
          </a:bodyPr>
          <a:lstStyle/>
          <a:p>
            <a:r>
              <a:rPr lang="en-US" sz="5400" b="1" dirty="0">
                <a:solidFill>
                  <a:schemeClr val="bg1"/>
                </a:solidFill>
              </a:rPr>
              <a:t>He Meant What He Said</a:t>
            </a:r>
          </a:p>
          <a:p>
            <a:r>
              <a:rPr lang="en-US" sz="5400" dirty="0">
                <a:solidFill>
                  <a:schemeClr val="bg1"/>
                </a:solidFill>
              </a:rPr>
              <a:t>2 John</a:t>
            </a:r>
          </a:p>
        </p:txBody>
      </p:sp>
    </p:spTree>
    <p:extLst>
      <p:ext uri="{BB962C8B-B14F-4D97-AF65-F5344CB8AC3E}">
        <p14:creationId xmlns:p14="http://schemas.microsoft.com/office/powerpoint/2010/main" val="812388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F7E93-796B-0922-1BD9-290A0613CF63}"/>
              </a:ext>
            </a:extLst>
          </p:cNvPr>
          <p:cNvSpPr>
            <a:spLocks noGrp="1"/>
          </p:cNvSpPr>
          <p:nvPr>
            <p:ph type="title"/>
          </p:nvPr>
        </p:nvSpPr>
        <p:spPr/>
        <p:txBody>
          <a:bodyPr/>
          <a:lstStyle/>
          <a:p>
            <a:r>
              <a:rPr lang="en-US" dirty="0"/>
              <a:t>2 John 10-11 “The Response”</a:t>
            </a:r>
          </a:p>
        </p:txBody>
      </p:sp>
      <p:sp>
        <p:nvSpPr>
          <p:cNvPr id="3" name="Content Placeholder 2">
            <a:extLst>
              <a:ext uri="{FF2B5EF4-FFF2-40B4-BE49-F238E27FC236}">
                <a16:creationId xmlns:a16="http://schemas.microsoft.com/office/drawing/2014/main" id="{A7E25AAA-A65E-1A18-8A95-DEDA089CE43D}"/>
              </a:ext>
            </a:extLst>
          </p:cNvPr>
          <p:cNvSpPr>
            <a:spLocks noGrp="1"/>
          </p:cNvSpPr>
          <p:nvPr>
            <p:ph idx="1"/>
          </p:nvPr>
        </p:nvSpPr>
        <p:spPr>
          <a:xfrm>
            <a:off x="720000" y="1580520"/>
            <a:ext cx="10728325" cy="4188456"/>
          </a:xfrm>
        </p:spPr>
        <p:txBody>
          <a:bodyPr>
            <a:normAutofit/>
          </a:bodyPr>
          <a:lstStyle/>
          <a:p>
            <a:pPr marL="0" indent="0">
              <a:buNone/>
            </a:pPr>
            <a:r>
              <a:rPr lang="en-US" sz="3000" dirty="0"/>
              <a:t>10 If anyone comes to you and does not bring this teaching, do not receive him into your house or give him any greeting, 11 for whoever greets him takes part in his wicked works.</a:t>
            </a:r>
          </a:p>
        </p:txBody>
      </p:sp>
    </p:spTree>
    <p:extLst>
      <p:ext uri="{BB962C8B-B14F-4D97-AF65-F5344CB8AC3E}">
        <p14:creationId xmlns:p14="http://schemas.microsoft.com/office/powerpoint/2010/main" val="1102321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F7E93-796B-0922-1BD9-290A0613CF63}"/>
              </a:ext>
            </a:extLst>
          </p:cNvPr>
          <p:cNvSpPr>
            <a:spLocks noGrp="1"/>
          </p:cNvSpPr>
          <p:nvPr>
            <p:ph type="title"/>
          </p:nvPr>
        </p:nvSpPr>
        <p:spPr/>
        <p:txBody>
          <a:bodyPr/>
          <a:lstStyle/>
          <a:p>
            <a:r>
              <a:rPr lang="en-US" dirty="0"/>
              <a:t>“The Response”</a:t>
            </a:r>
          </a:p>
        </p:txBody>
      </p:sp>
      <p:sp>
        <p:nvSpPr>
          <p:cNvPr id="3" name="Content Placeholder 2">
            <a:extLst>
              <a:ext uri="{FF2B5EF4-FFF2-40B4-BE49-F238E27FC236}">
                <a16:creationId xmlns:a16="http://schemas.microsoft.com/office/drawing/2014/main" id="{A7E25AAA-A65E-1A18-8A95-DEDA089CE43D}"/>
              </a:ext>
            </a:extLst>
          </p:cNvPr>
          <p:cNvSpPr>
            <a:spLocks noGrp="1"/>
          </p:cNvSpPr>
          <p:nvPr>
            <p:ph idx="1"/>
          </p:nvPr>
        </p:nvSpPr>
        <p:spPr>
          <a:xfrm>
            <a:off x="720000" y="1580520"/>
            <a:ext cx="10728325" cy="4188456"/>
          </a:xfrm>
        </p:spPr>
        <p:txBody>
          <a:bodyPr>
            <a:normAutofit/>
          </a:bodyPr>
          <a:lstStyle/>
          <a:p>
            <a:pPr marL="0" indent="0">
              <a:buNone/>
            </a:pPr>
            <a:r>
              <a:rPr lang="en-US" sz="3000" dirty="0"/>
              <a:t>Matthew 7:15-16 Beware of false prophets, who come to you in sheep's clothing, but inwardly they are ravenous wolves. You will know them by their fruits. Do men gather grapes from thornbushes or figs from thistles?</a:t>
            </a:r>
          </a:p>
        </p:txBody>
      </p:sp>
    </p:spTree>
    <p:extLst>
      <p:ext uri="{BB962C8B-B14F-4D97-AF65-F5344CB8AC3E}">
        <p14:creationId xmlns:p14="http://schemas.microsoft.com/office/powerpoint/2010/main" val="4277068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0C129-BD00-9513-4D93-9F7222F16723}"/>
              </a:ext>
            </a:extLst>
          </p:cNvPr>
          <p:cNvSpPr>
            <a:spLocks noGrp="1"/>
          </p:cNvSpPr>
          <p:nvPr>
            <p:ph type="title"/>
          </p:nvPr>
        </p:nvSpPr>
        <p:spPr/>
        <p:txBody>
          <a:bodyPr/>
          <a:lstStyle/>
          <a:p>
            <a:r>
              <a:rPr lang="en-US" dirty="0"/>
              <a:t>Key Takeaways</a:t>
            </a:r>
          </a:p>
        </p:txBody>
      </p:sp>
      <p:sp>
        <p:nvSpPr>
          <p:cNvPr id="3" name="Content Placeholder 2">
            <a:extLst>
              <a:ext uri="{FF2B5EF4-FFF2-40B4-BE49-F238E27FC236}">
                <a16:creationId xmlns:a16="http://schemas.microsoft.com/office/drawing/2014/main" id="{E6FEEE68-E8E6-642E-2902-0C5DA3925BF1}"/>
              </a:ext>
            </a:extLst>
          </p:cNvPr>
          <p:cNvSpPr>
            <a:spLocks noGrp="1"/>
          </p:cNvSpPr>
          <p:nvPr>
            <p:ph idx="1"/>
          </p:nvPr>
        </p:nvSpPr>
        <p:spPr>
          <a:xfrm>
            <a:off x="720000" y="1586576"/>
            <a:ext cx="10728325" cy="4182400"/>
          </a:xfrm>
        </p:spPr>
        <p:txBody>
          <a:bodyPr>
            <a:normAutofit/>
          </a:bodyPr>
          <a:lstStyle/>
          <a:p>
            <a:pPr marL="0" indent="0">
              <a:buNone/>
            </a:pPr>
            <a:r>
              <a:rPr lang="en-US" sz="2800" b="1" u="sng" dirty="0"/>
              <a:t>Jesus meant every single Word that He said</a:t>
            </a:r>
          </a:p>
          <a:p>
            <a:r>
              <a:rPr lang="en-US" sz="2800" dirty="0"/>
              <a:t>To walk in the truth, we must know the truth</a:t>
            </a:r>
          </a:p>
          <a:p>
            <a:pPr marL="0" indent="0">
              <a:buNone/>
            </a:pPr>
            <a:r>
              <a:rPr lang="en-US" sz="2800" dirty="0"/>
              <a:t>	Titus 1:9 He must hold firm to the trustworthy word as taught, so that he may be able to give instruction in sound doctrine and also to rebuke those who contradict it.</a:t>
            </a:r>
          </a:p>
        </p:txBody>
      </p:sp>
    </p:spTree>
    <p:extLst>
      <p:ext uri="{BB962C8B-B14F-4D97-AF65-F5344CB8AC3E}">
        <p14:creationId xmlns:p14="http://schemas.microsoft.com/office/powerpoint/2010/main" val="1375387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0C129-BD00-9513-4D93-9F7222F16723}"/>
              </a:ext>
            </a:extLst>
          </p:cNvPr>
          <p:cNvSpPr>
            <a:spLocks noGrp="1"/>
          </p:cNvSpPr>
          <p:nvPr>
            <p:ph type="title"/>
          </p:nvPr>
        </p:nvSpPr>
        <p:spPr/>
        <p:txBody>
          <a:bodyPr/>
          <a:lstStyle/>
          <a:p>
            <a:r>
              <a:rPr lang="en-US" dirty="0"/>
              <a:t>Key Takeaways</a:t>
            </a:r>
          </a:p>
        </p:txBody>
      </p:sp>
      <p:sp>
        <p:nvSpPr>
          <p:cNvPr id="3" name="Content Placeholder 2">
            <a:extLst>
              <a:ext uri="{FF2B5EF4-FFF2-40B4-BE49-F238E27FC236}">
                <a16:creationId xmlns:a16="http://schemas.microsoft.com/office/drawing/2014/main" id="{E6FEEE68-E8E6-642E-2902-0C5DA3925BF1}"/>
              </a:ext>
            </a:extLst>
          </p:cNvPr>
          <p:cNvSpPr>
            <a:spLocks noGrp="1"/>
          </p:cNvSpPr>
          <p:nvPr>
            <p:ph idx="1"/>
          </p:nvPr>
        </p:nvSpPr>
        <p:spPr>
          <a:xfrm>
            <a:off x="720000" y="1586576"/>
            <a:ext cx="10728325" cy="4182400"/>
          </a:xfrm>
        </p:spPr>
        <p:txBody>
          <a:bodyPr>
            <a:normAutofit/>
          </a:bodyPr>
          <a:lstStyle/>
          <a:p>
            <a:pPr marL="0" indent="0">
              <a:buNone/>
            </a:pPr>
            <a:r>
              <a:rPr lang="en-US" sz="2800" dirty="0"/>
              <a:t>Jesus meant every single Word that He said</a:t>
            </a:r>
          </a:p>
          <a:p>
            <a:r>
              <a:rPr lang="en-US" sz="2800" dirty="0"/>
              <a:t>To walk in the truth, we must know the truth</a:t>
            </a:r>
          </a:p>
          <a:p>
            <a:r>
              <a:rPr lang="en-US" sz="2800" dirty="0"/>
              <a:t>Watch yourselves; and those around you</a:t>
            </a:r>
          </a:p>
          <a:p>
            <a:pPr marL="0" indent="0">
              <a:buNone/>
            </a:pPr>
            <a:r>
              <a:rPr lang="en-US" sz="2800" dirty="0"/>
              <a:t>	Hebrews 10:25 Not neglecting to meet together, as is the habit of some, but encouraging one another, and all the more as you see the Day drawing near.</a:t>
            </a:r>
          </a:p>
        </p:txBody>
      </p:sp>
    </p:spTree>
    <p:extLst>
      <p:ext uri="{BB962C8B-B14F-4D97-AF65-F5344CB8AC3E}">
        <p14:creationId xmlns:p14="http://schemas.microsoft.com/office/powerpoint/2010/main" val="2845029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0C129-BD00-9513-4D93-9F7222F16723}"/>
              </a:ext>
            </a:extLst>
          </p:cNvPr>
          <p:cNvSpPr>
            <a:spLocks noGrp="1"/>
          </p:cNvSpPr>
          <p:nvPr>
            <p:ph type="title"/>
          </p:nvPr>
        </p:nvSpPr>
        <p:spPr/>
        <p:txBody>
          <a:bodyPr/>
          <a:lstStyle/>
          <a:p>
            <a:r>
              <a:rPr lang="en-US" dirty="0"/>
              <a:t>Key Takeaways</a:t>
            </a:r>
          </a:p>
        </p:txBody>
      </p:sp>
      <p:sp>
        <p:nvSpPr>
          <p:cNvPr id="3" name="Content Placeholder 2">
            <a:extLst>
              <a:ext uri="{FF2B5EF4-FFF2-40B4-BE49-F238E27FC236}">
                <a16:creationId xmlns:a16="http://schemas.microsoft.com/office/drawing/2014/main" id="{E6FEEE68-E8E6-642E-2902-0C5DA3925BF1}"/>
              </a:ext>
            </a:extLst>
          </p:cNvPr>
          <p:cNvSpPr>
            <a:spLocks noGrp="1"/>
          </p:cNvSpPr>
          <p:nvPr>
            <p:ph idx="1"/>
          </p:nvPr>
        </p:nvSpPr>
        <p:spPr>
          <a:xfrm>
            <a:off x="720000" y="1586576"/>
            <a:ext cx="10728325" cy="4182400"/>
          </a:xfrm>
        </p:spPr>
        <p:txBody>
          <a:bodyPr>
            <a:normAutofit/>
          </a:bodyPr>
          <a:lstStyle/>
          <a:p>
            <a:r>
              <a:rPr lang="en-US" sz="2800" dirty="0"/>
              <a:t>To walk in the truth, we must know the truth</a:t>
            </a:r>
          </a:p>
          <a:p>
            <a:r>
              <a:rPr lang="en-US" sz="2800" dirty="0"/>
              <a:t>Watch yourselves; and those around you</a:t>
            </a:r>
          </a:p>
          <a:p>
            <a:r>
              <a:rPr lang="en-US" sz="2800" dirty="0"/>
              <a:t>Guard the Truth</a:t>
            </a:r>
          </a:p>
          <a:p>
            <a:pPr marL="0" indent="0">
              <a:buNone/>
            </a:pPr>
            <a:r>
              <a:rPr lang="en-US" sz="2800" dirty="0"/>
              <a:t>	John 14:6 Jesus said to him, “I am the way, and the truth, and the life. No one comes to the Father except through me.</a:t>
            </a:r>
          </a:p>
        </p:txBody>
      </p:sp>
    </p:spTree>
    <p:extLst>
      <p:ext uri="{BB962C8B-B14F-4D97-AF65-F5344CB8AC3E}">
        <p14:creationId xmlns:p14="http://schemas.microsoft.com/office/powerpoint/2010/main" val="1332478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26BF4-7C87-4E43-8A49-1E1928CDD923}"/>
              </a:ext>
            </a:extLst>
          </p:cNvPr>
          <p:cNvSpPr>
            <a:spLocks noGrp="1"/>
          </p:cNvSpPr>
          <p:nvPr>
            <p:ph type="title"/>
          </p:nvPr>
        </p:nvSpPr>
        <p:spPr/>
        <p:txBody>
          <a:bodyPr>
            <a:normAutofit/>
          </a:bodyPr>
          <a:lstStyle/>
          <a:p>
            <a:r>
              <a:rPr lang="en-US" sz="4000" dirty="0"/>
              <a:t>2 John</a:t>
            </a:r>
          </a:p>
        </p:txBody>
      </p:sp>
      <p:sp>
        <p:nvSpPr>
          <p:cNvPr id="3" name="Content Placeholder 2">
            <a:extLst>
              <a:ext uri="{FF2B5EF4-FFF2-40B4-BE49-F238E27FC236}">
                <a16:creationId xmlns:a16="http://schemas.microsoft.com/office/drawing/2014/main" id="{A4EEF437-B346-F7C4-7691-41F7C1ED9989}"/>
              </a:ext>
            </a:extLst>
          </p:cNvPr>
          <p:cNvSpPr>
            <a:spLocks noGrp="1"/>
          </p:cNvSpPr>
          <p:nvPr>
            <p:ph idx="1"/>
          </p:nvPr>
        </p:nvSpPr>
        <p:spPr/>
        <p:txBody>
          <a:bodyPr>
            <a:normAutofit/>
          </a:bodyPr>
          <a:lstStyle/>
          <a:p>
            <a:r>
              <a:rPr lang="en-US" sz="3200" dirty="0"/>
              <a:t>90-95 AD (in Ephesus) </a:t>
            </a:r>
          </a:p>
          <a:p>
            <a:r>
              <a:rPr lang="en-US" sz="3200" dirty="0"/>
              <a:t>Second Shortest Book in the Bible (3 John is first)</a:t>
            </a:r>
          </a:p>
          <a:p>
            <a:r>
              <a:rPr lang="en-US" sz="3200" dirty="0"/>
              <a:t>Continuation of the themes of 1 John</a:t>
            </a:r>
          </a:p>
          <a:p>
            <a:r>
              <a:rPr lang="en-US" sz="3200" dirty="0"/>
              <a:t>The Elder to the Elect Lady</a:t>
            </a:r>
          </a:p>
        </p:txBody>
      </p:sp>
    </p:spTree>
    <p:extLst>
      <p:ext uri="{BB962C8B-B14F-4D97-AF65-F5344CB8AC3E}">
        <p14:creationId xmlns:p14="http://schemas.microsoft.com/office/powerpoint/2010/main" val="1454429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864CA-16FE-C6D7-60FA-BD055D40D3DA}"/>
              </a:ext>
            </a:extLst>
          </p:cNvPr>
          <p:cNvSpPr>
            <a:spLocks noGrp="1"/>
          </p:cNvSpPr>
          <p:nvPr>
            <p:ph type="title"/>
          </p:nvPr>
        </p:nvSpPr>
        <p:spPr/>
        <p:txBody>
          <a:bodyPr/>
          <a:lstStyle/>
          <a:p>
            <a:r>
              <a:rPr lang="en-US" dirty="0"/>
              <a:t>2 John 1-3 “The Greeting”</a:t>
            </a:r>
          </a:p>
        </p:txBody>
      </p:sp>
      <p:sp>
        <p:nvSpPr>
          <p:cNvPr id="3" name="Content Placeholder 2">
            <a:extLst>
              <a:ext uri="{FF2B5EF4-FFF2-40B4-BE49-F238E27FC236}">
                <a16:creationId xmlns:a16="http://schemas.microsoft.com/office/drawing/2014/main" id="{02F6B682-B860-3C20-7E94-596394F5BEBB}"/>
              </a:ext>
            </a:extLst>
          </p:cNvPr>
          <p:cNvSpPr>
            <a:spLocks noGrp="1"/>
          </p:cNvSpPr>
          <p:nvPr>
            <p:ph idx="1"/>
          </p:nvPr>
        </p:nvSpPr>
        <p:spPr>
          <a:xfrm>
            <a:off x="720000" y="1604742"/>
            <a:ext cx="10728325" cy="4164233"/>
          </a:xfrm>
        </p:spPr>
        <p:txBody>
          <a:bodyPr>
            <a:normAutofit/>
          </a:bodyPr>
          <a:lstStyle/>
          <a:p>
            <a:pPr marL="0" indent="0">
              <a:buNone/>
            </a:pPr>
            <a:r>
              <a:rPr lang="en-US" sz="3000" dirty="0"/>
              <a:t>1 The elder to the elect lady and her children, whom I love in truth, and not only I, but also all who know the truth, 2 because of the truth that abides in us and will be with us forever: 3 Grace, mercy, and peace will be with us, from God the Father and from Jesus Christ the Father's Son, in truth and love.</a:t>
            </a:r>
          </a:p>
        </p:txBody>
      </p:sp>
    </p:spTree>
    <p:extLst>
      <p:ext uri="{BB962C8B-B14F-4D97-AF65-F5344CB8AC3E}">
        <p14:creationId xmlns:p14="http://schemas.microsoft.com/office/powerpoint/2010/main" val="2826708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23E0A-013A-4341-CA89-53B8D8DB0FCC}"/>
              </a:ext>
            </a:extLst>
          </p:cNvPr>
          <p:cNvSpPr>
            <a:spLocks noGrp="1"/>
          </p:cNvSpPr>
          <p:nvPr>
            <p:ph type="title"/>
          </p:nvPr>
        </p:nvSpPr>
        <p:spPr/>
        <p:txBody>
          <a:bodyPr/>
          <a:lstStyle/>
          <a:p>
            <a:r>
              <a:rPr lang="en-US" dirty="0"/>
              <a:t>2 John 4-7 “Walk in the Truth!”</a:t>
            </a:r>
          </a:p>
        </p:txBody>
      </p:sp>
      <p:sp>
        <p:nvSpPr>
          <p:cNvPr id="3" name="Content Placeholder 2">
            <a:extLst>
              <a:ext uri="{FF2B5EF4-FFF2-40B4-BE49-F238E27FC236}">
                <a16:creationId xmlns:a16="http://schemas.microsoft.com/office/drawing/2014/main" id="{EDA856EF-5FEC-3641-90D8-1CBC82C4DB67}"/>
              </a:ext>
            </a:extLst>
          </p:cNvPr>
          <p:cNvSpPr>
            <a:spLocks noGrp="1"/>
          </p:cNvSpPr>
          <p:nvPr>
            <p:ph idx="1"/>
          </p:nvPr>
        </p:nvSpPr>
        <p:spPr>
          <a:xfrm>
            <a:off x="720000" y="1580520"/>
            <a:ext cx="10728325" cy="4188456"/>
          </a:xfrm>
        </p:spPr>
        <p:txBody>
          <a:bodyPr>
            <a:normAutofit fontScale="92500" lnSpcReduction="10000"/>
          </a:bodyPr>
          <a:lstStyle/>
          <a:p>
            <a:pPr marL="0" indent="0">
              <a:buNone/>
            </a:pPr>
            <a:r>
              <a:rPr lang="en-US" sz="3200" dirty="0"/>
              <a:t>4 I rejoiced greatly to find some of your children walking in the truth, just as we were commanded by the Father. 5 And now I ask you, dear lady—not as though I were writing you a new commandment, but the one we have had from the beginning—that we love one another. 6 And this is love, that we walk according to his commandments; this is the commandment, just as you have heard from the beginning, so that you should walk in it. </a:t>
            </a:r>
          </a:p>
        </p:txBody>
      </p:sp>
    </p:spTree>
    <p:extLst>
      <p:ext uri="{BB962C8B-B14F-4D97-AF65-F5344CB8AC3E}">
        <p14:creationId xmlns:p14="http://schemas.microsoft.com/office/powerpoint/2010/main" val="3848364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23E0A-013A-4341-CA89-53B8D8DB0FCC}"/>
              </a:ext>
            </a:extLst>
          </p:cNvPr>
          <p:cNvSpPr>
            <a:spLocks noGrp="1"/>
          </p:cNvSpPr>
          <p:nvPr>
            <p:ph type="title"/>
          </p:nvPr>
        </p:nvSpPr>
        <p:spPr/>
        <p:txBody>
          <a:bodyPr/>
          <a:lstStyle/>
          <a:p>
            <a:r>
              <a:rPr lang="en-US" dirty="0"/>
              <a:t>“Walk in the Truth!”</a:t>
            </a:r>
          </a:p>
        </p:txBody>
      </p:sp>
      <p:sp>
        <p:nvSpPr>
          <p:cNvPr id="3" name="Content Placeholder 2">
            <a:extLst>
              <a:ext uri="{FF2B5EF4-FFF2-40B4-BE49-F238E27FC236}">
                <a16:creationId xmlns:a16="http://schemas.microsoft.com/office/drawing/2014/main" id="{EDA856EF-5FEC-3641-90D8-1CBC82C4DB67}"/>
              </a:ext>
            </a:extLst>
          </p:cNvPr>
          <p:cNvSpPr>
            <a:spLocks noGrp="1"/>
          </p:cNvSpPr>
          <p:nvPr>
            <p:ph idx="1"/>
          </p:nvPr>
        </p:nvSpPr>
        <p:spPr>
          <a:xfrm>
            <a:off x="720000" y="1580520"/>
            <a:ext cx="10728325" cy="4188456"/>
          </a:xfrm>
        </p:spPr>
        <p:txBody>
          <a:bodyPr>
            <a:normAutofit lnSpcReduction="10000"/>
          </a:bodyPr>
          <a:lstStyle/>
          <a:p>
            <a:pPr marL="0" indent="0">
              <a:buNone/>
            </a:pPr>
            <a:r>
              <a:rPr lang="en-US" sz="2800" dirty="0"/>
              <a:t>Ephesians 5:15-16 Says 15 Look carefully then how you walk, not as unwise but as wise, 16 making the best use of the time, because the days are evil.</a:t>
            </a:r>
          </a:p>
          <a:p>
            <a:pPr marL="0" indent="0">
              <a:buNone/>
            </a:pPr>
            <a:r>
              <a:rPr lang="en-US" sz="2800" dirty="0"/>
              <a:t>Psalm 119:1 Blessed are those whose ways are blameless, who walk according to the law of the Lord.</a:t>
            </a:r>
          </a:p>
          <a:p>
            <a:pPr marL="0" indent="0">
              <a:buNone/>
            </a:pPr>
            <a:r>
              <a:rPr lang="en-US" sz="2800" dirty="0"/>
              <a:t>Psalm 23:4 Even though I walk through the valley of the shadow of death, I fear no evil, for You are with me; Your rod and Your staff, they comfort me.</a:t>
            </a:r>
          </a:p>
        </p:txBody>
      </p:sp>
    </p:spTree>
    <p:extLst>
      <p:ext uri="{BB962C8B-B14F-4D97-AF65-F5344CB8AC3E}">
        <p14:creationId xmlns:p14="http://schemas.microsoft.com/office/powerpoint/2010/main" val="1037800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FD23A-E6E8-FFB6-1618-E95D1AD71E4B}"/>
              </a:ext>
            </a:extLst>
          </p:cNvPr>
          <p:cNvSpPr>
            <a:spLocks noGrp="1"/>
          </p:cNvSpPr>
          <p:nvPr>
            <p:ph type="title"/>
          </p:nvPr>
        </p:nvSpPr>
        <p:spPr/>
        <p:txBody>
          <a:bodyPr/>
          <a:lstStyle/>
          <a:p>
            <a:r>
              <a:rPr lang="en-US" dirty="0"/>
              <a:t>2 John 8-9 “Watch Yourselves”</a:t>
            </a:r>
          </a:p>
        </p:txBody>
      </p:sp>
      <p:sp>
        <p:nvSpPr>
          <p:cNvPr id="3" name="Content Placeholder 2">
            <a:extLst>
              <a:ext uri="{FF2B5EF4-FFF2-40B4-BE49-F238E27FC236}">
                <a16:creationId xmlns:a16="http://schemas.microsoft.com/office/drawing/2014/main" id="{7FA414C3-D9DA-090D-EE5F-37A821EF6975}"/>
              </a:ext>
            </a:extLst>
          </p:cNvPr>
          <p:cNvSpPr>
            <a:spLocks noGrp="1"/>
          </p:cNvSpPr>
          <p:nvPr>
            <p:ph idx="1"/>
          </p:nvPr>
        </p:nvSpPr>
        <p:spPr>
          <a:xfrm>
            <a:off x="720000" y="1586576"/>
            <a:ext cx="10728325" cy="4182400"/>
          </a:xfrm>
        </p:spPr>
        <p:txBody>
          <a:bodyPr>
            <a:normAutofit/>
          </a:bodyPr>
          <a:lstStyle/>
          <a:p>
            <a:pPr marL="0" indent="0">
              <a:buNone/>
            </a:pPr>
            <a:r>
              <a:rPr lang="en-US" sz="3000" dirty="0"/>
              <a:t>8 Watch yourselves, so that you may not lose what we[a] have worked for, but may win a full reward. 9 Everyone who goes on ahead and does not abide in the teaching of Christ, does not have God. Whoever abides in the teaching has both the Father and the Son. </a:t>
            </a:r>
          </a:p>
        </p:txBody>
      </p:sp>
    </p:spTree>
    <p:extLst>
      <p:ext uri="{BB962C8B-B14F-4D97-AF65-F5344CB8AC3E}">
        <p14:creationId xmlns:p14="http://schemas.microsoft.com/office/powerpoint/2010/main" val="2460455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FD23A-E6E8-FFB6-1618-E95D1AD71E4B}"/>
              </a:ext>
            </a:extLst>
          </p:cNvPr>
          <p:cNvSpPr>
            <a:spLocks noGrp="1"/>
          </p:cNvSpPr>
          <p:nvPr>
            <p:ph type="title"/>
          </p:nvPr>
        </p:nvSpPr>
        <p:spPr/>
        <p:txBody>
          <a:bodyPr/>
          <a:lstStyle/>
          <a:p>
            <a:r>
              <a:rPr lang="en-US" dirty="0"/>
              <a:t>“Watch Yourselves”</a:t>
            </a:r>
          </a:p>
        </p:txBody>
      </p:sp>
      <p:sp>
        <p:nvSpPr>
          <p:cNvPr id="3" name="Content Placeholder 2">
            <a:extLst>
              <a:ext uri="{FF2B5EF4-FFF2-40B4-BE49-F238E27FC236}">
                <a16:creationId xmlns:a16="http://schemas.microsoft.com/office/drawing/2014/main" id="{7FA414C3-D9DA-090D-EE5F-37A821EF6975}"/>
              </a:ext>
            </a:extLst>
          </p:cNvPr>
          <p:cNvSpPr>
            <a:spLocks noGrp="1"/>
          </p:cNvSpPr>
          <p:nvPr>
            <p:ph idx="1"/>
          </p:nvPr>
        </p:nvSpPr>
        <p:spPr>
          <a:xfrm>
            <a:off x="720000" y="1586576"/>
            <a:ext cx="10728325" cy="4182400"/>
          </a:xfrm>
        </p:spPr>
        <p:txBody>
          <a:bodyPr>
            <a:normAutofit/>
          </a:bodyPr>
          <a:lstStyle/>
          <a:p>
            <a:pPr marL="0" indent="0">
              <a:buNone/>
            </a:pPr>
            <a:r>
              <a:rPr lang="en-US" sz="3000" dirty="0"/>
              <a:t>John 1:14 And the Word became flesh, and dwelt among us, and we saw His glory, glory as of the only begotten from the Father, full of grace and truth </a:t>
            </a:r>
          </a:p>
        </p:txBody>
      </p:sp>
    </p:spTree>
    <p:extLst>
      <p:ext uri="{BB962C8B-B14F-4D97-AF65-F5344CB8AC3E}">
        <p14:creationId xmlns:p14="http://schemas.microsoft.com/office/powerpoint/2010/main" val="3363629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FD23A-E6E8-FFB6-1618-E95D1AD71E4B}"/>
              </a:ext>
            </a:extLst>
          </p:cNvPr>
          <p:cNvSpPr>
            <a:spLocks noGrp="1"/>
          </p:cNvSpPr>
          <p:nvPr>
            <p:ph type="title"/>
          </p:nvPr>
        </p:nvSpPr>
        <p:spPr/>
        <p:txBody>
          <a:bodyPr/>
          <a:lstStyle/>
          <a:p>
            <a:r>
              <a:rPr lang="en-US" dirty="0"/>
              <a:t>“Watch Yourselves”</a:t>
            </a:r>
          </a:p>
        </p:txBody>
      </p:sp>
      <p:sp>
        <p:nvSpPr>
          <p:cNvPr id="3" name="Content Placeholder 2">
            <a:extLst>
              <a:ext uri="{FF2B5EF4-FFF2-40B4-BE49-F238E27FC236}">
                <a16:creationId xmlns:a16="http://schemas.microsoft.com/office/drawing/2014/main" id="{7FA414C3-D9DA-090D-EE5F-37A821EF6975}"/>
              </a:ext>
            </a:extLst>
          </p:cNvPr>
          <p:cNvSpPr>
            <a:spLocks noGrp="1"/>
          </p:cNvSpPr>
          <p:nvPr>
            <p:ph idx="1"/>
          </p:nvPr>
        </p:nvSpPr>
        <p:spPr>
          <a:xfrm>
            <a:off x="720000" y="1586576"/>
            <a:ext cx="10728325" cy="4182400"/>
          </a:xfrm>
        </p:spPr>
        <p:txBody>
          <a:bodyPr>
            <a:normAutofit/>
          </a:bodyPr>
          <a:lstStyle/>
          <a:p>
            <a:pPr marL="0" indent="0">
              <a:buNone/>
            </a:pPr>
            <a:r>
              <a:rPr lang="en-US" sz="3000" dirty="0"/>
              <a:t>Luke 17:3 Pay Attention to yourselves! If your brother sins, rebuke him, and if he repents, forgive him,</a:t>
            </a:r>
          </a:p>
        </p:txBody>
      </p:sp>
    </p:spTree>
    <p:extLst>
      <p:ext uri="{BB962C8B-B14F-4D97-AF65-F5344CB8AC3E}">
        <p14:creationId xmlns:p14="http://schemas.microsoft.com/office/powerpoint/2010/main" val="661731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FD23A-E6E8-FFB6-1618-E95D1AD71E4B}"/>
              </a:ext>
            </a:extLst>
          </p:cNvPr>
          <p:cNvSpPr>
            <a:spLocks noGrp="1"/>
          </p:cNvSpPr>
          <p:nvPr>
            <p:ph type="title"/>
          </p:nvPr>
        </p:nvSpPr>
        <p:spPr/>
        <p:txBody>
          <a:bodyPr/>
          <a:lstStyle/>
          <a:p>
            <a:r>
              <a:rPr lang="en-US" dirty="0"/>
              <a:t>“Watch Yourselves”</a:t>
            </a:r>
          </a:p>
        </p:txBody>
      </p:sp>
      <p:sp>
        <p:nvSpPr>
          <p:cNvPr id="3" name="Content Placeholder 2">
            <a:extLst>
              <a:ext uri="{FF2B5EF4-FFF2-40B4-BE49-F238E27FC236}">
                <a16:creationId xmlns:a16="http://schemas.microsoft.com/office/drawing/2014/main" id="{7FA414C3-D9DA-090D-EE5F-37A821EF6975}"/>
              </a:ext>
            </a:extLst>
          </p:cNvPr>
          <p:cNvSpPr>
            <a:spLocks noGrp="1"/>
          </p:cNvSpPr>
          <p:nvPr>
            <p:ph idx="1"/>
          </p:nvPr>
        </p:nvSpPr>
        <p:spPr>
          <a:xfrm>
            <a:off x="720000" y="1586576"/>
            <a:ext cx="10728325" cy="4182400"/>
          </a:xfrm>
        </p:spPr>
        <p:txBody>
          <a:bodyPr>
            <a:normAutofit/>
          </a:bodyPr>
          <a:lstStyle/>
          <a:p>
            <a:pPr marL="0" indent="0">
              <a:buNone/>
            </a:pPr>
            <a:r>
              <a:rPr lang="en-US" sz="3000" dirty="0"/>
              <a:t>Ecclesiastes 4:9-12 Two are better than one, because they have a good reward for their toil. For if they fall, one will lift up his fellow. But woe to him who is alone when he falls and has not another to lift him up! Again, if two lie together, they keep warm, but how can one keep warm alone? And though a man might prevail against one who is alone, two will withstand him—a threefold cord is not quickly broken.</a:t>
            </a:r>
          </a:p>
          <a:p>
            <a:pPr marL="0" indent="0">
              <a:buNone/>
            </a:pPr>
            <a:endParaRPr lang="en-US" sz="3000" dirty="0"/>
          </a:p>
        </p:txBody>
      </p:sp>
    </p:spTree>
    <p:extLst>
      <p:ext uri="{BB962C8B-B14F-4D97-AF65-F5344CB8AC3E}">
        <p14:creationId xmlns:p14="http://schemas.microsoft.com/office/powerpoint/2010/main" val="1056696360"/>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3214</TotalTime>
  <Words>814</Words>
  <Application>Microsoft Office PowerPoint</Application>
  <PresentationFormat>Widescreen</PresentationFormat>
  <Paragraphs>41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Avenir Next LT Pro</vt:lpstr>
      <vt:lpstr>Sagona Book</vt:lpstr>
      <vt:lpstr>The Hand Extrablack</vt:lpstr>
      <vt:lpstr>BlobVTI</vt:lpstr>
      <vt:lpstr>PowerPoint Presentation</vt:lpstr>
      <vt:lpstr>2 John</vt:lpstr>
      <vt:lpstr>2 John 1-3 “The Greeting”</vt:lpstr>
      <vt:lpstr>2 John 4-7 “Walk in the Truth!”</vt:lpstr>
      <vt:lpstr>“Walk in the Truth!”</vt:lpstr>
      <vt:lpstr>2 John 8-9 “Watch Yourselves”</vt:lpstr>
      <vt:lpstr>“Watch Yourselves”</vt:lpstr>
      <vt:lpstr>“Watch Yourselves”</vt:lpstr>
      <vt:lpstr>“Watch Yourselves”</vt:lpstr>
      <vt:lpstr>2 John 10-11 “The Response”</vt:lpstr>
      <vt:lpstr>“The Response”</vt:lpstr>
      <vt:lpstr>Key Takeaways</vt:lpstr>
      <vt:lpstr>Key Takeaways</vt:lpstr>
      <vt:lpstr>Key 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Area</dc:creator>
  <cp:lastModifiedBy>James Area</cp:lastModifiedBy>
  <cp:revision>3</cp:revision>
  <dcterms:created xsi:type="dcterms:W3CDTF">2022-11-03T18:29:19Z</dcterms:created>
  <dcterms:modified xsi:type="dcterms:W3CDTF">2022-11-06T00:04:01Z</dcterms:modified>
</cp:coreProperties>
</file>