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302" r:id="rId4"/>
    <p:sldId id="262" r:id="rId5"/>
    <p:sldId id="257" r:id="rId6"/>
    <p:sldId id="258" r:id="rId7"/>
    <p:sldId id="259" r:id="rId8"/>
    <p:sldId id="260" r:id="rId9"/>
    <p:sldId id="263" r:id="rId10"/>
    <p:sldId id="264" r:id="rId11"/>
    <p:sldId id="265" r:id="rId12"/>
    <p:sldId id="261" r:id="rId13"/>
    <p:sldId id="266" r:id="rId14"/>
    <p:sldId id="271" r:id="rId15"/>
    <p:sldId id="273" r:id="rId16"/>
    <p:sldId id="282" r:id="rId17"/>
    <p:sldId id="285" r:id="rId18"/>
    <p:sldId id="278" r:id="rId19"/>
    <p:sldId id="287" r:id="rId20"/>
    <p:sldId id="288" r:id="rId21"/>
    <p:sldId id="289" r:id="rId22"/>
    <p:sldId id="279" r:id="rId23"/>
    <p:sldId id="290" r:id="rId24"/>
    <p:sldId id="291" r:id="rId25"/>
    <p:sldId id="292" r:id="rId26"/>
    <p:sldId id="293" r:id="rId27"/>
    <p:sldId id="280" r:id="rId28"/>
    <p:sldId id="295" r:id="rId29"/>
    <p:sldId id="294" r:id="rId30"/>
    <p:sldId id="296" r:id="rId31"/>
    <p:sldId id="297" r:id="rId32"/>
    <p:sldId id="298" r:id="rId33"/>
    <p:sldId id="299" r:id="rId34"/>
    <p:sldId id="301" r:id="rId35"/>
    <p:sldId id="300" r:id="rId36"/>
    <p:sldId id="281" r:id="rId37"/>
    <p:sldId id="272" r:id="rId38"/>
    <p:sldId id="275" r:id="rId39"/>
    <p:sldId id="277" r:id="rId40"/>
    <p:sldId id="276" r:id="rId41"/>
    <p:sldId id="268" r:id="rId42"/>
    <p:sldId id="267" r:id="rId43"/>
    <p:sldId id="269" r:id="rId44"/>
    <p:sldId id="27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97C044-E13F-40F0-823B-BEE3C2BFB9CF}" v="133" dt="2022-10-25T15:34:19.7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125" y="-18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hokuf" userId="03f9d1481afc9b9e" providerId="LiveId" clId="{4297C044-E13F-40F0-823B-BEE3C2BFB9CF}"/>
    <pc:docChg chg="undo custSel addSld delSld modSld sldOrd">
      <pc:chgData name="steve hokuf" userId="03f9d1481afc9b9e" providerId="LiveId" clId="{4297C044-E13F-40F0-823B-BEE3C2BFB9CF}" dt="2022-10-25T15:34:19.721" v="771" actId="313"/>
      <pc:docMkLst>
        <pc:docMk/>
      </pc:docMkLst>
      <pc:sldChg chg="modSp mod">
        <pc:chgData name="steve hokuf" userId="03f9d1481afc9b9e" providerId="LiveId" clId="{4297C044-E13F-40F0-823B-BEE3C2BFB9CF}" dt="2022-10-25T13:59:18.033" v="2" actId="1076"/>
        <pc:sldMkLst>
          <pc:docMk/>
          <pc:sldMk cId="3271324248" sldId="256"/>
        </pc:sldMkLst>
        <pc:spChg chg="mod">
          <ac:chgData name="steve hokuf" userId="03f9d1481afc9b9e" providerId="LiveId" clId="{4297C044-E13F-40F0-823B-BEE3C2BFB9CF}" dt="2022-10-25T13:59:03.946" v="0" actId="122"/>
          <ac:spMkLst>
            <pc:docMk/>
            <pc:sldMk cId="3271324248" sldId="256"/>
            <ac:spMk id="2" creationId="{3AD4EE11-7CC2-EA2E-3735-EF7891B00CE7}"/>
          </ac:spMkLst>
        </pc:spChg>
        <pc:spChg chg="mod">
          <ac:chgData name="steve hokuf" userId="03f9d1481afc9b9e" providerId="LiveId" clId="{4297C044-E13F-40F0-823B-BEE3C2BFB9CF}" dt="2022-10-25T13:59:18.033" v="2" actId="1076"/>
          <ac:spMkLst>
            <pc:docMk/>
            <pc:sldMk cId="3271324248" sldId="256"/>
            <ac:spMk id="3" creationId="{FD9C19C1-C2F7-5CCE-4B48-8CEC98CB283D}"/>
          </ac:spMkLst>
        </pc:spChg>
      </pc:sldChg>
      <pc:sldChg chg="modSp add del mod modAnim">
        <pc:chgData name="steve hokuf" userId="03f9d1481afc9b9e" providerId="LiveId" clId="{4297C044-E13F-40F0-823B-BEE3C2BFB9CF}" dt="2022-10-25T15:34:19.721" v="771" actId="313"/>
        <pc:sldMkLst>
          <pc:docMk/>
          <pc:sldMk cId="3108778758" sldId="266"/>
        </pc:sldMkLst>
        <pc:spChg chg="mod">
          <ac:chgData name="steve hokuf" userId="03f9d1481afc9b9e" providerId="LiveId" clId="{4297C044-E13F-40F0-823B-BEE3C2BFB9CF}" dt="2022-10-25T14:16:41.477" v="64" actId="122"/>
          <ac:spMkLst>
            <pc:docMk/>
            <pc:sldMk cId="3108778758" sldId="266"/>
            <ac:spMk id="2" creationId="{9CEDE8EA-8078-26AF-B301-2E8BB3E58203}"/>
          </ac:spMkLst>
        </pc:spChg>
        <pc:spChg chg="mod">
          <ac:chgData name="steve hokuf" userId="03f9d1481afc9b9e" providerId="LiveId" clId="{4297C044-E13F-40F0-823B-BEE3C2BFB9CF}" dt="2022-10-25T15:34:19.721" v="771" actId="313"/>
          <ac:spMkLst>
            <pc:docMk/>
            <pc:sldMk cId="3108778758" sldId="266"/>
            <ac:spMk id="3" creationId="{27157002-8797-965D-401A-9AB2FB4A1CFA}"/>
          </ac:spMkLst>
        </pc:spChg>
      </pc:sldChg>
      <pc:sldChg chg="ord">
        <pc:chgData name="steve hokuf" userId="03f9d1481afc9b9e" providerId="LiveId" clId="{4297C044-E13F-40F0-823B-BEE3C2BFB9CF}" dt="2022-10-25T14:17:08.428" v="68" actId="20578"/>
        <pc:sldMkLst>
          <pc:docMk/>
          <pc:sldMk cId="3945456799" sldId="268"/>
        </pc:sldMkLst>
      </pc:sldChg>
      <pc:sldChg chg="modSp add mod modAnim">
        <pc:chgData name="steve hokuf" userId="03f9d1481afc9b9e" providerId="LiveId" clId="{4297C044-E13F-40F0-823B-BEE3C2BFB9CF}" dt="2022-10-25T14:49:13.093" v="628"/>
        <pc:sldMkLst>
          <pc:docMk/>
          <pc:sldMk cId="860740003" sldId="271"/>
        </pc:sldMkLst>
        <pc:spChg chg="mod">
          <ac:chgData name="steve hokuf" userId="03f9d1481afc9b9e" providerId="LiveId" clId="{4297C044-E13F-40F0-823B-BEE3C2BFB9CF}" dt="2022-10-25T14:48:48.179" v="627" actId="255"/>
          <ac:spMkLst>
            <pc:docMk/>
            <pc:sldMk cId="860740003" sldId="271"/>
            <ac:spMk id="3" creationId="{27157002-8797-965D-401A-9AB2FB4A1CFA}"/>
          </ac:spMkLst>
        </pc:spChg>
      </pc:sldChg>
      <pc:sldChg chg="add">
        <pc:chgData name="steve hokuf" userId="03f9d1481afc9b9e" providerId="LiveId" clId="{4297C044-E13F-40F0-823B-BEE3C2BFB9CF}" dt="2022-10-25T14:17:18.642" v="71" actId="2890"/>
        <pc:sldMkLst>
          <pc:docMk/>
          <pc:sldMk cId="1310991453" sldId="272"/>
        </pc:sldMkLst>
      </pc:sldChg>
      <pc:sldChg chg="add">
        <pc:chgData name="steve hokuf" userId="03f9d1481afc9b9e" providerId="LiveId" clId="{4297C044-E13F-40F0-823B-BEE3C2BFB9CF}" dt="2022-10-25T14:17:22.095" v="72" actId="2890"/>
        <pc:sldMkLst>
          <pc:docMk/>
          <pc:sldMk cId="2816110942" sldId="273"/>
        </pc:sldMkLst>
      </pc:sldChg>
      <pc:sldChg chg="modSp new mod modAnim">
        <pc:chgData name="steve hokuf" userId="03f9d1481afc9b9e" providerId="LiveId" clId="{4297C044-E13F-40F0-823B-BEE3C2BFB9CF}" dt="2022-10-25T14:50:07.527" v="636" actId="255"/>
        <pc:sldMkLst>
          <pc:docMk/>
          <pc:sldMk cId="2809974492" sldId="274"/>
        </pc:sldMkLst>
        <pc:spChg chg="mod">
          <ac:chgData name="steve hokuf" userId="03f9d1481afc9b9e" providerId="LiveId" clId="{4297C044-E13F-40F0-823B-BEE3C2BFB9CF}" dt="2022-10-25T14:50:07.527" v="636" actId="255"/>
          <ac:spMkLst>
            <pc:docMk/>
            <pc:sldMk cId="2809974492" sldId="274"/>
            <ac:spMk id="2" creationId="{CA4203C8-817A-30B4-9CE0-37BD1CD4EBC3}"/>
          </ac:spMkLst>
        </pc:spChg>
        <pc:spChg chg="mod">
          <ac:chgData name="steve hokuf" userId="03f9d1481afc9b9e" providerId="LiveId" clId="{4297C044-E13F-40F0-823B-BEE3C2BFB9CF}" dt="2022-10-25T14:30:09.073" v="440" actId="20577"/>
          <ac:spMkLst>
            <pc:docMk/>
            <pc:sldMk cId="2809974492" sldId="274"/>
            <ac:spMk id="3" creationId="{E905C69D-3340-D3E3-9A6C-C0F16C61210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398070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365842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679364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845048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2183663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82729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267787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715051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2738818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381793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81889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423581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337550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319820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92456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078601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3C5DE-C4C4-461C-93ED-B4ADA4C4D262}"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30604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043C5DE-C4C4-461C-93ED-B4ADA4C4D262}" type="datetimeFigureOut">
              <a:rPr lang="en-US" smtClean="0"/>
              <a:pPr/>
              <a:t>10/26/2022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A8F2C37-5D88-4F91-AC5E-65C9A59C52EA}" type="slidenum">
              <a:rPr lang="en-US" smtClean="0"/>
              <a:pPr/>
              <a:t>‹#›</a:t>
            </a:fld>
            <a:endParaRPr lang="en-US"/>
          </a:p>
        </p:txBody>
      </p:sp>
    </p:spTree>
    <p:extLst>
      <p:ext uri="{BB962C8B-B14F-4D97-AF65-F5344CB8AC3E}">
        <p14:creationId xmlns:p14="http://schemas.microsoft.com/office/powerpoint/2010/main" xmlns="" val="1844031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4EE11-7CC2-EA2E-3735-EF7891B00CE7}"/>
              </a:ext>
            </a:extLst>
          </p:cNvPr>
          <p:cNvSpPr>
            <a:spLocks noGrp="1"/>
          </p:cNvSpPr>
          <p:nvPr>
            <p:ph type="ctrTitle"/>
          </p:nvPr>
        </p:nvSpPr>
        <p:spPr>
          <a:xfrm>
            <a:off x="1524000" y="359923"/>
            <a:ext cx="9144000" cy="3150040"/>
          </a:xfrm>
        </p:spPr>
        <p:txBody>
          <a:bodyPr>
            <a:normAutofit/>
          </a:bodyPr>
          <a:lstStyle/>
          <a:p>
            <a:pPr algn="ctr"/>
            <a:r>
              <a:rPr lang="en-US" sz="9600" dirty="0">
                <a:latin typeface="Algerian" panose="04020705040A02060702" pitchFamily="82" charset="0"/>
              </a:rPr>
              <a:t>KINSMAN-REDEEMER</a:t>
            </a:r>
          </a:p>
        </p:txBody>
      </p:sp>
      <p:sp>
        <p:nvSpPr>
          <p:cNvPr id="3" name="Subtitle 2">
            <a:extLst>
              <a:ext uri="{FF2B5EF4-FFF2-40B4-BE49-F238E27FC236}">
                <a16:creationId xmlns:a16="http://schemas.microsoft.com/office/drawing/2014/main" xmlns="" id="{FD9C19C1-C2F7-5CCE-4B48-8CEC98CB283D}"/>
              </a:ext>
            </a:extLst>
          </p:cNvPr>
          <p:cNvSpPr>
            <a:spLocks noGrp="1"/>
          </p:cNvSpPr>
          <p:nvPr>
            <p:ph type="subTitle" idx="1"/>
          </p:nvPr>
        </p:nvSpPr>
        <p:spPr>
          <a:xfrm>
            <a:off x="1154955" y="3843525"/>
            <a:ext cx="8825658" cy="861420"/>
          </a:xfrm>
        </p:spPr>
        <p:txBody>
          <a:bodyPr>
            <a:normAutofit lnSpcReduction="10000"/>
          </a:bodyPr>
          <a:lstStyle/>
          <a:p>
            <a:pPr algn="ctr"/>
            <a:r>
              <a:rPr lang="en-US" sz="5400" dirty="0"/>
              <a:t>RUTH 4</a:t>
            </a:r>
          </a:p>
        </p:txBody>
      </p:sp>
    </p:spTree>
    <p:extLst>
      <p:ext uri="{BB962C8B-B14F-4D97-AF65-F5344CB8AC3E}">
        <p14:creationId xmlns:p14="http://schemas.microsoft.com/office/powerpoint/2010/main" xmlns="" val="3271324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D1321-BD1C-3F7E-EEA0-152A1FA43F7F}"/>
              </a:ext>
            </a:extLst>
          </p:cNvPr>
          <p:cNvSpPr>
            <a:spLocks noGrp="1"/>
          </p:cNvSpPr>
          <p:nvPr>
            <p:ph type="title"/>
          </p:nvPr>
        </p:nvSpPr>
        <p:spPr/>
        <p:txBody>
          <a:bodyPr/>
          <a:lstStyle/>
          <a:p>
            <a:r>
              <a:rPr lang="en-US" dirty="0"/>
              <a:t>Ruth 4:13-14</a:t>
            </a:r>
          </a:p>
        </p:txBody>
      </p:sp>
      <p:sp>
        <p:nvSpPr>
          <p:cNvPr id="3" name="Content Placeholder 2">
            <a:extLst>
              <a:ext uri="{FF2B5EF4-FFF2-40B4-BE49-F238E27FC236}">
                <a16:creationId xmlns:a16="http://schemas.microsoft.com/office/drawing/2014/main" xmlns="" id="{9FEB1FDC-83C4-A642-D5D1-DF062790F063}"/>
              </a:ext>
            </a:extLst>
          </p:cNvPr>
          <p:cNvSpPr>
            <a:spLocks noGrp="1"/>
          </p:cNvSpPr>
          <p:nvPr>
            <p:ph idx="1"/>
          </p:nvPr>
        </p:nvSpPr>
        <p:spPr>
          <a:xfrm>
            <a:off x="1154954" y="2266545"/>
            <a:ext cx="8825659" cy="3753255"/>
          </a:xfrm>
        </p:spPr>
        <p:txBody>
          <a:bodyPr>
            <a:noAutofit/>
          </a:bodyPr>
          <a:lstStyle/>
          <a:p>
            <a:r>
              <a:rPr lang="en-US" sz="3200" dirty="0"/>
              <a:t>So Boaz took Ruth and she became his wife. Then he went to her, and the Lord enabled her to conceive, and she gave birth to a son. 14  The women said to Naomi: "Praise be to the Lord , who this day has not left you without a kinsman-redeemer. May he become famous throughout Israel!”</a:t>
            </a:r>
          </a:p>
        </p:txBody>
      </p:sp>
    </p:spTree>
    <p:extLst>
      <p:ext uri="{BB962C8B-B14F-4D97-AF65-F5344CB8AC3E}">
        <p14:creationId xmlns:p14="http://schemas.microsoft.com/office/powerpoint/2010/main" xmlns="" val="4273952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0DA676-9B79-00DE-6919-618DD904ECD3}"/>
              </a:ext>
            </a:extLst>
          </p:cNvPr>
          <p:cNvSpPr>
            <a:spLocks noGrp="1"/>
          </p:cNvSpPr>
          <p:nvPr>
            <p:ph type="title"/>
          </p:nvPr>
        </p:nvSpPr>
        <p:spPr/>
        <p:txBody>
          <a:bodyPr/>
          <a:lstStyle/>
          <a:p>
            <a:r>
              <a:rPr lang="en-US" dirty="0"/>
              <a:t>Ruth 4:15-17</a:t>
            </a:r>
          </a:p>
        </p:txBody>
      </p:sp>
      <p:sp>
        <p:nvSpPr>
          <p:cNvPr id="3" name="Content Placeholder 2">
            <a:extLst>
              <a:ext uri="{FF2B5EF4-FFF2-40B4-BE49-F238E27FC236}">
                <a16:creationId xmlns:a16="http://schemas.microsoft.com/office/drawing/2014/main" xmlns="" id="{2A4932D9-053A-36B0-3DE1-5745D13122A7}"/>
              </a:ext>
            </a:extLst>
          </p:cNvPr>
          <p:cNvSpPr>
            <a:spLocks noGrp="1"/>
          </p:cNvSpPr>
          <p:nvPr>
            <p:ph idx="1"/>
          </p:nvPr>
        </p:nvSpPr>
        <p:spPr/>
        <p:txBody>
          <a:bodyPr>
            <a:noAutofit/>
          </a:bodyPr>
          <a:lstStyle/>
          <a:p>
            <a:r>
              <a:rPr lang="en-US" sz="2800" dirty="0"/>
              <a:t>He will renew your life and sustain you in your old age. For your daughter-in-law, who loves you and who is better to you than seven sons, has given him birth." 16  Then Naomi took the child, laid him in her lap and cared for him. 17   The women living there said, "Naomi has a son." And they named him Obed. He was the father of Jesse, the father of David.</a:t>
            </a:r>
          </a:p>
        </p:txBody>
      </p:sp>
    </p:spTree>
    <p:extLst>
      <p:ext uri="{BB962C8B-B14F-4D97-AF65-F5344CB8AC3E}">
        <p14:creationId xmlns:p14="http://schemas.microsoft.com/office/powerpoint/2010/main" xmlns="" val="2090948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86F1A-2080-33CF-5CE4-59C582580E3F}"/>
              </a:ext>
            </a:extLst>
          </p:cNvPr>
          <p:cNvSpPr>
            <a:spLocks noGrp="1"/>
          </p:cNvSpPr>
          <p:nvPr>
            <p:ph type="title"/>
          </p:nvPr>
        </p:nvSpPr>
        <p:spPr/>
        <p:txBody>
          <a:bodyPr/>
          <a:lstStyle/>
          <a:p>
            <a:r>
              <a:rPr lang="en-US" dirty="0"/>
              <a:t>RUTH 4:18-22</a:t>
            </a:r>
          </a:p>
        </p:txBody>
      </p:sp>
      <p:sp>
        <p:nvSpPr>
          <p:cNvPr id="3" name="Content Placeholder 2">
            <a:extLst>
              <a:ext uri="{FF2B5EF4-FFF2-40B4-BE49-F238E27FC236}">
                <a16:creationId xmlns:a16="http://schemas.microsoft.com/office/drawing/2014/main" xmlns="" id="{613F59BD-15EA-597E-9CDE-3FA222A8ED26}"/>
              </a:ext>
            </a:extLst>
          </p:cNvPr>
          <p:cNvSpPr>
            <a:spLocks noGrp="1"/>
          </p:cNvSpPr>
          <p:nvPr>
            <p:ph idx="1"/>
          </p:nvPr>
        </p:nvSpPr>
        <p:spPr>
          <a:xfrm>
            <a:off x="1154954" y="2263032"/>
            <a:ext cx="9312008" cy="3416300"/>
          </a:xfrm>
        </p:spPr>
        <p:txBody>
          <a:bodyPr>
            <a:noAutofit/>
          </a:bodyPr>
          <a:lstStyle/>
          <a:p>
            <a:r>
              <a:rPr lang="en-US" sz="3200" dirty="0"/>
              <a:t>This, then, is the family line of Perez: Perez was the father of </a:t>
            </a:r>
            <a:r>
              <a:rPr lang="en-US" sz="3200" dirty="0" err="1"/>
              <a:t>Hezron</a:t>
            </a:r>
            <a:r>
              <a:rPr lang="en-US" sz="3200" dirty="0"/>
              <a:t>, 19  </a:t>
            </a:r>
            <a:r>
              <a:rPr lang="en-US" sz="3200" dirty="0" err="1"/>
              <a:t>Hezron</a:t>
            </a:r>
            <a:r>
              <a:rPr lang="en-US" sz="3200" dirty="0"/>
              <a:t> the father of Ram, Ram the father of </a:t>
            </a:r>
            <a:r>
              <a:rPr lang="en-US" sz="3200" dirty="0" err="1"/>
              <a:t>Amminadab</a:t>
            </a:r>
            <a:r>
              <a:rPr lang="en-US" sz="3200" dirty="0"/>
              <a:t>, 20  </a:t>
            </a:r>
            <a:r>
              <a:rPr lang="en-US" sz="3200" dirty="0" err="1"/>
              <a:t>Amminadab</a:t>
            </a:r>
            <a:r>
              <a:rPr lang="en-US" sz="3200" dirty="0"/>
              <a:t> the father of Nahshon, Nahshon the father of Salmon, 21  Salmon the father of Boaz, Boaz the father of Obed, 22  Obed the father of Jesse, and Jesse the father of David.</a:t>
            </a:r>
          </a:p>
        </p:txBody>
      </p:sp>
    </p:spTree>
    <p:extLst>
      <p:ext uri="{BB962C8B-B14F-4D97-AF65-F5344CB8AC3E}">
        <p14:creationId xmlns:p14="http://schemas.microsoft.com/office/powerpoint/2010/main" xmlns="" val="1800024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fontScale="85000" lnSpcReduction="10000"/>
          </a:bodyPr>
          <a:lstStyle/>
          <a:p>
            <a:r>
              <a:rPr lang="en-US" sz="3600" dirty="0"/>
              <a:t>The word in Hebrew is GO-EL. It occurs 118 times</a:t>
            </a:r>
            <a:r>
              <a:rPr lang="en-US" dirty="0"/>
              <a:t>.</a:t>
            </a:r>
            <a:r>
              <a:rPr lang="en-US" sz="3600" dirty="0"/>
              <a:t> Usually </a:t>
            </a:r>
            <a:r>
              <a:rPr lang="en-US" sz="3600" dirty="0" smtClean="0"/>
              <a:t>translated simply </a:t>
            </a:r>
            <a:r>
              <a:rPr lang="en-US" sz="3600" dirty="0"/>
              <a:t>“redeemer.”</a:t>
            </a:r>
          </a:p>
          <a:p>
            <a:r>
              <a:rPr lang="en-US" sz="3600" dirty="0"/>
              <a:t>Isaiah 43:14—”This is what the LORD says—your </a:t>
            </a:r>
            <a:r>
              <a:rPr lang="en-US" sz="3600" b="1" i="1" u="sng" dirty="0"/>
              <a:t>Redeemer</a:t>
            </a:r>
            <a:r>
              <a:rPr lang="en-US" sz="3600" dirty="0"/>
              <a:t>, the Holy One of Israel…”</a:t>
            </a:r>
          </a:p>
          <a:p>
            <a:r>
              <a:rPr lang="en-US" sz="3600" dirty="0"/>
              <a:t>Isaiah 41:14; 44:6,24; 47:4; 48:17; 49:7,26; 54:5,8; 59:20; 60:16; 63:16, etc.</a:t>
            </a:r>
          </a:p>
          <a:p>
            <a:endParaRPr lang="en-US" sz="3600" dirty="0"/>
          </a:p>
        </p:txBody>
      </p:sp>
    </p:spTree>
    <p:extLst>
      <p:ext uri="{BB962C8B-B14F-4D97-AF65-F5344CB8AC3E}">
        <p14:creationId xmlns:p14="http://schemas.microsoft.com/office/powerpoint/2010/main" xmlns="" val="310877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Autofit/>
          </a:bodyPr>
          <a:lstStyle/>
          <a:p>
            <a:r>
              <a:rPr lang="en-US" sz="3200" dirty="0"/>
              <a:t>The </a:t>
            </a:r>
            <a:r>
              <a:rPr lang="en-US" sz="3200" dirty="0" smtClean="0"/>
              <a:t>Kinsman-redeemer </a:t>
            </a:r>
            <a:r>
              <a:rPr lang="en-US" sz="3200" dirty="0"/>
              <a:t>must </a:t>
            </a:r>
            <a:r>
              <a:rPr lang="en-US" sz="3200" dirty="0" smtClean="0"/>
              <a:t>fulfill               </a:t>
            </a:r>
            <a:r>
              <a:rPr lang="en-US" sz="3200" dirty="0"/>
              <a:t>4 important requirements.</a:t>
            </a:r>
          </a:p>
          <a:p>
            <a:r>
              <a:rPr lang="en-US" sz="3200" dirty="0"/>
              <a:t>1.  He must be </a:t>
            </a:r>
            <a:r>
              <a:rPr lang="en-US" sz="3200" dirty="0" smtClean="0"/>
              <a:t>related, a near kinsman.</a:t>
            </a:r>
            <a:endParaRPr lang="en-US" sz="3200" dirty="0"/>
          </a:p>
          <a:p>
            <a:r>
              <a:rPr lang="en-US" sz="3200" dirty="0"/>
              <a:t>2.  He must be able to help.</a:t>
            </a:r>
          </a:p>
          <a:p>
            <a:r>
              <a:rPr lang="en-US" sz="3200" dirty="0"/>
              <a:t>3.  He must be willing to help.</a:t>
            </a:r>
          </a:p>
          <a:p>
            <a:r>
              <a:rPr lang="en-US" sz="3200" dirty="0"/>
              <a:t>4.  He must actually pay the price.</a:t>
            </a:r>
          </a:p>
        </p:txBody>
      </p:sp>
    </p:spTree>
    <p:extLst>
      <p:ext uri="{BB962C8B-B14F-4D97-AF65-F5344CB8AC3E}">
        <p14:creationId xmlns:p14="http://schemas.microsoft.com/office/powerpoint/2010/main" xmlns="" val="86074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a:bodyPr>
          <a:lstStyle/>
          <a:p>
            <a:r>
              <a:rPr lang="en-US" sz="4000" dirty="0" smtClean="0"/>
              <a:t>1. The Kinsman-redeemer must be a near relative.</a:t>
            </a:r>
            <a:endParaRPr lang="en-US" sz="4000" dirty="0"/>
          </a:p>
        </p:txBody>
      </p:sp>
    </p:spTree>
    <p:extLst>
      <p:ext uri="{BB962C8B-B14F-4D97-AF65-F5344CB8AC3E}">
        <p14:creationId xmlns:p14="http://schemas.microsoft.com/office/powerpoint/2010/main" xmlns="" val="2816110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1. Must be a near relative.</a:t>
            </a:r>
            <a:endParaRPr lang="en-US" sz="4800" dirty="0"/>
          </a:p>
        </p:txBody>
      </p:sp>
      <p:sp>
        <p:nvSpPr>
          <p:cNvPr id="3" name="Content Placeholder 2"/>
          <p:cNvSpPr>
            <a:spLocks noGrp="1"/>
          </p:cNvSpPr>
          <p:nvPr>
            <p:ph idx="1"/>
          </p:nvPr>
        </p:nvSpPr>
        <p:spPr/>
        <p:txBody>
          <a:bodyPr>
            <a:normAutofit/>
          </a:bodyPr>
          <a:lstStyle/>
          <a:p>
            <a:r>
              <a:rPr lang="en-US" sz="3200" dirty="0" smtClean="0"/>
              <a:t>John 1:14– “The Word became flesh and made his dwelling among us. We have seen his glory, the glory of the One and Only, who came from the Father, full of grace and truth.”</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1. Must be a near relative.</a:t>
            </a:r>
            <a:endParaRPr lang="en-US" sz="4800" dirty="0"/>
          </a:p>
        </p:txBody>
      </p:sp>
      <p:sp>
        <p:nvSpPr>
          <p:cNvPr id="3" name="Content Placeholder 2"/>
          <p:cNvSpPr>
            <a:spLocks noGrp="1"/>
          </p:cNvSpPr>
          <p:nvPr>
            <p:ph idx="1"/>
          </p:nvPr>
        </p:nvSpPr>
        <p:spPr/>
        <p:txBody>
          <a:bodyPr>
            <a:normAutofit/>
          </a:bodyPr>
          <a:lstStyle/>
          <a:p>
            <a:r>
              <a:rPr lang="en-US" sz="3200" dirty="0" smtClean="0"/>
              <a:t>Philippians 2:6-7– “Who being in very nature God…made himself nothing, taking the very nature of a servant, being made in human likeness.”</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a:bodyPr>
          <a:lstStyle/>
          <a:p>
            <a:r>
              <a:rPr lang="en-US" sz="4000" dirty="0" smtClean="0"/>
              <a:t>1. The Kinsman-redeemer must be a near relative.</a:t>
            </a:r>
          </a:p>
          <a:p>
            <a:r>
              <a:rPr lang="en-US" sz="4000" dirty="0" smtClean="0"/>
              <a:t>2. The Kinsman-redeemer must be able to help.</a:t>
            </a:r>
            <a:endParaRPr lang="en-US" sz="4000" dirty="0"/>
          </a:p>
        </p:txBody>
      </p:sp>
    </p:spTree>
    <p:extLst>
      <p:ext uri="{BB962C8B-B14F-4D97-AF65-F5344CB8AC3E}">
        <p14:creationId xmlns:p14="http://schemas.microsoft.com/office/powerpoint/2010/main" xmlns="" val="2816110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2. He must be able to help.</a:t>
            </a:r>
            <a:endParaRPr lang="en-US" sz="4800" dirty="0"/>
          </a:p>
        </p:txBody>
      </p:sp>
      <p:sp>
        <p:nvSpPr>
          <p:cNvPr id="3" name="Content Placeholder 2"/>
          <p:cNvSpPr>
            <a:spLocks noGrp="1"/>
          </p:cNvSpPr>
          <p:nvPr>
            <p:ph idx="1"/>
          </p:nvPr>
        </p:nvSpPr>
        <p:spPr/>
        <p:txBody>
          <a:bodyPr>
            <a:normAutofit/>
          </a:bodyPr>
          <a:lstStyle/>
          <a:p>
            <a:r>
              <a:rPr lang="en-US" sz="3600" dirty="0" smtClean="0"/>
              <a:t>Phil. 2:6– “Who, being in very nature God.”</a:t>
            </a:r>
          </a:p>
          <a:p>
            <a:r>
              <a:rPr lang="en-US" sz="3600" dirty="0" smtClean="0"/>
              <a:t>John 1:1– “…The Word was God.”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4203C8-817A-30B4-9CE0-37BD1CD4EBC3}"/>
              </a:ext>
            </a:extLst>
          </p:cNvPr>
          <p:cNvSpPr>
            <a:spLocks noGrp="1"/>
          </p:cNvSpPr>
          <p:nvPr>
            <p:ph type="title"/>
          </p:nvPr>
        </p:nvSpPr>
        <p:spPr/>
        <p:txBody>
          <a:bodyPr/>
          <a:lstStyle/>
          <a:p>
            <a:pPr algn="ctr"/>
            <a:r>
              <a:rPr lang="en-US" sz="7200" dirty="0"/>
              <a:t>RUTH</a:t>
            </a:r>
          </a:p>
        </p:txBody>
      </p:sp>
      <p:sp>
        <p:nvSpPr>
          <p:cNvPr id="3" name="Content Placeholder 2">
            <a:extLst>
              <a:ext uri="{FF2B5EF4-FFF2-40B4-BE49-F238E27FC236}">
                <a16:creationId xmlns:a16="http://schemas.microsoft.com/office/drawing/2014/main" xmlns="" id="{E905C69D-3340-D3E3-9A6C-C0F16C612109}"/>
              </a:ext>
            </a:extLst>
          </p:cNvPr>
          <p:cNvSpPr>
            <a:spLocks noGrp="1"/>
          </p:cNvSpPr>
          <p:nvPr>
            <p:ph idx="1"/>
          </p:nvPr>
        </p:nvSpPr>
        <p:spPr/>
        <p:txBody>
          <a:bodyPr>
            <a:normAutofit/>
          </a:bodyPr>
          <a:lstStyle/>
          <a:p>
            <a:r>
              <a:rPr lang="en-US" sz="3200" dirty="0"/>
              <a:t>This book begins with 3 funerals, but ends with a wedding.</a:t>
            </a:r>
          </a:p>
          <a:p>
            <a:r>
              <a:rPr lang="en-US" sz="3200" dirty="0"/>
              <a:t>Psalm 30:5– “Weeping may remain for a night, but rejoicing (Joy-KJV) comes in the morning.”</a:t>
            </a:r>
          </a:p>
          <a:p>
            <a:r>
              <a:rPr lang="en-US" sz="3200" dirty="0"/>
              <a:t>God always writes the last chapter.</a:t>
            </a:r>
          </a:p>
        </p:txBody>
      </p:sp>
    </p:spTree>
    <p:extLst>
      <p:ext uri="{BB962C8B-B14F-4D97-AF65-F5344CB8AC3E}">
        <p14:creationId xmlns:p14="http://schemas.microsoft.com/office/powerpoint/2010/main" xmlns="" val="280997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2. He must be able to help.</a:t>
            </a:r>
            <a:endParaRPr lang="en-US" sz="48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2. He must be able to help.</a:t>
            </a:r>
            <a:endParaRPr lang="en-US" sz="48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fontScale="92500" lnSpcReduction="10000"/>
          </a:bodyPr>
          <a:lstStyle/>
          <a:p>
            <a:r>
              <a:rPr lang="en-US" sz="4000" dirty="0" smtClean="0"/>
              <a:t>1. The Kinsman-redeemer must be a near relative.</a:t>
            </a:r>
          </a:p>
          <a:p>
            <a:r>
              <a:rPr lang="en-US" sz="4000" dirty="0" smtClean="0"/>
              <a:t>2. The Kinsman-redeemer must be able to help.</a:t>
            </a:r>
          </a:p>
          <a:p>
            <a:r>
              <a:rPr lang="en-US" sz="4000" dirty="0" smtClean="0"/>
              <a:t>3. The Kinsman-redeemer must be willing to help.</a:t>
            </a:r>
            <a:endParaRPr lang="en-US" sz="4000" dirty="0"/>
          </a:p>
        </p:txBody>
      </p:sp>
    </p:spTree>
    <p:extLst>
      <p:ext uri="{BB962C8B-B14F-4D97-AF65-F5344CB8AC3E}">
        <p14:creationId xmlns:p14="http://schemas.microsoft.com/office/powerpoint/2010/main" xmlns="" val="2816110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3. He must be willing to help.</a:t>
            </a:r>
            <a:endParaRPr lang="en-US" sz="4800" dirty="0"/>
          </a:p>
        </p:txBody>
      </p:sp>
      <p:sp>
        <p:nvSpPr>
          <p:cNvPr id="3" name="Content Placeholder 2"/>
          <p:cNvSpPr>
            <a:spLocks noGrp="1"/>
          </p:cNvSpPr>
          <p:nvPr>
            <p:ph idx="1"/>
          </p:nvPr>
        </p:nvSpPr>
        <p:spPr/>
        <p:txBody>
          <a:bodyPr>
            <a:normAutofit/>
          </a:bodyPr>
          <a:lstStyle/>
          <a:p>
            <a:r>
              <a:rPr lang="en-US" sz="3200" dirty="0" smtClean="0"/>
              <a:t>John 3:16– “For God so loved the world that he gave his one and only Son…”</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3. He must be willing to help.</a:t>
            </a:r>
            <a:endParaRPr lang="en-US" sz="4800" dirty="0"/>
          </a:p>
        </p:txBody>
      </p:sp>
      <p:sp>
        <p:nvSpPr>
          <p:cNvPr id="3" name="Content Placeholder 2"/>
          <p:cNvSpPr>
            <a:spLocks noGrp="1"/>
          </p:cNvSpPr>
          <p:nvPr>
            <p:ph idx="1"/>
          </p:nvPr>
        </p:nvSpPr>
        <p:spPr/>
        <p:txBody>
          <a:bodyPr>
            <a:normAutofit/>
          </a:bodyPr>
          <a:lstStyle/>
          <a:p>
            <a:r>
              <a:rPr lang="en-US" sz="3200" dirty="0" smtClean="0"/>
              <a:t>John 10:17-18– “I lay down my life—only to take it up again.  No one takes it from me, but I lay it down of my own accord.”</a:t>
            </a:r>
            <a:endParaRPr lang="en-US"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3. He must be willing to help.</a:t>
            </a:r>
            <a:endParaRPr lang="en-US" sz="4800" dirty="0"/>
          </a:p>
        </p:txBody>
      </p:sp>
      <p:sp>
        <p:nvSpPr>
          <p:cNvPr id="3" name="Content Placeholder 2"/>
          <p:cNvSpPr>
            <a:spLocks noGrp="1"/>
          </p:cNvSpPr>
          <p:nvPr>
            <p:ph idx="1"/>
          </p:nvPr>
        </p:nvSpPr>
        <p:spPr/>
        <p:txBody>
          <a:bodyPr>
            <a:normAutofit/>
          </a:bodyPr>
          <a:lstStyle/>
          <a:p>
            <a:r>
              <a:rPr lang="en-US" sz="3600" dirty="0" smtClean="0"/>
              <a:t>2 Cor. 8:9– “Though he was rich, yet for your sakes he became poor, so that you through his poverty might become rich.”</a:t>
            </a:r>
            <a:endParaRPr lang="en-US"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3. He must be willing to help.</a:t>
            </a:r>
            <a:endParaRPr lang="en-US" sz="4800" dirty="0"/>
          </a:p>
        </p:txBody>
      </p:sp>
      <p:sp>
        <p:nvSpPr>
          <p:cNvPr id="3" name="Content Placeholder 2"/>
          <p:cNvSpPr>
            <a:spLocks noGrp="1"/>
          </p:cNvSpPr>
          <p:nvPr>
            <p:ph idx="1"/>
          </p:nvPr>
        </p:nvSpPr>
        <p:spPr/>
        <p:txBody>
          <a:bodyPr>
            <a:normAutofit/>
          </a:bodyPr>
          <a:lstStyle/>
          <a:p>
            <a:r>
              <a:rPr lang="en-US" sz="3600" dirty="0" smtClean="0"/>
              <a:t>John 15:13– “Greater love has no one than this, that he lay down his life for his friends.”</a:t>
            </a:r>
            <a:endParaRPr lang="en-US"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a:xfrm>
            <a:off x="1154954" y="2273300"/>
            <a:ext cx="8825659" cy="4419600"/>
          </a:xfrm>
        </p:spPr>
        <p:txBody>
          <a:bodyPr>
            <a:normAutofit fontScale="85000" lnSpcReduction="10000"/>
          </a:bodyPr>
          <a:lstStyle/>
          <a:p>
            <a:r>
              <a:rPr lang="en-US" sz="4000" dirty="0" smtClean="0"/>
              <a:t>1. The Kinsman-redeemer must be a near relative.</a:t>
            </a:r>
          </a:p>
          <a:p>
            <a:r>
              <a:rPr lang="en-US" sz="4000" dirty="0" smtClean="0"/>
              <a:t>2. The Kinsman-redeemer must be able to help.</a:t>
            </a:r>
          </a:p>
          <a:p>
            <a:r>
              <a:rPr lang="en-US" sz="4000" dirty="0" smtClean="0"/>
              <a:t>3. The Kinsman-redeemer must be willing to help.</a:t>
            </a:r>
          </a:p>
          <a:p>
            <a:r>
              <a:rPr lang="en-US" sz="4000" dirty="0" smtClean="0"/>
              <a:t>4. The Kinsman- redeemer must actually pay the price of redemption.</a:t>
            </a:r>
            <a:endParaRPr lang="en-US" sz="4000" dirty="0"/>
          </a:p>
        </p:txBody>
      </p:sp>
    </p:spTree>
    <p:extLst>
      <p:ext uri="{BB962C8B-B14F-4D97-AF65-F5344CB8AC3E}">
        <p14:creationId xmlns:p14="http://schemas.microsoft.com/office/powerpoint/2010/main" xmlns="" val="2816110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All 4 Gospels record in great detail the death, burial, and resurrection of Jesus Christ.</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Phil. 2:8– “He became obedient to death—even death on a cross!”</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8000" b="1" i="1" dirty="0" smtClean="0"/>
              <a:t>RUTH</a:t>
            </a:r>
            <a:endParaRPr lang="en-US" sz="8000" b="1" i="1" dirty="0"/>
          </a:p>
        </p:txBody>
      </p:sp>
      <p:sp>
        <p:nvSpPr>
          <p:cNvPr id="3" name="Content Placeholder 2"/>
          <p:cNvSpPr>
            <a:spLocks noGrp="1"/>
          </p:cNvSpPr>
          <p:nvPr>
            <p:ph idx="1"/>
          </p:nvPr>
        </p:nvSpPr>
        <p:spPr>
          <a:xfrm>
            <a:off x="1154954" y="2286000"/>
            <a:ext cx="8825659" cy="3733800"/>
          </a:xfrm>
        </p:spPr>
        <p:txBody>
          <a:bodyPr>
            <a:noAutofit/>
          </a:bodyPr>
          <a:lstStyle/>
          <a:p>
            <a:r>
              <a:rPr lang="en-US" sz="2800" dirty="0" smtClean="0"/>
              <a:t>In chapter 1 Ruth does not know that Boaz even exists.  In chapter 2 she is a poor widow gleaning in his fields, enjoying his gifts.  </a:t>
            </a:r>
            <a:r>
              <a:rPr lang="en-US" sz="2800" dirty="0" smtClean="0"/>
              <a:t>I</a:t>
            </a:r>
            <a:r>
              <a:rPr lang="en-US" sz="2800" dirty="0" smtClean="0"/>
              <a:t>n chapter 3 Ruth yields herself at the feet of Boaz and believes his promises.</a:t>
            </a:r>
          </a:p>
          <a:p>
            <a:r>
              <a:rPr lang="en-US" sz="2800" dirty="0" smtClean="0"/>
              <a:t>Let’s see what happens in chapter 4.</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Hebrews 9:26– “But now he has appeared once for all at the end of the ages to do away with sin by the sacrifice of himself.”</a:t>
            </a:r>
            <a:endParaRPr lang="en-US"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Heb. 10:10– “We have been made holy through the sacrifice of the body of Jesus Christ once for all.”</a:t>
            </a:r>
            <a:endParaRPr lang="en-US"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Ephesians  1:7– “In him we have redemption through his blood, the forgiveness of sins.”</a:t>
            </a:r>
            <a:endParaRPr lang="en-US" sz="3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Galatians 3:13– “Christ redeemed us from the curse of the law by becoming a curse for us, for it is written: “Cursed is everyone who is hung on a tree.”</a:t>
            </a:r>
            <a:endParaRPr lang="en-US"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normAutofit/>
          </a:bodyPr>
          <a:lstStyle/>
          <a:p>
            <a:r>
              <a:rPr lang="en-US" sz="3600" dirty="0" smtClean="0"/>
              <a:t>Titus 2:13-14– “We wait for the blessed hope—the glorious appearing of our great God and Savior, Jesus Christ, who gave himself for us to redeem us from all wickedness…”</a:t>
            </a:r>
            <a:endParaRPr lang="en-US" sz="3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4. He must pay the price of redemption.</a:t>
            </a:r>
            <a:endParaRPr lang="en-US" sz="4800"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a:xfrm>
            <a:off x="1154954" y="2273300"/>
            <a:ext cx="8825659" cy="4419600"/>
          </a:xfrm>
        </p:spPr>
        <p:txBody>
          <a:bodyPr>
            <a:normAutofit fontScale="85000" lnSpcReduction="10000"/>
          </a:bodyPr>
          <a:lstStyle/>
          <a:p>
            <a:r>
              <a:rPr lang="en-US" sz="4000" dirty="0" smtClean="0"/>
              <a:t>1. The Kinsman-redeemer must be a near relative.</a:t>
            </a:r>
          </a:p>
          <a:p>
            <a:r>
              <a:rPr lang="en-US" sz="4000" dirty="0" smtClean="0"/>
              <a:t>2. The Kinsman-redeemer must be able to help.</a:t>
            </a:r>
          </a:p>
          <a:p>
            <a:r>
              <a:rPr lang="en-US" sz="4000" dirty="0" smtClean="0"/>
              <a:t>3. The Kinsman-redeemer must be willing to help.</a:t>
            </a:r>
          </a:p>
          <a:p>
            <a:r>
              <a:rPr lang="en-US" sz="4000" dirty="0" smtClean="0"/>
              <a:t>4. The Kinsman- redeemer must actually pay the price of redemption.</a:t>
            </a:r>
            <a:endParaRPr lang="en-US" sz="4000" dirty="0"/>
          </a:p>
        </p:txBody>
      </p:sp>
    </p:spTree>
    <p:extLst>
      <p:ext uri="{BB962C8B-B14F-4D97-AF65-F5344CB8AC3E}">
        <p14:creationId xmlns:p14="http://schemas.microsoft.com/office/powerpoint/2010/main" xmlns="" val="28161109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Autofit/>
          </a:bodyPr>
          <a:lstStyle/>
          <a:p>
            <a:r>
              <a:rPr lang="en-US" sz="3200" dirty="0" smtClean="0"/>
              <a:t>Job 19:25– “I know that my Redeemer lives, and that in the end he will stand upon the earth..  And after my skin has been destroyed, yet in my flesh I will see God; I myself will see him with my own eyes—I, and not another.  How my heart yearns within me!”</a:t>
            </a:r>
            <a:endParaRPr lang="en-US" sz="3200" dirty="0"/>
          </a:p>
        </p:txBody>
      </p:sp>
    </p:spTree>
    <p:extLst>
      <p:ext uri="{BB962C8B-B14F-4D97-AF65-F5344CB8AC3E}">
        <p14:creationId xmlns:p14="http://schemas.microsoft.com/office/powerpoint/2010/main" xmlns="" val="13109914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8000" b="1" i="1" dirty="0" smtClean="0"/>
              <a:t>RUTH</a:t>
            </a:r>
            <a:endParaRPr lang="en-US" sz="8000" b="1" i="1" dirty="0"/>
          </a:p>
        </p:txBody>
      </p:sp>
      <p:sp>
        <p:nvSpPr>
          <p:cNvPr id="3" name="Content Placeholder 2"/>
          <p:cNvSpPr>
            <a:spLocks noGrp="1"/>
          </p:cNvSpPr>
          <p:nvPr>
            <p:ph idx="1"/>
          </p:nvPr>
        </p:nvSpPr>
        <p:spPr>
          <a:xfrm>
            <a:off x="1154954" y="2286000"/>
            <a:ext cx="8825659" cy="3733800"/>
          </a:xfrm>
        </p:spPr>
        <p:txBody>
          <a:bodyPr>
            <a:noAutofit/>
          </a:bodyPr>
          <a:lstStyle/>
          <a:p>
            <a:r>
              <a:rPr lang="en-US" sz="2800" dirty="0" smtClean="0"/>
              <a:t>In chapter 1 Ruth does not know that Boaz even exists.  In chapter 2 she is a poor widow gleaning in his fields, enjoying his gifts.  </a:t>
            </a:r>
            <a:r>
              <a:rPr lang="en-US" sz="2800" dirty="0" smtClean="0"/>
              <a:t>I</a:t>
            </a:r>
            <a:r>
              <a:rPr lang="en-US" sz="2800" dirty="0" smtClean="0"/>
              <a:t>n chapter 3 Ruth yields herself at the feet of Boaz and believes his promises.</a:t>
            </a:r>
          </a:p>
          <a:p>
            <a:r>
              <a:rPr lang="en-US" sz="2800" dirty="0" smtClean="0"/>
              <a:t>In chapter 4 Ruth has Boaz and everything he has is hers.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a:bodyPr>
          <a:lstStyle/>
          <a:p>
            <a:r>
              <a:rPr lang="en-US" sz="3200" dirty="0" smtClean="0"/>
              <a:t>Hebrews 7:25– “He is able to save completely those who come to God through him, because he always lives to intercede for them.”</a:t>
            </a:r>
            <a:endParaRPr lang="en-US" sz="3200" dirty="0"/>
          </a:p>
        </p:txBody>
      </p:sp>
    </p:spTree>
    <p:extLst>
      <p:ext uri="{BB962C8B-B14F-4D97-AF65-F5344CB8AC3E}">
        <p14:creationId xmlns:p14="http://schemas.microsoft.com/office/powerpoint/2010/main" xmlns="" val="131099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A4CC9F-1116-2055-F2FD-952127D87C6D}"/>
              </a:ext>
            </a:extLst>
          </p:cNvPr>
          <p:cNvSpPr>
            <a:spLocks noGrp="1"/>
          </p:cNvSpPr>
          <p:nvPr>
            <p:ph type="title"/>
          </p:nvPr>
        </p:nvSpPr>
        <p:spPr/>
        <p:txBody>
          <a:bodyPr/>
          <a:lstStyle/>
          <a:p>
            <a:r>
              <a:rPr lang="en-US" dirty="0"/>
              <a:t>RUTH 4:1-2</a:t>
            </a:r>
          </a:p>
        </p:txBody>
      </p:sp>
      <p:sp>
        <p:nvSpPr>
          <p:cNvPr id="3" name="Content Placeholder 2">
            <a:extLst>
              <a:ext uri="{FF2B5EF4-FFF2-40B4-BE49-F238E27FC236}">
                <a16:creationId xmlns:a16="http://schemas.microsoft.com/office/drawing/2014/main" xmlns="" id="{A6DB48D7-2962-AB28-C7EE-16E4BE8533AC}"/>
              </a:ext>
            </a:extLst>
          </p:cNvPr>
          <p:cNvSpPr>
            <a:spLocks noGrp="1"/>
          </p:cNvSpPr>
          <p:nvPr>
            <p:ph idx="1"/>
          </p:nvPr>
        </p:nvSpPr>
        <p:spPr>
          <a:xfrm>
            <a:off x="1154954" y="2340853"/>
            <a:ext cx="9662203" cy="3416300"/>
          </a:xfrm>
        </p:spPr>
        <p:txBody>
          <a:bodyPr>
            <a:noAutofit/>
          </a:bodyPr>
          <a:lstStyle/>
          <a:p>
            <a:r>
              <a:rPr lang="en-US" sz="3200" dirty="0"/>
              <a:t>Meanwhile Boaz went up to the town gate and sat there. When the kinsman-redeemer he had mentioned came along, Boaz said, "Come over here, my friend, and sit down." So he went over and sat down. 2  Boaz took ten of the elders of the town and said, "Sit here," and they did so.</a:t>
            </a:r>
          </a:p>
        </p:txBody>
      </p:sp>
    </p:spTree>
    <p:extLst>
      <p:ext uri="{BB962C8B-B14F-4D97-AF65-F5344CB8AC3E}">
        <p14:creationId xmlns:p14="http://schemas.microsoft.com/office/powerpoint/2010/main" xmlns="" val="19467746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DE8EA-8078-26AF-B301-2E8BB3E58203}"/>
              </a:ext>
            </a:extLst>
          </p:cNvPr>
          <p:cNvSpPr>
            <a:spLocks noGrp="1"/>
          </p:cNvSpPr>
          <p:nvPr>
            <p:ph type="title"/>
          </p:nvPr>
        </p:nvSpPr>
        <p:spPr>
          <a:xfrm>
            <a:off x="1154954" y="573932"/>
            <a:ext cx="8761413" cy="1313234"/>
          </a:xfrm>
        </p:spPr>
        <p:txBody>
          <a:bodyPr/>
          <a:lstStyle/>
          <a:p>
            <a:pPr algn="ctr"/>
            <a:r>
              <a:rPr lang="en-US" dirty="0"/>
              <a:t>THE KINSMAN-REDEEMER IS A PICTURE OF THE LORD JESUS CHRIST.</a:t>
            </a:r>
          </a:p>
        </p:txBody>
      </p:sp>
      <p:sp>
        <p:nvSpPr>
          <p:cNvPr id="3" name="Content Placeholder 2">
            <a:extLst>
              <a:ext uri="{FF2B5EF4-FFF2-40B4-BE49-F238E27FC236}">
                <a16:creationId xmlns:a16="http://schemas.microsoft.com/office/drawing/2014/main" xmlns="" id="{27157002-8797-965D-401A-9AB2FB4A1CFA}"/>
              </a:ext>
            </a:extLst>
          </p:cNvPr>
          <p:cNvSpPr>
            <a:spLocks noGrp="1"/>
          </p:cNvSpPr>
          <p:nvPr>
            <p:ph idx="1"/>
          </p:nvPr>
        </p:nvSpPr>
        <p:spPr/>
        <p:txBody>
          <a:bodyPr>
            <a:normAutofit/>
          </a:bodyPr>
          <a:lstStyle/>
          <a:p>
            <a:r>
              <a:rPr lang="en-US" sz="4000" dirty="0" smtClean="0"/>
              <a:t>Is He your Redeemer?</a:t>
            </a:r>
            <a:endParaRPr lang="en-US" sz="4000" dirty="0"/>
          </a:p>
        </p:txBody>
      </p:sp>
    </p:spTree>
    <p:extLst>
      <p:ext uri="{BB962C8B-B14F-4D97-AF65-F5344CB8AC3E}">
        <p14:creationId xmlns:p14="http://schemas.microsoft.com/office/powerpoint/2010/main" xmlns="" val="13109914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AEB38-6E9D-A3E2-73BE-1FE14CC04C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7CAC3AF-6388-5AD6-0829-7F939399B3E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39454567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8C60A1-6B51-D812-5D05-5C7B43C52C73}"/>
              </a:ext>
            </a:extLst>
          </p:cNvPr>
          <p:cNvSpPr>
            <a:spLocks noGrp="1"/>
          </p:cNvSpPr>
          <p:nvPr>
            <p:ph type="title"/>
          </p:nvPr>
        </p:nvSpPr>
        <p:spPr/>
        <p:txBody>
          <a:bodyPr/>
          <a:lstStyle/>
          <a:p>
            <a:pPr algn="ctr"/>
            <a:r>
              <a:rPr lang="en-US" sz="6000" dirty="0" smtClean="0"/>
              <a:t>BLESSED REDEEMER</a:t>
            </a:r>
            <a:endParaRPr lang="en-US" sz="6000" dirty="0"/>
          </a:p>
        </p:txBody>
      </p:sp>
      <p:sp>
        <p:nvSpPr>
          <p:cNvPr id="3" name="Content Placeholder 2">
            <a:extLst>
              <a:ext uri="{FF2B5EF4-FFF2-40B4-BE49-F238E27FC236}">
                <a16:creationId xmlns:a16="http://schemas.microsoft.com/office/drawing/2014/main" xmlns="" id="{B1294ABD-FA25-623E-62CB-E149A62B5B73}"/>
              </a:ext>
            </a:extLst>
          </p:cNvPr>
          <p:cNvSpPr>
            <a:spLocks noGrp="1"/>
          </p:cNvSpPr>
          <p:nvPr>
            <p:ph idx="1"/>
          </p:nvPr>
        </p:nvSpPr>
        <p:spPr/>
        <p:txBody>
          <a:bodyPr>
            <a:normAutofit/>
          </a:bodyPr>
          <a:lstStyle/>
          <a:p>
            <a:pPr algn="ctr"/>
            <a:r>
              <a:rPr lang="en-US" sz="4400" dirty="0" smtClean="0"/>
              <a:t>HYMN # 149</a:t>
            </a:r>
            <a:endParaRPr lang="en-US" sz="4400" dirty="0"/>
          </a:p>
        </p:txBody>
      </p:sp>
    </p:spTree>
    <p:extLst>
      <p:ext uri="{BB962C8B-B14F-4D97-AF65-F5344CB8AC3E}">
        <p14:creationId xmlns:p14="http://schemas.microsoft.com/office/powerpoint/2010/main" xmlns="" val="3597461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2FA6FB-DAEE-D6A3-E2C4-7D8CE17F27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DBA7481-0EFE-36B8-F56C-F04EBF404F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26774221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42320F-3C05-DD0F-A3B5-30C840AEB4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AB9C1C5-B0B0-328A-A201-3CA7D64362B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3710206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5B2A5-197B-BD7E-8F1A-9A0B965FA6D3}"/>
              </a:ext>
            </a:extLst>
          </p:cNvPr>
          <p:cNvSpPr>
            <a:spLocks noGrp="1"/>
          </p:cNvSpPr>
          <p:nvPr>
            <p:ph type="title"/>
          </p:nvPr>
        </p:nvSpPr>
        <p:spPr/>
        <p:txBody>
          <a:bodyPr/>
          <a:lstStyle/>
          <a:p>
            <a:r>
              <a:rPr lang="en-US" dirty="0"/>
              <a:t>RUTH 4:3-4</a:t>
            </a:r>
          </a:p>
        </p:txBody>
      </p:sp>
      <p:sp>
        <p:nvSpPr>
          <p:cNvPr id="3" name="Content Placeholder 2">
            <a:extLst>
              <a:ext uri="{FF2B5EF4-FFF2-40B4-BE49-F238E27FC236}">
                <a16:creationId xmlns:a16="http://schemas.microsoft.com/office/drawing/2014/main" xmlns="" id="{D3653181-71A6-D788-FEEC-6204E5862289}"/>
              </a:ext>
            </a:extLst>
          </p:cNvPr>
          <p:cNvSpPr>
            <a:spLocks noGrp="1"/>
          </p:cNvSpPr>
          <p:nvPr>
            <p:ph idx="1"/>
          </p:nvPr>
        </p:nvSpPr>
        <p:spPr>
          <a:xfrm>
            <a:off x="1154954" y="2315183"/>
            <a:ext cx="9749752" cy="4328808"/>
          </a:xfrm>
        </p:spPr>
        <p:txBody>
          <a:bodyPr>
            <a:normAutofit lnSpcReduction="10000"/>
          </a:bodyPr>
          <a:lstStyle/>
          <a:p>
            <a:r>
              <a:rPr lang="en-US" sz="3000" dirty="0"/>
              <a:t>Then he said to the kinsman-redeemer, "Naomi, who has come back from </a:t>
            </a:r>
            <a:r>
              <a:rPr lang="en-US" sz="2800" dirty="0"/>
              <a:t>Moab, is selling the piece of land that belonged to our brother Elimelech. 4 I thought I should bring the matter to your attention and suggest that you buy it in the presence of these seated here and in the presence of the elders of my people. If you will redeem it, do so. But if you will not, tell me, so I will know. For no one has the right to do it except you, and I am next in line." "I will redeem it," he said.</a:t>
            </a:r>
          </a:p>
        </p:txBody>
      </p:sp>
    </p:spTree>
    <p:extLst>
      <p:ext uri="{BB962C8B-B14F-4D97-AF65-F5344CB8AC3E}">
        <p14:creationId xmlns:p14="http://schemas.microsoft.com/office/powerpoint/2010/main" xmlns="" val="14796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48E3CE-64D3-2617-C697-4EE2CEAB00E9}"/>
              </a:ext>
            </a:extLst>
          </p:cNvPr>
          <p:cNvSpPr>
            <a:spLocks noGrp="1"/>
          </p:cNvSpPr>
          <p:nvPr>
            <p:ph type="title"/>
          </p:nvPr>
        </p:nvSpPr>
        <p:spPr/>
        <p:txBody>
          <a:bodyPr/>
          <a:lstStyle/>
          <a:p>
            <a:r>
              <a:rPr lang="en-US" dirty="0"/>
              <a:t>Ruth 4:5-6</a:t>
            </a:r>
          </a:p>
        </p:txBody>
      </p:sp>
      <p:sp>
        <p:nvSpPr>
          <p:cNvPr id="3" name="Content Placeholder 2">
            <a:extLst>
              <a:ext uri="{FF2B5EF4-FFF2-40B4-BE49-F238E27FC236}">
                <a16:creationId xmlns:a16="http://schemas.microsoft.com/office/drawing/2014/main" xmlns="" id="{D76FB0CB-B804-68E1-EE8F-3DBBED5166A1}"/>
              </a:ext>
            </a:extLst>
          </p:cNvPr>
          <p:cNvSpPr>
            <a:spLocks noGrp="1"/>
          </p:cNvSpPr>
          <p:nvPr>
            <p:ph idx="1"/>
          </p:nvPr>
        </p:nvSpPr>
        <p:spPr>
          <a:xfrm>
            <a:off x="1154954" y="2340853"/>
            <a:ext cx="8825659" cy="3416300"/>
          </a:xfrm>
        </p:spPr>
        <p:txBody>
          <a:bodyPr>
            <a:noAutofit/>
          </a:bodyPr>
          <a:lstStyle/>
          <a:p>
            <a:r>
              <a:rPr lang="en-US" sz="2800" dirty="0"/>
              <a:t>Then Boaz said, "On the day you buy the land from Naomi and from Ruth the Moabitess, you acquire the dead man's widow, in order to maintain the name of the dead with his property." 6  At this, the kinsman-redeemer said, "Then I cannot redeem it because I might endanger my own estate. You redeem it yourself. I cannot do it."</a:t>
            </a:r>
          </a:p>
        </p:txBody>
      </p:sp>
    </p:spTree>
    <p:extLst>
      <p:ext uri="{BB962C8B-B14F-4D97-AF65-F5344CB8AC3E}">
        <p14:creationId xmlns:p14="http://schemas.microsoft.com/office/powerpoint/2010/main" xmlns="" val="4143004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16AF0C-EA96-1CD1-59F9-F3ADC1C2B47A}"/>
              </a:ext>
            </a:extLst>
          </p:cNvPr>
          <p:cNvSpPr>
            <a:spLocks noGrp="1"/>
          </p:cNvSpPr>
          <p:nvPr>
            <p:ph type="title"/>
          </p:nvPr>
        </p:nvSpPr>
        <p:spPr/>
        <p:txBody>
          <a:bodyPr/>
          <a:lstStyle/>
          <a:p>
            <a:r>
              <a:rPr lang="en-US" dirty="0"/>
              <a:t>Ruth 4:7-8</a:t>
            </a:r>
          </a:p>
        </p:txBody>
      </p:sp>
      <p:sp>
        <p:nvSpPr>
          <p:cNvPr id="3" name="Content Placeholder 2">
            <a:extLst>
              <a:ext uri="{FF2B5EF4-FFF2-40B4-BE49-F238E27FC236}">
                <a16:creationId xmlns:a16="http://schemas.microsoft.com/office/drawing/2014/main" xmlns="" id="{504CA4EE-87F7-500B-3711-1C427905BC6E}"/>
              </a:ext>
            </a:extLst>
          </p:cNvPr>
          <p:cNvSpPr>
            <a:spLocks noGrp="1"/>
          </p:cNvSpPr>
          <p:nvPr>
            <p:ph idx="1"/>
          </p:nvPr>
        </p:nvSpPr>
        <p:spPr>
          <a:xfrm>
            <a:off x="1154954" y="2373549"/>
            <a:ext cx="8825659" cy="3646251"/>
          </a:xfrm>
        </p:spPr>
        <p:txBody>
          <a:bodyPr>
            <a:noAutofit/>
          </a:bodyPr>
          <a:lstStyle/>
          <a:p>
            <a:r>
              <a:rPr lang="en-US" sz="3200" dirty="0"/>
              <a:t>(Now in earlier times in Israel, for the redemption and transfer of property to become final, one party took off his sandal and gave it to the other. This was the method of legalizing transactions in Israel.) 8  So the kinsman-redeemer said to Boaz, "Buy it yourself." And he removed his sandal.</a:t>
            </a:r>
          </a:p>
        </p:txBody>
      </p:sp>
    </p:spTree>
    <p:extLst>
      <p:ext uri="{BB962C8B-B14F-4D97-AF65-F5344CB8AC3E}">
        <p14:creationId xmlns:p14="http://schemas.microsoft.com/office/powerpoint/2010/main" xmlns="" val="1378303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3D226-1A21-6C50-FFDF-069588214BF2}"/>
              </a:ext>
            </a:extLst>
          </p:cNvPr>
          <p:cNvSpPr>
            <a:spLocks noGrp="1"/>
          </p:cNvSpPr>
          <p:nvPr>
            <p:ph type="title"/>
          </p:nvPr>
        </p:nvSpPr>
        <p:spPr/>
        <p:txBody>
          <a:bodyPr/>
          <a:lstStyle/>
          <a:p>
            <a:r>
              <a:rPr lang="en-US" dirty="0"/>
              <a:t>Ruth 4:9-10</a:t>
            </a:r>
          </a:p>
        </p:txBody>
      </p:sp>
      <p:sp>
        <p:nvSpPr>
          <p:cNvPr id="3" name="Content Placeholder 2">
            <a:extLst>
              <a:ext uri="{FF2B5EF4-FFF2-40B4-BE49-F238E27FC236}">
                <a16:creationId xmlns:a16="http://schemas.microsoft.com/office/drawing/2014/main" xmlns="" id="{A2CB0270-1942-721C-77EC-75E09C486471}"/>
              </a:ext>
            </a:extLst>
          </p:cNvPr>
          <p:cNvSpPr>
            <a:spLocks noGrp="1"/>
          </p:cNvSpPr>
          <p:nvPr>
            <p:ph idx="1"/>
          </p:nvPr>
        </p:nvSpPr>
        <p:spPr>
          <a:xfrm>
            <a:off x="1154954" y="2311670"/>
            <a:ext cx="8825659" cy="3416300"/>
          </a:xfrm>
        </p:spPr>
        <p:txBody>
          <a:bodyPr>
            <a:noAutofit/>
          </a:bodyPr>
          <a:lstStyle/>
          <a:p>
            <a:r>
              <a:rPr lang="en-US" sz="2800" dirty="0"/>
              <a:t>Then Boaz announced to the elders and all the people, "Today you are witnesses that I have bought from Naomi all the property of Elimelech, </a:t>
            </a:r>
            <a:r>
              <a:rPr lang="en-US" sz="2800" dirty="0" err="1"/>
              <a:t>Kilion</a:t>
            </a:r>
            <a:r>
              <a:rPr lang="en-US" sz="2800" dirty="0"/>
              <a:t> and </a:t>
            </a:r>
            <a:r>
              <a:rPr lang="en-US" sz="2800" dirty="0" err="1"/>
              <a:t>Mahlon</a:t>
            </a:r>
            <a:r>
              <a:rPr lang="en-US" sz="2800" dirty="0"/>
              <a:t>. 10  I have also acquired Ruth the Moabitess, </a:t>
            </a:r>
            <a:r>
              <a:rPr lang="en-US" sz="2800" dirty="0" err="1"/>
              <a:t>Mahlon's</a:t>
            </a:r>
            <a:r>
              <a:rPr lang="en-US" sz="2800" dirty="0"/>
              <a:t> widow, as my wife, in order to maintain the name of the dead with his property, so that his name will not disappear from among his family or from the town records. Today you are witnesses!"</a:t>
            </a:r>
          </a:p>
        </p:txBody>
      </p:sp>
    </p:spTree>
    <p:extLst>
      <p:ext uri="{BB962C8B-B14F-4D97-AF65-F5344CB8AC3E}">
        <p14:creationId xmlns:p14="http://schemas.microsoft.com/office/powerpoint/2010/main" xmlns="" val="3463153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18E2DA-4B33-95DD-365A-4918804A8256}"/>
              </a:ext>
            </a:extLst>
          </p:cNvPr>
          <p:cNvSpPr>
            <a:spLocks noGrp="1"/>
          </p:cNvSpPr>
          <p:nvPr>
            <p:ph type="title"/>
          </p:nvPr>
        </p:nvSpPr>
        <p:spPr/>
        <p:txBody>
          <a:bodyPr/>
          <a:lstStyle/>
          <a:p>
            <a:r>
              <a:rPr lang="en-US" dirty="0"/>
              <a:t>RUTH 4:11-12</a:t>
            </a:r>
          </a:p>
        </p:txBody>
      </p:sp>
      <p:sp>
        <p:nvSpPr>
          <p:cNvPr id="3" name="Content Placeholder 2">
            <a:extLst>
              <a:ext uri="{FF2B5EF4-FFF2-40B4-BE49-F238E27FC236}">
                <a16:creationId xmlns:a16="http://schemas.microsoft.com/office/drawing/2014/main" xmlns="" id="{0C8E8CE5-60D0-F39B-E9F4-D9DCE7BCC525}"/>
              </a:ext>
            </a:extLst>
          </p:cNvPr>
          <p:cNvSpPr>
            <a:spLocks noGrp="1"/>
          </p:cNvSpPr>
          <p:nvPr>
            <p:ph idx="1"/>
          </p:nvPr>
        </p:nvSpPr>
        <p:spPr>
          <a:xfrm>
            <a:off x="1154954" y="2237362"/>
            <a:ext cx="8825659" cy="3782438"/>
          </a:xfrm>
        </p:spPr>
        <p:txBody>
          <a:bodyPr>
            <a:noAutofit/>
          </a:bodyPr>
          <a:lstStyle/>
          <a:p>
            <a:r>
              <a:rPr lang="en-US" sz="2800" dirty="0"/>
              <a:t>Then the elders and all those at the gate said, "We are witnesses. May the Lord make the woman who is coming into your home like Rachel and Leah, who together built up the house of Israel. May you have standing in Ephrathah and be famous in Bethlehem. 12  Through the offspring the Lord gives you by this young woman, may your family be like that of Perez, whom Tamar bore to Judah."</a:t>
            </a:r>
          </a:p>
        </p:txBody>
      </p:sp>
    </p:spTree>
    <p:extLst>
      <p:ext uri="{BB962C8B-B14F-4D97-AF65-F5344CB8AC3E}">
        <p14:creationId xmlns:p14="http://schemas.microsoft.com/office/powerpoint/2010/main" xmlns="" val="37218427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202</TotalTime>
  <Words>1854</Words>
  <Application>Microsoft Office PowerPoint</Application>
  <PresentationFormat>Custom</PresentationFormat>
  <Paragraphs>99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Ion Boardroom</vt:lpstr>
      <vt:lpstr>KINSMAN-REDEEMER</vt:lpstr>
      <vt:lpstr>RUTH</vt:lpstr>
      <vt:lpstr>RUTH</vt:lpstr>
      <vt:lpstr>RUTH 4:1-2</vt:lpstr>
      <vt:lpstr>RUTH 4:3-4</vt:lpstr>
      <vt:lpstr>Ruth 4:5-6</vt:lpstr>
      <vt:lpstr>Ruth 4:7-8</vt:lpstr>
      <vt:lpstr>Ruth 4:9-10</vt:lpstr>
      <vt:lpstr>RUTH 4:11-12</vt:lpstr>
      <vt:lpstr>Ruth 4:13-14</vt:lpstr>
      <vt:lpstr>Ruth 4:15-17</vt:lpstr>
      <vt:lpstr>RUTH 4:18-22</vt:lpstr>
      <vt:lpstr>THE KINSMAN-REDEEMER IS A PICTURE OF THE LORD JESUS CHRIST.</vt:lpstr>
      <vt:lpstr>THE KINSMAN-REDEEMER IS A PICTURE OF THE LORD JESUS CHRIST.</vt:lpstr>
      <vt:lpstr>THE KINSMAN-REDEEMER IS A PICTURE OF THE LORD JESUS CHRIST.</vt:lpstr>
      <vt:lpstr>1. Must be a near relative.</vt:lpstr>
      <vt:lpstr>1. Must be a near relative.</vt:lpstr>
      <vt:lpstr>THE KINSMAN-REDEEMER IS A PICTURE OF THE LORD JESUS CHRIST.</vt:lpstr>
      <vt:lpstr>2. He must be able to help.</vt:lpstr>
      <vt:lpstr>2. He must be able to help.</vt:lpstr>
      <vt:lpstr>2. He must be able to help.</vt:lpstr>
      <vt:lpstr>THE KINSMAN-REDEEMER IS A PICTURE OF THE LORD JESUS CHRIST.</vt:lpstr>
      <vt:lpstr>3. He must be willing to help.</vt:lpstr>
      <vt:lpstr>3. He must be willing to help.</vt:lpstr>
      <vt:lpstr>3. He must be willing to help.</vt:lpstr>
      <vt:lpstr>3. He must be willing to help.</vt:lpstr>
      <vt:lpstr>THE KINSMAN-REDEEMER IS A PICTURE OF THE LORD JESUS CHRIST.</vt:lpstr>
      <vt:lpstr>4. He must pay the price of redemption.</vt:lpstr>
      <vt:lpstr>4. He must pay the price of redemption.</vt:lpstr>
      <vt:lpstr>4. He must pay the price of redemption.</vt:lpstr>
      <vt:lpstr>4. He must pay the price of redemption.</vt:lpstr>
      <vt:lpstr>4. He must pay the price of redemption.</vt:lpstr>
      <vt:lpstr>4. He must pay the price of redemption.</vt:lpstr>
      <vt:lpstr>4. He must pay the price of redemption.</vt:lpstr>
      <vt:lpstr>4. He must pay the price of redemption.</vt:lpstr>
      <vt:lpstr>THE KINSMAN-REDEEMER IS A PICTURE OF THE LORD JESUS CHRIST.</vt:lpstr>
      <vt:lpstr>THE KINSMAN-REDEEMER IS A PICTURE OF THE LORD JESUS CHRIST.</vt:lpstr>
      <vt:lpstr>RUTH</vt:lpstr>
      <vt:lpstr>THE KINSMAN-REDEEMER IS A PICTURE OF THE LORD JESUS CHRIST.</vt:lpstr>
      <vt:lpstr>THE KINSMAN-REDEEMER IS A PICTURE OF THE LORD JESUS CHRIST.</vt:lpstr>
      <vt:lpstr>Slide 41</vt:lpstr>
      <vt:lpstr>BLESSED REDEEMER</vt:lpstr>
      <vt:lpstr>Slide 43</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KINSMAN-REDEEMER</dc:title>
  <dc:creator>steve hokuf</dc:creator>
  <cp:lastModifiedBy>PastorSteve</cp:lastModifiedBy>
  <cp:revision>2</cp:revision>
  <dcterms:created xsi:type="dcterms:W3CDTF">2022-10-25T13:32:54Z</dcterms:created>
  <dcterms:modified xsi:type="dcterms:W3CDTF">2022-10-26T15:55:57Z</dcterms:modified>
</cp:coreProperties>
</file>