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2" r:id="rId6"/>
    <p:sldId id="280" r:id="rId7"/>
    <p:sldId id="266" r:id="rId8"/>
    <p:sldId id="268" r:id="rId9"/>
    <p:sldId id="282" r:id="rId10"/>
    <p:sldId id="265" r:id="rId11"/>
    <p:sldId id="261" r:id="rId12"/>
    <p:sldId id="260" r:id="rId13"/>
    <p:sldId id="272" r:id="rId14"/>
    <p:sldId id="271" r:id="rId15"/>
    <p:sldId id="288" r:id="rId16"/>
    <p:sldId id="281" r:id="rId17"/>
    <p:sldId id="264" r:id="rId18"/>
    <p:sldId id="275" r:id="rId19"/>
    <p:sldId id="274" r:id="rId20"/>
    <p:sldId id="263" r:id="rId21"/>
    <p:sldId id="277" r:id="rId22"/>
    <p:sldId id="279" r:id="rId23"/>
    <p:sldId id="278" r:id="rId24"/>
    <p:sldId id="287" r:id="rId25"/>
    <p:sldId id="283"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F39"/>
    <a:srgbClr val="531E35"/>
    <a:srgbClr val="9A2A4D"/>
    <a:srgbClr val="B5315A"/>
    <a:srgbClr val="D3BBB1"/>
    <a:srgbClr val="B39695"/>
    <a:srgbClr val="8E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C56E5-790E-43B8-B7C8-4F4497022A9E}" v="55" dt="2022-08-17T16:03:25.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6" autoAdjust="0"/>
    <p:restoredTop sz="94660"/>
  </p:normalViewPr>
  <p:slideViewPr>
    <p:cSldViewPr snapToGrid="0">
      <p:cViewPr varScale="1">
        <p:scale>
          <a:sx n="107" d="100"/>
          <a:sy n="107"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DB35-CFB7-7976-E40F-3BDAE1B55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51E9FE-6D49-4F05-3F50-52B8E0B95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FC80BA-646C-D603-36DD-39ECE0E62607}"/>
              </a:ext>
            </a:extLst>
          </p:cNvPr>
          <p:cNvSpPr>
            <a:spLocks noGrp="1"/>
          </p:cNvSpPr>
          <p:nvPr>
            <p:ph type="dt" sz="half" idx="10"/>
          </p:nvPr>
        </p:nvSpPr>
        <p:spPr/>
        <p:txBody>
          <a:bodyPr/>
          <a:lstStyle/>
          <a:p>
            <a:fld id="{8256C2ED-54A4-480D-B5C8-65C0D62359B9}" type="datetime2">
              <a:rPr lang="en-US" smtClean="0"/>
              <a:pPr/>
              <a:t>Saturday, September 10, 2022</a:t>
            </a:fld>
            <a:endParaRPr lang="en-US" dirty="0"/>
          </a:p>
        </p:txBody>
      </p:sp>
      <p:sp>
        <p:nvSpPr>
          <p:cNvPr id="5" name="Footer Placeholder 4">
            <a:extLst>
              <a:ext uri="{FF2B5EF4-FFF2-40B4-BE49-F238E27FC236}">
                <a16:creationId xmlns:a16="http://schemas.microsoft.com/office/drawing/2014/main" id="{D2F12336-F0E1-4988-8CA8-1B9495915A9B}"/>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5DEFB126-EA84-6D69-008A-8EA0008BB7C4}"/>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85937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6CD4-500B-3FFF-A1F8-943D7E81C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99D19-F31C-D5CB-ED0E-E449956EE5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52786-068A-F9B1-5D9A-2D10BC336F60}"/>
              </a:ext>
            </a:extLst>
          </p:cNvPr>
          <p:cNvSpPr>
            <a:spLocks noGrp="1"/>
          </p:cNvSpPr>
          <p:nvPr>
            <p:ph type="dt" sz="half" idx="10"/>
          </p:nvPr>
        </p:nvSpPr>
        <p:spPr/>
        <p:txBody>
          <a:bodyPr/>
          <a:lstStyle/>
          <a:p>
            <a:fld id="{53CF612A-4CB0-4F57-9A87-F049CECB184D}" type="datetime2">
              <a:rPr lang="en-US" smtClean="0"/>
              <a:t>Saturday, September 10, 2022</a:t>
            </a:fld>
            <a:endParaRPr lang="en-US"/>
          </a:p>
        </p:txBody>
      </p:sp>
      <p:sp>
        <p:nvSpPr>
          <p:cNvPr id="5" name="Footer Placeholder 4">
            <a:extLst>
              <a:ext uri="{FF2B5EF4-FFF2-40B4-BE49-F238E27FC236}">
                <a16:creationId xmlns:a16="http://schemas.microsoft.com/office/drawing/2014/main" id="{D1945CB4-8B5D-1605-0D0B-D18A45BC41A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F54779-11BD-F30F-70C4-BC04DAA5F2D9}"/>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3561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23854-4614-CE29-C26C-BEB18F3A19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42357-7EB4-29EE-9C5A-A1A7A8C27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B56D7-C0B1-F4FF-C4C3-8E9EEB7C5511}"/>
              </a:ext>
            </a:extLst>
          </p:cNvPr>
          <p:cNvSpPr>
            <a:spLocks noGrp="1"/>
          </p:cNvSpPr>
          <p:nvPr>
            <p:ph type="dt" sz="half" idx="10"/>
          </p:nvPr>
        </p:nvSpPr>
        <p:spPr/>
        <p:txBody>
          <a:bodyPr/>
          <a:lstStyle/>
          <a:p>
            <a:fld id="{8F397F40-C8F7-4897-A6B8-241042F913A9}" type="datetime2">
              <a:rPr lang="en-US" smtClean="0"/>
              <a:t>Saturday, September 10, 2022</a:t>
            </a:fld>
            <a:endParaRPr lang="en-US"/>
          </a:p>
        </p:txBody>
      </p:sp>
      <p:sp>
        <p:nvSpPr>
          <p:cNvPr id="5" name="Footer Placeholder 4">
            <a:extLst>
              <a:ext uri="{FF2B5EF4-FFF2-40B4-BE49-F238E27FC236}">
                <a16:creationId xmlns:a16="http://schemas.microsoft.com/office/drawing/2014/main" id="{EEA843B9-5E2F-0B70-8839-1FCC2E9935D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82DA92C-B1EB-548E-5E75-2C29502D108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481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7F45-6CD2-44D1-8791-85B79179F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B9043-02D9-F19C-4490-D89CCA74A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716FA-39BB-2248-46A6-A0A0DB718924}"/>
              </a:ext>
            </a:extLst>
          </p:cNvPr>
          <p:cNvSpPr>
            <a:spLocks noGrp="1"/>
          </p:cNvSpPr>
          <p:nvPr>
            <p:ph type="dt" sz="half" idx="10"/>
          </p:nvPr>
        </p:nvSpPr>
        <p:spPr/>
        <p:txBody>
          <a:bodyPr/>
          <a:lstStyle/>
          <a:p>
            <a:fld id="{8256C2ED-54A4-480D-B5C8-65C0D62359B9}" type="datetime2">
              <a:rPr lang="en-US" smtClean="0"/>
              <a:pPr/>
              <a:t>Saturday, September 10, 2022</a:t>
            </a:fld>
            <a:endParaRPr lang="en-US" dirty="0"/>
          </a:p>
        </p:txBody>
      </p:sp>
      <p:sp>
        <p:nvSpPr>
          <p:cNvPr id="5" name="Footer Placeholder 4">
            <a:extLst>
              <a:ext uri="{FF2B5EF4-FFF2-40B4-BE49-F238E27FC236}">
                <a16:creationId xmlns:a16="http://schemas.microsoft.com/office/drawing/2014/main" id="{A6970EC7-0BB0-9DD2-FD89-4B76B6900465}"/>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2BB65DAF-7344-9CA6-8E7B-0AEC016AAB54}"/>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06533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BF6C-B927-A9E5-10EC-C3B9BB855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EFB381-9DD0-42F3-2D68-26363A7F8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AF26C-5656-C03D-A39C-01632265659B}"/>
              </a:ext>
            </a:extLst>
          </p:cNvPr>
          <p:cNvSpPr>
            <a:spLocks noGrp="1"/>
          </p:cNvSpPr>
          <p:nvPr>
            <p:ph type="dt" sz="half" idx="10"/>
          </p:nvPr>
        </p:nvSpPr>
        <p:spPr/>
        <p:txBody>
          <a:bodyPr/>
          <a:lstStyle/>
          <a:p>
            <a:fld id="{10EDCA73-0A86-4195-A787-75037827079D}" type="datetime2">
              <a:rPr lang="en-US" smtClean="0"/>
              <a:t>Saturday, September 10, 2022</a:t>
            </a:fld>
            <a:endParaRPr lang="en-US"/>
          </a:p>
        </p:txBody>
      </p:sp>
      <p:sp>
        <p:nvSpPr>
          <p:cNvPr id="5" name="Footer Placeholder 4">
            <a:extLst>
              <a:ext uri="{FF2B5EF4-FFF2-40B4-BE49-F238E27FC236}">
                <a16:creationId xmlns:a16="http://schemas.microsoft.com/office/drawing/2014/main" id="{417CC842-AAF2-8991-4ECD-D265A29C645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21392F2-7516-3F44-2E6C-A84AD796CD60}"/>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9508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E6F2-0B0B-D8FF-B5B1-C16B60810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CCAD6-3597-E3DA-693D-9C23743804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DB7D1-4D92-910D-A56F-C5727231B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1FF9C-C04B-98EC-039C-53F758D097CE}"/>
              </a:ext>
            </a:extLst>
          </p:cNvPr>
          <p:cNvSpPr>
            <a:spLocks noGrp="1"/>
          </p:cNvSpPr>
          <p:nvPr>
            <p:ph type="dt" sz="half" idx="10"/>
          </p:nvPr>
        </p:nvSpPr>
        <p:spPr/>
        <p:txBody>
          <a:bodyPr/>
          <a:lstStyle/>
          <a:p>
            <a:fld id="{83C75374-B296-498E-A935-80631EA9020D}" type="datetime2">
              <a:rPr lang="en-US" smtClean="0"/>
              <a:t>Saturday, September 10, 2022</a:t>
            </a:fld>
            <a:endParaRPr lang="en-US"/>
          </a:p>
        </p:txBody>
      </p:sp>
      <p:sp>
        <p:nvSpPr>
          <p:cNvPr id="6" name="Footer Placeholder 5">
            <a:extLst>
              <a:ext uri="{FF2B5EF4-FFF2-40B4-BE49-F238E27FC236}">
                <a16:creationId xmlns:a16="http://schemas.microsoft.com/office/drawing/2014/main" id="{ADB269E2-F130-62B1-97CB-6DBA4B6C3B1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B57FF88-F3C8-0F47-DE7A-944D22C2E13A}"/>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42579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DCCE-7949-A0A1-541D-7D04C2F7A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3A0BAA-AC0E-67E5-363C-984494400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22075-15E4-292F-570A-98D526524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A39B04-DD7C-6A11-3FE7-2AEBFC2B1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4E21D6-84F9-F641-78AD-4117AC387B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AB3C8D-5536-9D8A-977F-60E8978D3A9A}"/>
              </a:ext>
            </a:extLst>
          </p:cNvPr>
          <p:cNvSpPr>
            <a:spLocks noGrp="1"/>
          </p:cNvSpPr>
          <p:nvPr>
            <p:ph type="dt" sz="half" idx="10"/>
          </p:nvPr>
        </p:nvSpPr>
        <p:spPr/>
        <p:txBody>
          <a:bodyPr/>
          <a:lstStyle/>
          <a:p>
            <a:fld id="{B098B728-214A-4ABC-8432-5B3A5A66A987}" type="datetime2">
              <a:rPr lang="en-US" smtClean="0"/>
              <a:t>Saturday, September 10, 2022</a:t>
            </a:fld>
            <a:endParaRPr lang="en-US" dirty="0"/>
          </a:p>
        </p:txBody>
      </p:sp>
      <p:sp>
        <p:nvSpPr>
          <p:cNvPr id="8" name="Footer Placeholder 7">
            <a:extLst>
              <a:ext uri="{FF2B5EF4-FFF2-40B4-BE49-F238E27FC236}">
                <a16:creationId xmlns:a16="http://schemas.microsoft.com/office/drawing/2014/main" id="{E3B96CFF-2BBB-7C31-A2CE-0679D984B590}"/>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C25AFDC-E8F9-E280-A162-5BBBB916E42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4873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6937-71A3-B1FB-3945-39376FC90E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D734F-ED74-9737-EC51-7C845C996948}"/>
              </a:ext>
            </a:extLst>
          </p:cNvPr>
          <p:cNvSpPr>
            <a:spLocks noGrp="1"/>
          </p:cNvSpPr>
          <p:nvPr>
            <p:ph type="dt" sz="half" idx="10"/>
          </p:nvPr>
        </p:nvSpPr>
        <p:spPr/>
        <p:txBody>
          <a:bodyPr/>
          <a:lstStyle/>
          <a:p>
            <a:fld id="{015F02D0-6806-43AF-9888-2359BF40C204}" type="datetime2">
              <a:rPr lang="en-US" smtClean="0"/>
              <a:t>Saturday, September 10, 2022</a:t>
            </a:fld>
            <a:endParaRPr lang="en-US"/>
          </a:p>
        </p:txBody>
      </p:sp>
      <p:sp>
        <p:nvSpPr>
          <p:cNvPr id="4" name="Footer Placeholder 3">
            <a:extLst>
              <a:ext uri="{FF2B5EF4-FFF2-40B4-BE49-F238E27FC236}">
                <a16:creationId xmlns:a16="http://schemas.microsoft.com/office/drawing/2014/main" id="{EEB386DE-5D26-38F6-F33C-0DE2014364CC}"/>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D6F43FC-C36A-D13B-AD3E-38946430B1CA}"/>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21828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08286-6D3D-7DB9-91F8-4518127CE07C}"/>
              </a:ext>
            </a:extLst>
          </p:cNvPr>
          <p:cNvSpPr>
            <a:spLocks noGrp="1"/>
          </p:cNvSpPr>
          <p:nvPr>
            <p:ph type="dt" sz="half" idx="10"/>
          </p:nvPr>
        </p:nvSpPr>
        <p:spPr/>
        <p:txBody>
          <a:bodyPr/>
          <a:lstStyle/>
          <a:p>
            <a:fld id="{8EE14D2D-B1AF-4197-82D6-FC1F8BD05681}" type="datetime2">
              <a:rPr lang="en-US" smtClean="0"/>
              <a:t>Saturday, September 10, 2022</a:t>
            </a:fld>
            <a:endParaRPr lang="en-US"/>
          </a:p>
        </p:txBody>
      </p:sp>
      <p:sp>
        <p:nvSpPr>
          <p:cNvPr id="3" name="Footer Placeholder 2">
            <a:extLst>
              <a:ext uri="{FF2B5EF4-FFF2-40B4-BE49-F238E27FC236}">
                <a16:creationId xmlns:a16="http://schemas.microsoft.com/office/drawing/2014/main" id="{69CF40B3-EE98-ACC1-9C3B-BA2215FD04F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EAF33CB-23E6-1045-04E5-D931D00270C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4176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CF9D-1D6A-6289-9EB8-FF452605A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D7933-638A-7999-DF8E-B2F143153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8C297-75CF-1015-DEE7-32B4C2098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B6788-06C0-88F8-0AB2-846923573C55}"/>
              </a:ext>
            </a:extLst>
          </p:cNvPr>
          <p:cNvSpPr>
            <a:spLocks noGrp="1"/>
          </p:cNvSpPr>
          <p:nvPr>
            <p:ph type="dt" sz="half" idx="10"/>
          </p:nvPr>
        </p:nvSpPr>
        <p:spPr/>
        <p:txBody>
          <a:bodyPr/>
          <a:lstStyle/>
          <a:p>
            <a:fld id="{98771CEB-9838-4245-91B8-EFBAFE2D8B44}" type="datetime2">
              <a:rPr lang="en-US" smtClean="0"/>
              <a:t>Saturday, September 10, 2022</a:t>
            </a:fld>
            <a:endParaRPr lang="en-US"/>
          </a:p>
        </p:txBody>
      </p:sp>
      <p:sp>
        <p:nvSpPr>
          <p:cNvPr id="6" name="Footer Placeholder 5">
            <a:extLst>
              <a:ext uri="{FF2B5EF4-FFF2-40B4-BE49-F238E27FC236}">
                <a16:creationId xmlns:a16="http://schemas.microsoft.com/office/drawing/2014/main" id="{94CC63C9-982A-AB32-8EA1-AD5C7468016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20B4E8E-122F-C1E4-5CAE-3DACCC111D1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9506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18E9-DE99-BF5A-8E15-63A8F847C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B4DFE-77D1-C6CB-DB8D-9AF52D848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2B307C-F876-B77E-4439-C943226F3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5D267-D3A5-C2EB-D834-CBB33F95F2F8}"/>
              </a:ext>
            </a:extLst>
          </p:cNvPr>
          <p:cNvSpPr>
            <a:spLocks noGrp="1"/>
          </p:cNvSpPr>
          <p:nvPr>
            <p:ph type="dt" sz="half" idx="10"/>
          </p:nvPr>
        </p:nvSpPr>
        <p:spPr/>
        <p:txBody>
          <a:bodyPr/>
          <a:lstStyle/>
          <a:p>
            <a:fld id="{51D3F6BF-A585-41F8-88DF-7E5D069F892A}" type="datetime2">
              <a:rPr lang="en-US" smtClean="0"/>
              <a:t>Saturday, September 10, 2022</a:t>
            </a:fld>
            <a:endParaRPr lang="en-US"/>
          </a:p>
        </p:txBody>
      </p:sp>
      <p:sp>
        <p:nvSpPr>
          <p:cNvPr id="6" name="Footer Placeholder 5">
            <a:extLst>
              <a:ext uri="{FF2B5EF4-FFF2-40B4-BE49-F238E27FC236}">
                <a16:creationId xmlns:a16="http://schemas.microsoft.com/office/drawing/2014/main" id="{FB1C31DF-112D-769F-71F5-E28D093E9F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BD80241-355F-2540-92A9-9BA4106A37CD}"/>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26915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3BBB1"/>
            </a:gs>
            <a:gs pos="64000">
              <a:srgbClr val="B39695"/>
            </a:gs>
            <a:gs pos="100000">
              <a:srgbClr val="741F39"/>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2694B-5580-52B9-BB9D-2F499FE02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5C7ED5-E569-CB99-4FB2-C2C2E89D1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46F517-C166-A286-E1C4-F726111AE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Saturday, September 10, 2022</a:t>
            </a:fld>
            <a:endParaRPr lang="en-US" dirty="0"/>
          </a:p>
        </p:txBody>
      </p:sp>
      <p:sp>
        <p:nvSpPr>
          <p:cNvPr id="5" name="Footer Placeholder 4">
            <a:extLst>
              <a:ext uri="{FF2B5EF4-FFF2-40B4-BE49-F238E27FC236}">
                <a16:creationId xmlns:a16="http://schemas.microsoft.com/office/drawing/2014/main" id="{FD61A34C-55A4-58F3-DC72-77F8E840C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40FBAC6B-0FE2-141A-0BFD-509C32EF5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pic>
        <p:nvPicPr>
          <p:cNvPr id="8" name="Picture 7" descr="Graphical user interface, website&#10;&#10;Description automatically generated">
            <a:extLst>
              <a:ext uri="{FF2B5EF4-FFF2-40B4-BE49-F238E27FC236}">
                <a16:creationId xmlns:a16="http://schemas.microsoft.com/office/drawing/2014/main" id="{4650B39E-26B7-3BB2-2474-908AE2199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2504" y="5211192"/>
            <a:ext cx="1640713" cy="1510283"/>
          </a:xfrm>
          <a:prstGeom prst="rect">
            <a:avLst/>
          </a:prstGeom>
        </p:spPr>
      </p:pic>
    </p:spTree>
    <p:extLst>
      <p:ext uri="{BB962C8B-B14F-4D97-AF65-F5344CB8AC3E}">
        <p14:creationId xmlns:p14="http://schemas.microsoft.com/office/powerpoint/2010/main" val="230899195"/>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4000" kern="1200">
          <a:solidFill>
            <a:srgbClr val="531E35"/>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4000" kern="1200">
          <a:solidFill>
            <a:srgbClr val="531E35"/>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4000" kern="1200">
          <a:solidFill>
            <a:srgbClr val="531E35"/>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4000" kern="1200">
          <a:solidFill>
            <a:srgbClr val="531E35"/>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4000" kern="1200">
          <a:solidFill>
            <a:srgbClr val="531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DD26-3136-5586-90AC-BB3D289C22D6}"/>
              </a:ext>
            </a:extLst>
          </p:cNvPr>
          <p:cNvSpPr>
            <a:spLocks noGrp="1"/>
          </p:cNvSpPr>
          <p:nvPr>
            <p:ph type="ctrTitle"/>
          </p:nvPr>
        </p:nvSpPr>
        <p:spPr>
          <a:xfrm>
            <a:off x="1682377" y="1439056"/>
            <a:ext cx="8827245" cy="1989944"/>
          </a:xfrm>
        </p:spPr>
        <p:txBody>
          <a:bodyPr>
            <a:normAutofit/>
          </a:bodyPr>
          <a:lstStyle/>
          <a:p>
            <a:r>
              <a:rPr lang="en-US" b="1" i="1" dirty="0">
                <a:solidFill>
                  <a:srgbClr val="531E35"/>
                </a:solidFill>
                <a:latin typeface="+mn-lt"/>
              </a:rPr>
              <a:t>LET THE WORD OF CHRIST</a:t>
            </a:r>
            <a:br>
              <a:rPr lang="en-US" b="1" i="1" dirty="0">
                <a:solidFill>
                  <a:srgbClr val="531E35"/>
                </a:solidFill>
                <a:latin typeface="+mn-lt"/>
              </a:rPr>
            </a:br>
            <a:r>
              <a:rPr lang="en-US" b="1" i="1" dirty="0">
                <a:solidFill>
                  <a:srgbClr val="531E35"/>
                </a:solidFill>
                <a:latin typeface="+mn-lt"/>
              </a:rPr>
              <a:t> DWELL IN YOU RICHLY</a:t>
            </a:r>
          </a:p>
        </p:txBody>
      </p:sp>
      <p:sp>
        <p:nvSpPr>
          <p:cNvPr id="3" name="Subtitle 2">
            <a:extLst>
              <a:ext uri="{FF2B5EF4-FFF2-40B4-BE49-F238E27FC236}">
                <a16:creationId xmlns:a16="http://schemas.microsoft.com/office/drawing/2014/main" id="{ED301F5A-60A6-0368-E8E8-39B6B72437F4}"/>
              </a:ext>
            </a:extLst>
          </p:cNvPr>
          <p:cNvSpPr>
            <a:spLocks noGrp="1"/>
          </p:cNvSpPr>
          <p:nvPr>
            <p:ph type="subTitle" idx="1"/>
          </p:nvPr>
        </p:nvSpPr>
        <p:spPr>
          <a:xfrm>
            <a:off x="1495612" y="3656792"/>
            <a:ext cx="8827245" cy="861420"/>
          </a:xfrm>
        </p:spPr>
        <p:txBody>
          <a:bodyPr>
            <a:normAutofit/>
          </a:bodyPr>
          <a:lstStyle/>
          <a:p>
            <a:pPr algn="r"/>
            <a:r>
              <a:rPr lang="en-US" sz="4000" b="1" dirty="0">
                <a:solidFill>
                  <a:schemeClr val="tx1"/>
                </a:solidFill>
              </a:rPr>
              <a:t>COLOSSIANS 3:15-17</a:t>
            </a:r>
          </a:p>
        </p:txBody>
      </p:sp>
    </p:spTree>
    <p:extLst>
      <p:ext uri="{BB962C8B-B14F-4D97-AF65-F5344CB8AC3E}">
        <p14:creationId xmlns:p14="http://schemas.microsoft.com/office/powerpoint/2010/main" val="1862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09600" y="340659"/>
            <a:ext cx="11349317" cy="1030941"/>
          </a:xfrm>
        </p:spPr>
        <p:txBody>
          <a:bodyPr>
            <a:noAutofit/>
          </a:bodyPr>
          <a:lstStyle/>
          <a:p>
            <a:r>
              <a:rPr lang="en-US" dirty="0"/>
              <a:t>2. Let the word of Christ dwell in you richly.  (3:16)</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69575" y="1595718"/>
            <a:ext cx="10497671" cy="4581245"/>
          </a:xfrm>
        </p:spPr>
        <p:txBody>
          <a:bodyPr>
            <a:normAutofit/>
          </a:bodyPr>
          <a:lstStyle/>
          <a:p>
            <a:r>
              <a:rPr lang="en-US" dirty="0"/>
              <a:t>“To dwell in” means that the Word of Christ makes a home in your heart and is comfortable there, it governs and permeates all areas of life.</a:t>
            </a:r>
          </a:p>
          <a:p>
            <a:r>
              <a:rPr lang="en-US" dirty="0"/>
              <a:t>“Richly” could be abundantly or extravagantly rich.</a:t>
            </a:r>
          </a:p>
        </p:txBody>
      </p:sp>
    </p:spTree>
    <p:extLst>
      <p:ext uri="{BB962C8B-B14F-4D97-AF65-F5344CB8AC3E}">
        <p14:creationId xmlns:p14="http://schemas.microsoft.com/office/powerpoint/2010/main" val="27595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7508-9FE4-0B21-79B1-93A530D86EC4}"/>
              </a:ext>
            </a:extLst>
          </p:cNvPr>
          <p:cNvSpPr>
            <a:spLocks noGrp="1"/>
          </p:cNvSpPr>
          <p:nvPr>
            <p:ph type="title"/>
          </p:nvPr>
        </p:nvSpPr>
        <p:spPr>
          <a:xfrm>
            <a:off x="618565" y="474619"/>
            <a:ext cx="10972800" cy="896981"/>
          </a:xfrm>
        </p:spPr>
        <p:txBody>
          <a:bodyPr>
            <a:noAutofit/>
          </a:bodyPr>
          <a:lstStyle/>
          <a:p>
            <a:pPr algn="ctr"/>
            <a:r>
              <a:rPr lang="en-US" dirty="0"/>
              <a:t>PARALLEL PASSAGE IN</a:t>
            </a:r>
            <a:br>
              <a:rPr lang="en-US" dirty="0"/>
            </a:br>
            <a:r>
              <a:rPr lang="en-US" dirty="0"/>
              <a:t> EPHESIANS 5:18-20</a:t>
            </a:r>
          </a:p>
        </p:txBody>
      </p:sp>
      <p:sp>
        <p:nvSpPr>
          <p:cNvPr id="3" name="Content Placeholder 2">
            <a:extLst>
              <a:ext uri="{FF2B5EF4-FFF2-40B4-BE49-F238E27FC236}">
                <a16:creationId xmlns:a16="http://schemas.microsoft.com/office/drawing/2014/main" id="{D10F0194-A496-AF26-A59F-E5F3AECF20B4}"/>
              </a:ext>
            </a:extLst>
          </p:cNvPr>
          <p:cNvSpPr>
            <a:spLocks noGrp="1"/>
          </p:cNvSpPr>
          <p:nvPr>
            <p:ph idx="1"/>
          </p:nvPr>
        </p:nvSpPr>
        <p:spPr>
          <a:xfrm>
            <a:off x="851647" y="1595719"/>
            <a:ext cx="10515600" cy="4787664"/>
          </a:xfrm>
        </p:spPr>
        <p:txBody>
          <a:bodyPr>
            <a:noAutofit/>
          </a:bodyPr>
          <a:lstStyle/>
          <a:p>
            <a:pPr marL="0" indent="0">
              <a:buNone/>
            </a:pPr>
            <a:r>
              <a:rPr lang="en-US" dirty="0">
                <a:solidFill>
                  <a:schemeClr val="tx1"/>
                </a:solidFill>
              </a:rPr>
              <a:t>18) </a:t>
            </a:r>
            <a:r>
              <a:rPr lang="en-US" dirty="0"/>
              <a:t>Do not get drunk on wine, which leads to debauchery. Instead, be filled with the Spirit.</a:t>
            </a:r>
          </a:p>
          <a:p>
            <a:pPr marL="0" indent="0">
              <a:buNone/>
            </a:pPr>
            <a:r>
              <a:rPr lang="en-US" dirty="0">
                <a:solidFill>
                  <a:schemeClr val="tx1"/>
                </a:solidFill>
              </a:rPr>
              <a:t>19) </a:t>
            </a:r>
            <a:r>
              <a:rPr lang="en-US" dirty="0"/>
              <a:t>Speak to one another with psalms, hymns and spiritual songs. Sing and make music in your heart to the Lord, </a:t>
            </a:r>
            <a:r>
              <a:rPr lang="en-US" dirty="0">
                <a:solidFill>
                  <a:schemeClr val="tx1"/>
                </a:solidFill>
              </a:rPr>
              <a:t>20) </a:t>
            </a:r>
            <a:r>
              <a:rPr lang="en-US" dirty="0"/>
              <a:t>always giving thanks to God the Father for everything, in the name of our Lord Jesus Christ. </a:t>
            </a:r>
          </a:p>
        </p:txBody>
      </p:sp>
    </p:spTree>
    <p:extLst>
      <p:ext uri="{BB962C8B-B14F-4D97-AF65-F5344CB8AC3E}">
        <p14:creationId xmlns:p14="http://schemas.microsoft.com/office/powerpoint/2010/main" val="12110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E4D59-AE63-DADF-30EB-59FC86FF3FBA}"/>
              </a:ext>
            </a:extLst>
          </p:cNvPr>
          <p:cNvSpPr>
            <a:spLocks noGrp="1"/>
          </p:cNvSpPr>
          <p:nvPr>
            <p:ph idx="1"/>
          </p:nvPr>
        </p:nvSpPr>
        <p:spPr>
          <a:xfrm>
            <a:off x="851646" y="672354"/>
            <a:ext cx="10506635" cy="5486400"/>
          </a:xfrm>
        </p:spPr>
        <p:txBody>
          <a:bodyPr>
            <a:normAutofit/>
          </a:bodyPr>
          <a:lstStyle/>
          <a:p>
            <a:pPr marL="0" indent="0">
              <a:buNone/>
            </a:pPr>
            <a:r>
              <a:rPr lang="en-US" dirty="0"/>
              <a:t>“The result of being filled with the Holy Spirit is the same as the result of letting the Word dwell in one’s life richly.  Therefore, the two are the same spiritual reality viewed from two sides.  To be filled with the Spirit is to be  controlled by His Word.  To have the Word dwelling richly is to be controlled by His Spirit…the expressions are interchangeable.”</a:t>
            </a:r>
          </a:p>
          <a:p>
            <a:pPr marL="0" indent="0">
              <a:buNone/>
            </a:pPr>
            <a:r>
              <a:rPr lang="en-US" sz="4300" dirty="0"/>
              <a:t>Dr. John MacArthur</a:t>
            </a:r>
          </a:p>
        </p:txBody>
      </p:sp>
    </p:spTree>
    <p:extLst>
      <p:ext uri="{BB962C8B-B14F-4D97-AF65-F5344CB8AC3E}">
        <p14:creationId xmlns:p14="http://schemas.microsoft.com/office/powerpoint/2010/main" val="271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09601" y="340659"/>
            <a:ext cx="11214846" cy="1030941"/>
          </a:xfrm>
        </p:spPr>
        <p:txBody>
          <a:bodyPr>
            <a:noAutofit/>
          </a:bodyPr>
          <a:lstStyle/>
          <a:p>
            <a:r>
              <a:rPr lang="en-US" dirty="0"/>
              <a:t>2. Let the word of Christ dwell in you richly.  (3:16)</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86753"/>
            <a:ext cx="10515601" cy="4572000"/>
          </a:xfrm>
        </p:spPr>
        <p:txBody>
          <a:bodyPr>
            <a:normAutofit/>
          </a:bodyPr>
          <a:lstStyle/>
          <a:p>
            <a:r>
              <a:rPr lang="en-US" dirty="0"/>
              <a:t>Be filled with the Spirit.</a:t>
            </a:r>
          </a:p>
          <a:p>
            <a:r>
              <a:rPr lang="en-US" dirty="0"/>
              <a:t>Put Christ on the throne of your life.</a:t>
            </a:r>
          </a:p>
          <a:p>
            <a:r>
              <a:rPr lang="en-US" dirty="0"/>
              <a:t>Make Him truly Lord.</a:t>
            </a:r>
          </a:p>
        </p:txBody>
      </p:sp>
    </p:spTree>
    <p:extLst>
      <p:ext uri="{BB962C8B-B14F-4D97-AF65-F5344CB8AC3E}">
        <p14:creationId xmlns:p14="http://schemas.microsoft.com/office/powerpoint/2010/main" val="18452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09601" y="340659"/>
            <a:ext cx="11268634" cy="1030941"/>
          </a:xfrm>
        </p:spPr>
        <p:txBody>
          <a:bodyPr>
            <a:noAutofit/>
          </a:bodyPr>
          <a:lstStyle/>
          <a:p>
            <a:r>
              <a:rPr lang="en-US" dirty="0"/>
              <a:t>2. Let the word of Christ dwell in you richly.  (3:16)</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95718"/>
            <a:ext cx="10506636" cy="4581245"/>
          </a:xfrm>
        </p:spPr>
        <p:txBody>
          <a:bodyPr>
            <a:normAutofit/>
          </a:bodyPr>
          <a:lstStyle/>
          <a:p>
            <a:pPr marL="0" indent="0" algn="ctr">
              <a:buNone/>
            </a:pPr>
            <a:r>
              <a:rPr lang="en-US" dirty="0"/>
              <a:t>“…As you teach and admonish one another with all wisdom...” (3:16)</a:t>
            </a:r>
          </a:p>
          <a:p>
            <a:pPr marL="0" indent="0" algn="ctr">
              <a:buNone/>
            </a:pPr>
            <a:endParaRPr lang="en-US" sz="1050" dirty="0"/>
          </a:p>
          <a:p>
            <a:pPr marL="742950" indent="-742950">
              <a:buFont typeface="+mj-lt"/>
              <a:buAutoNum type="arabicPeriod"/>
            </a:pPr>
            <a:r>
              <a:rPr lang="en-US" dirty="0"/>
              <a:t>Teaching which is positive.</a:t>
            </a:r>
          </a:p>
          <a:p>
            <a:pPr marL="742950" indent="-742950">
              <a:buFont typeface="+mj-lt"/>
              <a:buAutoNum type="arabicPeriod"/>
            </a:pPr>
            <a:r>
              <a:rPr lang="en-US" dirty="0"/>
              <a:t>Admonishing which is a negative.</a:t>
            </a:r>
          </a:p>
        </p:txBody>
      </p:sp>
    </p:spTree>
    <p:extLst>
      <p:ext uri="{BB962C8B-B14F-4D97-AF65-F5344CB8AC3E}">
        <p14:creationId xmlns:p14="http://schemas.microsoft.com/office/powerpoint/2010/main" val="11772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0659"/>
            <a:ext cx="11322423" cy="1030941"/>
          </a:xfrm>
        </p:spPr>
        <p:txBody>
          <a:bodyPr>
            <a:noAutofit/>
          </a:bodyPr>
          <a:lstStyle/>
          <a:p>
            <a:r>
              <a:rPr lang="en-US" dirty="0"/>
              <a:t>2. Let the word of Christ dwell in you richly.  (3:16)</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42681" y="1586753"/>
            <a:ext cx="10524565" cy="4572000"/>
          </a:xfrm>
        </p:spPr>
        <p:txBody>
          <a:bodyPr>
            <a:normAutofit/>
          </a:bodyPr>
          <a:lstStyle/>
          <a:p>
            <a:pPr marL="0" indent="0" algn="ctr">
              <a:buNone/>
            </a:pPr>
            <a:r>
              <a:rPr lang="en-US" dirty="0"/>
              <a:t>“…As you teach and admonish one another with all wisdom, and as you sing psalms, hymns and spiritual songs with gratitude in your hearts to God.” (3:16)</a:t>
            </a:r>
          </a:p>
          <a:p>
            <a:r>
              <a:rPr lang="en-US" dirty="0"/>
              <a:t> It also affects our emotions—singing with gratitude.</a:t>
            </a:r>
          </a:p>
        </p:txBody>
      </p:sp>
    </p:spTree>
    <p:extLst>
      <p:ext uri="{BB962C8B-B14F-4D97-AF65-F5344CB8AC3E}">
        <p14:creationId xmlns:p14="http://schemas.microsoft.com/office/powerpoint/2010/main" val="30004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09600" y="349625"/>
            <a:ext cx="10744200" cy="1021975"/>
          </a:xfrm>
        </p:spPr>
        <p:txBody>
          <a:bodyPr/>
          <a:lstStyle/>
          <a:p>
            <a:r>
              <a:rPr lang="en-US" dirty="0"/>
              <a:t>4 COMMANDS</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60612" y="1595718"/>
            <a:ext cx="10493188" cy="4581245"/>
          </a:xfrm>
        </p:spPr>
        <p:txBody>
          <a:bodyPr>
            <a:noAutofit/>
          </a:bodyPr>
          <a:lstStyle/>
          <a:p>
            <a:pPr marL="742950" indent="-742950">
              <a:buFont typeface="+mj-lt"/>
              <a:buAutoNum type="arabicPeriod"/>
            </a:pPr>
            <a:r>
              <a:rPr lang="en-US" dirty="0"/>
              <a:t>Let Christ’s Peace rule your life. (3:15)</a:t>
            </a:r>
          </a:p>
          <a:p>
            <a:pPr marL="742950" indent="-742950">
              <a:buFont typeface="+mj-lt"/>
              <a:buAutoNum type="arabicPeriod"/>
            </a:pPr>
            <a:r>
              <a:rPr lang="en-US" dirty="0"/>
              <a:t>Let the word of Christ dwell in you richly. (3:16)</a:t>
            </a:r>
          </a:p>
          <a:p>
            <a:pPr marL="742950" indent="-742950">
              <a:buFont typeface="+mj-lt"/>
              <a:buAutoNum type="arabicPeriod"/>
            </a:pPr>
            <a:r>
              <a:rPr lang="en-US" b="1" i="1" u="sng" dirty="0"/>
              <a:t>Do all in the name of Jesus. (3:17)</a:t>
            </a:r>
          </a:p>
          <a:p>
            <a:pPr marL="0" indent="0">
              <a:buNone/>
            </a:pPr>
            <a:endParaRPr lang="en-US" dirty="0"/>
          </a:p>
        </p:txBody>
      </p:sp>
    </p:spTree>
    <p:extLst>
      <p:ext uri="{BB962C8B-B14F-4D97-AF65-F5344CB8AC3E}">
        <p14:creationId xmlns:p14="http://schemas.microsoft.com/office/powerpoint/2010/main" val="14939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0659"/>
            <a:ext cx="10735235" cy="1030941"/>
          </a:xfrm>
        </p:spPr>
        <p:txBody>
          <a:bodyPr/>
          <a:lstStyle/>
          <a:p>
            <a:r>
              <a:rPr lang="en-US" dirty="0"/>
              <a:t>3. Do all in the name of Jesus (3:17)</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60612" y="1586753"/>
            <a:ext cx="10493188" cy="4590210"/>
          </a:xfrm>
        </p:spPr>
        <p:txBody>
          <a:bodyPr>
            <a:normAutofit/>
          </a:bodyPr>
          <a:lstStyle/>
          <a:p>
            <a:r>
              <a:rPr lang="en-US" dirty="0"/>
              <a:t>A simple rule of thumb for all Christians is to do all things consistent with who He is and what He wants.</a:t>
            </a:r>
          </a:p>
          <a:p>
            <a:r>
              <a:rPr lang="en-US" dirty="0"/>
              <a:t>What Would Jesus Do?</a:t>
            </a:r>
          </a:p>
        </p:txBody>
      </p:sp>
    </p:spTree>
    <p:extLst>
      <p:ext uri="{BB962C8B-B14F-4D97-AF65-F5344CB8AC3E}">
        <p14:creationId xmlns:p14="http://schemas.microsoft.com/office/powerpoint/2010/main" val="30414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27529" y="340659"/>
            <a:ext cx="10726271" cy="1030941"/>
          </a:xfrm>
        </p:spPr>
        <p:txBody>
          <a:bodyPr/>
          <a:lstStyle/>
          <a:p>
            <a:r>
              <a:rPr lang="en-US" dirty="0"/>
              <a:t>3. Do all in the name of Jesus (3:17)</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86753"/>
            <a:ext cx="10502154" cy="4590210"/>
          </a:xfrm>
        </p:spPr>
        <p:txBody>
          <a:bodyPr>
            <a:normAutofit/>
          </a:bodyPr>
          <a:lstStyle/>
          <a:p>
            <a:r>
              <a:rPr lang="en-US" dirty="0"/>
              <a:t>“So whether you eat or drink or whatever you do, do it all for the glory of God.”  1 Cor. 10:31</a:t>
            </a:r>
          </a:p>
        </p:txBody>
      </p:sp>
    </p:spTree>
    <p:extLst>
      <p:ext uri="{BB962C8B-B14F-4D97-AF65-F5344CB8AC3E}">
        <p14:creationId xmlns:p14="http://schemas.microsoft.com/office/powerpoint/2010/main" val="13478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0659"/>
            <a:ext cx="10735235" cy="1030941"/>
          </a:xfrm>
        </p:spPr>
        <p:txBody>
          <a:bodyPr/>
          <a:lstStyle/>
          <a:p>
            <a:r>
              <a:rPr lang="en-US" dirty="0"/>
              <a:t>3. Do all in the name of Jesus (3:17)</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42682" y="1595718"/>
            <a:ext cx="10511118" cy="4581245"/>
          </a:xfrm>
        </p:spPr>
        <p:txBody>
          <a:bodyPr>
            <a:noAutofit/>
          </a:bodyPr>
          <a:lstStyle/>
          <a:p>
            <a:pPr marL="0" indent="0">
              <a:buNone/>
            </a:pPr>
            <a:r>
              <a:rPr lang="en-US" dirty="0"/>
              <a:t>“If anyone speaks, he should do it as one speaking the very words of God.  If anyone serves, he should do it with the strength God provides, so that in all things God may be praised through Jesus Christ.  To him be the glory and the power for ever and ever. Amen.”1 Peter 4:11</a:t>
            </a:r>
          </a:p>
        </p:txBody>
      </p:sp>
    </p:spTree>
    <p:extLst>
      <p:ext uri="{BB962C8B-B14F-4D97-AF65-F5344CB8AC3E}">
        <p14:creationId xmlns:p14="http://schemas.microsoft.com/office/powerpoint/2010/main" val="37836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023E-056F-61EE-B467-20DB6A25F1EB}"/>
              </a:ext>
            </a:extLst>
          </p:cNvPr>
          <p:cNvSpPr>
            <a:spLocks noGrp="1"/>
          </p:cNvSpPr>
          <p:nvPr>
            <p:ph type="title"/>
          </p:nvPr>
        </p:nvSpPr>
        <p:spPr>
          <a:xfrm>
            <a:off x="152400" y="2699670"/>
            <a:ext cx="11887200" cy="1458659"/>
          </a:xfrm>
        </p:spPr>
        <p:txBody>
          <a:bodyPr vert="horz" lIns="91440" tIns="45720" rIns="91440" bIns="45720" rtlCol="0" anchor="b">
            <a:normAutofit/>
          </a:bodyPr>
          <a:lstStyle/>
          <a:p>
            <a:pPr algn="ctr"/>
            <a:r>
              <a:rPr lang="en-US" sz="8800" b="1" dirty="0">
                <a:solidFill>
                  <a:srgbClr val="531E35"/>
                </a:solidFill>
              </a:rPr>
              <a:t>COLOSSIANS 3:15-17</a:t>
            </a:r>
          </a:p>
        </p:txBody>
      </p:sp>
    </p:spTree>
    <p:extLst>
      <p:ext uri="{BB962C8B-B14F-4D97-AF65-F5344CB8AC3E}">
        <p14:creationId xmlns:p14="http://schemas.microsoft.com/office/powerpoint/2010/main" val="154840318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09600" y="340659"/>
            <a:ext cx="10744200" cy="1030941"/>
          </a:xfrm>
        </p:spPr>
        <p:txBody>
          <a:bodyPr/>
          <a:lstStyle/>
          <a:p>
            <a:r>
              <a:rPr lang="en-US" dirty="0"/>
              <a:t>4 COMMANDS</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95718"/>
            <a:ext cx="10506636" cy="4581245"/>
          </a:xfrm>
        </p:spPr>
        <p:txBody>
          <a:bodyPr>
            <a:noAutofit/>
          </a:bodyPr>
          <a:lstStyle/>
          <a:p>
            <a:pPr marL="742950" indent="-742950">
              <a:buFont typeface="+mj-lt"/>
              <a:buAutoNum type="arabicPeriod"/>
            </a:pPr>
            <a:r>
              <a:rPr lang="en-US" dirty="0"/>
              <a:t>Let Christ’s Peace rule your life. (3:15)</a:t>
            </a:r>
          </a:p>
          <a:p>
            <a:pPr marL="742950" indent="-742950">
              <a:buFont typeface="+mj-lt"/>
              <a:buAutoNum type="arabicPeriod"/>
            </a:pPr>
            <a:r>
              <a:rPr lang="en-US" dirty="0"/>
              <a:t>Let the word of Christ dwell in you richly. (3:16)</a:t>
            </a:r>
          </a:p>
          <a:p>
            <a:pPr marL="742950" indent="-742950">
              <a:buFont typeface="+mj-lt"/>
              <a:buAutoNum type="arabicPeriod"/>
            </a:pPr>
            <a:r>
              <a:rPr lang="en-US" dirty="0"/>
              <a:t>Do all in the name of Jesus. (3:17)</a:t>
            </a:r>
          </a:p>
          <a:p>
            <a:pPr marL="742950" indent="-742950">
              <a:buFont typeface="+mj-lt"/>
              <a:buAutoNum type="arabicPeriod"/>
            </a:pPr>
            <a:r>
              <a:rPr lang="en-US" b="1" i="1" u="sng" dirty="0"/>
              <a:t>Be thankful. (3:15-17)</a:t>
            </a:r>
          </a:p>
        </p:txBody>
      </p:sp>
    </p:spTree>
    <p:extLst>
      <p:ext uri="{BB962C8B-B14F-4D97-AF65-F5344CB8AC3E}">
        <p14:creationId xmlns:p14="http://schemas.microsoft.com/office/powerpoint/2010/main" val="9467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B559-97A8-8A39-6E96-79894FFBF37A}"/>
              </a:ext>
            </a:extLst>
          </p:cNvPr>
          <p:cNvSpPr>
            <a:spLocks noGrp="1"/>
          </p:cNvSpPr>
          <p:nvPr>
            <p:ph type="title"/>
          </p:nvPr>
        </p:nvSpPr>
        <p:spPr>
          <a:xfrm>
            <a:off x="609600" y="340659"/>
            <a:ext cx="10744200" cy="1030941"/>
          </a:xfrm>
        </p:spPr>
        <p:txBody>
          <a:bodyPr/>
          <a:lstStyle/>
          <a:p>
            <a:r>
              <a:rPr lang="en-US" dirty="0"/>
              <a:t>4. Be thankful (3:15-17)</a:t>
            </a:r>
          </a:p>
        </p:txBody>
      </p:sp>
      <p:sp>
        <p:nvSpPr>
          <p:cNvPr id="3" name="Content Placeholder 2">
            <a:extLst>
              <a:ext uri="{FF2B5EF4-FFF2-40B4-BE49-F238E27FC236}">
                <a16:creationId xmlns:a16="http://schemas.microsoft.com/office/drawing/2014/main" id="{09647287-4CC8-96A8-8CC0-1E5EC6CBB277}"/>
              </a:ext>
            </a:extLst>
          </p:cNvPr>
          <p:cNvSpPr>
            <a:spLocks noGrp="1"/>
          </p:cNvSpPr>
          <p:nvPr>
            <p:ph idx="1"/>
          </p:nvPr>
        </p:nvSpPr>
        <p:spPr>
          <a:xfrm>
            <a:off x="851646" y="1595718"/>
            <a:ext cx="10502154" cy="4581245"/>
          </a:xfrm>
        </p:spPr>
        <p:txBody>
          <a:bodyPr>
            <a:normAutofit/>
          </a:bodyPr>
          <a:lstStyle/>
          <a:p>
            <a:r>
              <a:rPr lang="en-US" dirty="0"/>
              <a:t>Thankfulness is a theme throughout Colossians.  </a:t>
            </a:r>
          </a:p>
          <a:p>
            <a:r>
              <a:rPr lang="en-US" dirty="0"/>
              <a:t>1:3, 12; 2:7; 3:15,16,17; 4:2</a:t>
            </a:r>
          </a:p>
          <a:p>
            <a:r>
              <a:rPr lang="en-US" dirty="0"/>
              <a:t>A spirit of humble gratitude to God should be true of all believers.</a:t>
            </a:r>
          </a:p>
        </p:txBody>
      </p:sp>
    </p:spTree>
    <p:extLst>
      <p:ext uri="{BB962C8B-B14F-4D97-AF65-F5344CB8AC3E}">
        <p14:creationId xmlns:p14="http://schemas.microsoft.com/office/powerpoint/2010/main" val="18511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B559-97A8-8A39-6E96-79894FFBF37A}"/>
              </a:ext>
            </a:extLst>
          </p:cNvPr>
          <p:cNvSpPr>
            <a:spLocks noGrp="1"/>
          </p:cNvSpPr>
          <p:nvPr>
            <p:ph type="title"/>
          </p:nvPr>
        </p:nvSpPr>
        <p:spPr>
          <a:xfrm>
            <a:off x="838200" y="340659"/>
            <a:ext cx="10515600" cy="1030941"/>
          </a:xfrm>
        </p:spPr>
        <p:txBody>
          <a:bodyPr/>
          <a:lstStyle/>
          <a:p>
            <a:r>
              <a:rPr lang="en-US" dirty="0"/>
              <a:t>4. Be thankful (3:15-17)</a:t>
            </a:r>
          </a:p>
        </p:txBody>
      </p:sp>
      <p:sp>
        <p:nvSpPr>
          <p:cNvPr id="3" name="Content Placeholder 2">
            <a:extLst>
              <a:ext uri="{FF2B5EF4-FFF2-40B4-BE49-F238E27FC236}">
                <a16:creationId xmlns:a16="http://schemas.microsoft.com/office/drawing/2014/main" id="{09647287-4CC8-96A8-8CC0-1E5EC6CBB277}"/>
              </a:ext>
            </a:extLst>
          </p:cNvPr>
          <p:cNvSpPr>
            <a:spLocks noGrp="1"/>
          </p:cNvSpPr>
          <p:nvPr>
            <p:ph idx="1"/>
          </p:nvPr>
        </p:nvSpPr>
        <p:spPr>
          <a:xfrm>
            <a:off x="838200" y="1586753"/>
            <a:ext cx="10515600" cy="4590210"/>
          </a:xfrm>
        </p:spPr>
        <p:txBody>
          <a:bodyPr>
            <a:normAutofit/>
          </a:bodyPr>
          <a:lstStyle/>
          <a:p>
            <a:r>
              <a:rPr lang="en-US" dirty="0"/>
              <a:t>Col. 1:3– “We always </a:t>
            </a:r>
            <a:r>
              <a:rPr lang="en-US" b="1" i="1" u="sng" dirty="0"/>
              <a:t>thank God</a:t>
            </a:r>
            <a:r>
              <a:rPr lang="en-US" dirty="0"/>
              <a:t>…when we pray for you.”</a:t>
            </a:r>
          </a:p>
          <a:p>
            <a:r>
              <a:rPr lang="en-US" dirty="0"/>
              <a:t>Col. 1:12– “Giving </a:t>
            </a:r>
            <a:r>
              <a:rPr lang="en-US" b="1" i="1" u="sng" dirty="0"/>
              <a:t>thanks</a:t>
            </a:r>
            <a:r>
              <a:rPr lang="en-US" dirty="0"/>
              <a:t> to the Father…”</a:t>
            </a:r>
          </a:p>
          <a:p>
            <a:r>
              <a:rPr lang="en-US" dirty="0"/>
              <a:t>Col. 4:2– “Devote yourselves to prayer, being watchful and </a:t>
            </a:r>
            <a:r>
              <a:rPr lang="en-US" b="1" i="1" u="sng" dirty="0"/>
              <a:t>thankful</a:t>
            </a:r>
            <a:r>
              <a:rPr lang="en-US" dirty="0"/>
              <a:t>.”</a:t>
            </a:r>
          </a:p>
        </p:txBody>
      </p:sp>
    </p:spTree>
    <p:extLst>
      <p:ext uri="{BB962C8B-B14F-4D97-AF65-F5344CB8AC3E}">
        <p14:creationId xmlns:p14="http://schemas.microsoft.com/office/powerpoint/2010/main" val="20386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B559-97A8-8A39-6E96-79894FFBF37A}"/>
              </a:ext>
            </a:extLst>
          </p:cNvPr>
          <p:cNvSpPr>
            <a:spLocks noGrp="1"/>
          </p:cNvSpPr>
          <p:nvPr>
            <p:ph type="title"/>
          </p:nvPr>
        </p:nvSpPr>
        <p:spPr>
          <a:xfrm>
            <a:off x="609600" y="340659"/>
            <a:ext cx="10744200" cy="1030941"/>
          </a:xfrm>
        </p:spPr>
        <p:txBody>
          <a:bodyPr/>
          <a:lstStyle/>
          <a:p>
            <a:r>
              <a:rPr lang="en-US" dirty="0"/>
              <a:t>4. Be thankful (3:15-17)</a:t>
            </a:r>
          </a:p>
        </p:txBody>
      </p:sp>
      <p:sp>
        <p:nvSpPr>
          <p:cNvPr id="3" name="Content Placeholder 2">
            <a:extLst>
              <a:ext uri="{FF2B5EF4-FFF2-40B4-BE49-F238E27FC236}">
                <a16:creationId xmlns:a16="http://schemas.microsoft.com/office/drawing/2014/main" id="{09647287-4CC8-96A8-8CC0-1E5EC6CBB277}"/>
              </a:ext>
            </a:extLst>
          </p:cNvPr>
          <p:cNvSpPr>
            <a:spLocks noGrp="1"/>
          </p:cNvSpPr>
          <p:nvPr>
            <p:ph idx="1"/>
          </p:nvPr>
        </p:nvSpPr>
        <p:spPr>
          <a:xfrm>
            <a:off x="851646" y="1586753"/>
            <a:ext cx="10502153" cy="4590210"/>
          </a:xfrm>
        </p:spPr>
        <p:txBody>
          <a:bodyPr>
            <a:normAutofit/>
          </a:bodyPr>
          <a:lstStyle/>
          <a:p>
            <a:r>
              <a:rPr lang="en-US" dirty="0"/>
              <a:t>“Overflowing with </a:t>
            </a:r>
            <a:r>
              <a:rPr lang="en-US" b="1" i="1" u="sng" dirty="0"/>
              <a:t>thankfulness</a:t>
            </a:r>
            <a:r>
              <a:rPr lang="en-US" dirty="0"/>
              <a:t>.”  Col. 2:7</a:t>
            </a:r>
          </a:p>
        </p:txBody>
      </p:sp>
    </p:spTree>
    <p:extLst>
      <p:ext uri="{BB962C8B-B14F-4D97-AF65-F5344CB8AC3E}">
        <p14:creationId xmlns:p14="http://schemas.microsoft.com/office/powerpoint/2010/main" val="395451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8A5E-EB53-069A-809E-50A9F4BA7796}"/>
              </a:ext>
            </a:extLst>
          </p:cNvPr>
          <p:cNvSpPr>
            <a:spLocks noGrp="1"/>
          </p:cNvSpPr>
          <p:nvPr>
            <p:ph type="title"/>
          </p:nvPr>
        </p:nvSpPr>
        <p:spPr>
          <a:xfrm>
            <a:off x="618565" y="340659"/>
            <a:ext cx="10981764" cy="1264023"/>
          </a:xfrm>
        </p:spPr>
        <p:txBody>
          <a:bodyPr>
            <a:noAutofit/>
          </a:bodyPr>
          <a:lstStyle/>
          <a:p>
            <a:pPr algn="ctr"/>
            <a:r>
              <a:rPr lang="en-US" sz="4800" dirty="0">
                <a:solidFill>
                  <a:schemeClr val="bg1"/>
                </a:solidFill>
              </a:rPr>
              <a:t>“Overflowing with thankfulness”</a:t>
            </a:r>
          </a:p>
        </p:txBody>
      </p:sp>
      <p:pic>
        <p:nvPicPr>
          <p:cNvPr id="7" name="Content Placeholder 6">
            <a:extLst>
              <a:ext uri="{FF2B5EF4-FFF2-40B4-BE49-F238E27FC236}">
                <a16:creationId xmlns:a16="http://schemas.microsoft.com/office/drawing/2014/main" id="{90D064A3-3C36-A894-AC52-534CCE080CFA}"/>
              </a:ext>
            </a:extLst>
          </p:cNvPr>
          <p:cNvPicPr>
            <a:picLocks noGrp="1" noChangeAspect="1"/>
          </p:cNvPicPr>
          <p:nvPr>
            <p:ph idx="1"/>
          </p:nvPr>
        </p:nvPicPr>
        <p:blipFill>
          <a:blip r:embed="rId2"/>
          <a:stretch>
            <a:fillRect/>
          </a:stretch>
        </p:blipFill>
        <p:spPr>
          <a:xfrm>
            <a:off x="1930453" y="1508220"/>
            <a:ext cx="8331094" cy="3841560"/>
          </a:xfrm>
          <a:prstGeom prst="rect">
            <a:avLst/>
          </a:prstGeom>
        </p:spPr>
      </p:pic>
    </p:spTree>
    <p:extLst>
      <p:ext uri="{BB962C8B-B14F-4D97-AF65-F5344CB8AC3E}">
        <p14:creationId xmlns:p14="http://schemas.microsoft.com/office/powerpoint/2010/main" val="397480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9625"/>
            <a:ext cx="10735235" cy="1237128"/>
          </a:xfrm>
        </p:spPr>
        <p:txBody>
          <a:bodyPr/>
          <a:lstStyle/>
          <a:p>
            <a:r>
              <a:rPr lang="en-US" dirty="0"/>
              <a:t>4 COMMANDS</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38200" y="1586753"/>
            <a:ext cx="10515600" cy="4590210"/>
          </a:xfrm>
        </p:spPr>
        <p:txBody>
          <a:bodyPr>
            <a:noAutofit/>
          </a:bodyPr>
          <a:lstStyle/>
          <a:p>
            <a:pPr marL="742950" indent="-742950">
              <a:buFont typeface="+mj-lt"/>
              <a:buAutoNum type="arabicPeriod"/>
            </a:pPr>
            <a:r>
              <a:rPr lang="en-US" dirty="0"/>
              <a:t>Let Christ’s Peace rule your life. (3:15)</a:t>
            </a:r>
          </a:p>
          <a:p>
            <a:pPr marL="742950" indent="-742950">
              <a:buFont typeface="+mj-lt"/>
              <a:buAutoNum type="arabicPeriod"/>
            </a:pPr>
            <a:r>
              <a:rPr lang="en-US" dirty="0"/>
              <a:t>Let the word of Christ dwell in you richly. (3:16)</a:t>
            </a:r>
          </a:p>
          <a:p>
            <a:pPr marL="742950" indent="-742950">
              <a:buFont typeface="+mj-lt"/>
              <a:buAutoNum type="arabicPeriod"/>
            </a:pPr>
            <a:r>
              <a:rPr lang="en-US" dirty="0"/>
              <a:t>Do all in the name of Jesus. (3:17)</a:t>
            </a:r>
          </a:p>
          <a:p>
            <a:pPr marL="742950" indent="-742950">
              <a:buFont typeface="+mj-lt"/>
              <a:buAutoNum type="arabicPeriod"/>
            </a:pPr>
            <a:r>
              <a:rPr lang="en-US" dirty="0"/>
              <a:t>Be thankful. (3:15-17)</a:t>
            </a:r>
          </a:p>
        </p:txBody>
      </p:sp>
    </p:spTree>
    <p:extLst>
      <p:ext uri="{BB962C8B-B14F-4D97-AF65-F5344CB8AC3E}">
        <p14:creationId xmlns:p14="http://schemas.microsoft.com/office/powerpoint/2010/main" val="514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9B76-063E-CBCA-BE56-845134EAAE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FF222D-C759-8307-3EBB-8F1EBEEE4F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956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ABED-76C9-5295-CBD3-682E73D0B179}"/>
              </a:ext>
            </a:extLst>
          </p:cNvPr>
          <p:cNvSpPr>
            <a:spLocks noGrp="1"/>
          </p:cNvSpPr>
          <p:nvPr>
            <p:ph type="title"/>
          </p:nvPr>
        </p:nvSpPr>
        <p:spPr>
          <a:xfrm>
            <a:off x="618565" y="340660"/>
            <a:ext cx="10972800" cy="1030940"/>
          </a:xfrm>
        </p:spPr>
        <p:txBody>
          <a:bodyPr/>
          <a:lstStyle/>
          <a:p>
            <a:r>
              <a:rPr lang="en-US" dirty="0"/>
              <a:t>COLOSSIANS 3:15</a:t>
            </a:r>
          </a:p>
        </p:txBody>
      </p:sp>
      <p:sp>
        <p:nvSpPr>
          <p:cNvPr id="3" name="Content Placeholder 2">
            <a:extLst>
              <a:ext uri="{FF2B5EF4-FFF2-40B4-BE49-F238E27FC236}">
                <a16:creationId xmlns:a16="http://schemas.microsoft.com/office/drawing/2014/main" id="{15C3160C-62B5-5BB9-31E7-82093B6961EB}"/>
              </a:ext>
            </a:extLst>
          </p:cNvPr>
          <p:cNvSpPr>
            <a:spLocks noGrp="1"/>
          </p:cNvSpPr>
          <p:nvPr>
            <p:ph idx="1"/>
          </p:nvPr>
        </p:nvSpPr>
        <p:spPr>
          <a:xfrm>
            <a:off x="851646" y="1595719"/>
            <a:ext cx="10515601" cy="4572000"/>
          </a:xfrm>
        </p:spPr>
        <p:txBody>
          <a:bodyPr>
            <a:normAutofit/>
          </a:bodyPr>
          <a:lstStyle/>
          <a:p>
            <a:pPr marL="0" indent="0">
              <a:buNone/>
            </a:pPr>
            <a:r>
              <a:rPr lang="en-US" dirty="0">
                <a:solidFill>
                  <a:schemeClr val="tx1"/>
                </a:solidFill>
              </a:rPr>
              <a:t>15) </a:t>
            </a:r>
            <a:r>
              <a:rPr lang="en-US" dirty="0"/>
              <a:t>Let the peace of Christ rule in your hearts, since as members of one body you were called to peace. And be thankful. </a:t>
            </a:r>
          </a:p>
        </p:txBody>
      </p:sp>
    </p:spTree>
    <p:extLst>
      <p:ext uri="{BB962C8B-B14F-4D97-AF65-F5344CB8AC3E}">
        <p14:creationId xmlns:p14="http://schemas.microsoft.com/office/powerpoint/2010/main" val="405487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7508-9FE4-0B21-79B1-93A530D86EC4}"/>
              </a:ext>
            </a:extLst>
          </p:cNvPr>
          <p:cNvSpPr>
            <a:spLocks noGrp="1"/>
          </p:cNvSpPr>
          <p:nvPr>
            <p:ph type="title"/>
          </p:nvPr>
        </p:nvSpPr>
        <p:spPr>
          <a:xfrm>
            <a:off x="618565" y="340659"/>
            <a:ext cx="10963835" cy="1030941"/>
          </a:xfrm>
        </p:spPr>
        <p:txBody>
          <a:bodyPr/>
          <a:lstStyle/>
          <a:p>
            <a:r>
              <a:rPr lang="en-US" dirty="0"/>
              <a:t>COLOSSIANS 3:16</a:t>
            </a:r>
          </a:p>
        </p:txBody>
      </p:sp>
      <p:sp>
        <p:nvSpPr>
          <p:cNvPr id="3" name="Content Placeholder 2">
            <a:extLst>
              <a:ext uri="{FF2B5EF4-FFF2-40B4-BE49-F238E27FC236}">
                <a16:creationId xmlns:a16="http://schemas.microsoft.com/office/drawing/2014/main" id="{D10F0194-A496-AF26-A59F-E5F3AECF20B4}"/>
              </a:ext>
            </a:extLst>
          </p:cNvPr>
          <p:cNvSpPr>
            <a:spLocks noGrp="1"/>
          </p:cNvSpPr>
          <p:nvPr>
            <p:ph idx="1"/>
          </p:nvPr>
        </p:nvSpPr>
        <p:spPr>
          <a:xfrm>
            <a:off x="851646" y="1595719"/>
            <a:ext cx="10515601" cy="4572000"/>
          </a:xfrm>
        </p:spPr>
        <p:txBody>
          <a:bodyPr>
            <a:normAutofit/>
          </a:bodyPr>
          <a:lstStyle/>
          <a:p>
            <a:pPr marL="0" indent="0">
              <a:buNone/>
            </a:pPr>
            <a:r>
              <a:rPr lang="en-US" dirty="0">
                <a:solidFill>
                  <a:schemeClr val="tx1"/>
                </a:solidFill>
              </a:rPr>
              <a:t>16) </a:t>
            </a:r>
            <a:r>
              <a:rPr lang="en-US" dirty="0"/>
              <a:t>Let the word of Christ dwell in you richly as you teach and admonish one another with all wisdom, and as you sing psalms, hymns and spiritual songs with gratitude in your hearts to God.</a:t>
            </a:r>
          </a:p>
        </p:txBody>
      </p:sp>
    </p:spTree>
    <p:extLst>
      <p:ext uri="{BB962C8B-B14F-4D97-AF65-F5344CB8AC3E}">
        <p14:creationId xmlns:p14="http://schemas.microsoft.com/office/powerpoint/2010/main" val="12961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7508-9FE4-0B21-79B1-93A530D86EC4}"/>
              </a:ext>
            </a:extLst>
          </p:cNvPr>
          <p:cNvSpPr>
            <a:spLocks noGrp="1"/>
          </p:cNvSpPr>
          <p:nvPr>
            <p:ph type="title"/>
          </p:nvPr>
        </p:nvSpPr>
        <p:spPr>
          <a:xfrm>
            <a:off x="609599" y="349624"/>
            <a:ext cx="10981765" cy="1021976"/>
          </a:xfrm>
        </p:spPr>
        <p:txBody>
          <a:bodyPr/>
          <a:lstStyle/>
          <a:p>
            <a:r>
              <a:rPr lang="en-US" dirty="0"/>
              <a:t>COLOSSIANS 3:17</a:t>
            </a:r>
          </a:p>
        </p:txBody>
      </p:sp>
      <p:sp>
        <p:nvSpPr>
          <p:cNvPr id="3" name="Content Placeholder 2">
            <a:extLst>
              <a:ext uri="{FF2B5EF4-FFF2-40B4-BE49-F238E27FC236}">
                <a16:creationId xmlns:a16="http://schemas.microsoft.com/office/drawing/2014/main" id="{D10F0194-A496-AF26-A59F-E5F3AECF20B4}"/>
              </a:ext>
            </a:extLst>
          </p:cNvPr>
          <p:cNvSpPr>
            <a:spLocks noGrp="1"/>
          </p:cNvSpPr>
          <p:nvPr>
            <p:ph idx="1"/>
          </p:nvPr>
        </p:nvSpPr>
        <p:spPr>
          <a:xfrm>
            <a:off x="842682" y="1586753"/>
            <a:ext cx="10515600" cy="4580965"/>
          </a:xfrm>
        </p:spPr>
        <p:txBody>
          <a:bodyPr>
            <a:normAutofit/>
          </a:bodyPr>
          <a:lstStyle/>
          <a:p>
            <a:pPr marL="0" indent="0">
              <a:buNone/>
            </a:pPr>
            <a:r>
              <a:rPr lang="en-US" dirty="0">
                <a:solidFill>
                  <a:schemeClr val="tx1"/>
                </a:solidFill>
              </a:rPr>
              <a:t>17) </a:t>
            </a:r>
            <a:r>
              <a:rPr lang="en-US" dirty="0"/>
              <a:t>And whatever you do, whether in word or deed, do it all in the name of the Lord Jesus, giving thanks to God the Father through him.</a:t>
            </a:r>
          </a:p>
        </p:txBody>
      </p:sp>
    </p:spTree>
    <p:extLst>
      <p:ext uri="{BB962C8B-B14F-4D97-AF65-F5344CB8AC3E}">
        <p14:creationId xmlns:p14="http://schemas.microsoft.com/office/powerpoint/2010/main" val="274629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0660"/>
            <a:ext cx="10972800" cy="1039906"/>
          </a:xfrm>
        </p:spPr>
        <p:txBody>
          <a:bodyPr/>
          <a:lstStyle/>
          <a:p>
            <a:r>
              <a:rPr lang="en-US" dirty="0"/>
              <a:t>4 COMMANDS</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95718"/>
            <a:ext cx="10515601" cy="4581245"/>
          </a:xfrm>
        </p:spPr>
        <p:txBody>
          <a:bodyPr>
            <a:noAutofit/>
          </a:bodyPr>
          <a:lstStyle/>
          <a:p>
            <a:pPr marL="742950" indent="-742950">
              <a:buFont typeface="+mj-lt"/>
              <a:buAutoNum type="arabicPeriod"/>
            </a:pPr>
            <a:r>
              <a:rPr lang="en-US" dirty="0"/>
              <a:t>Let Christ’s Peace rule your life. (3:15)</a:t>
            </a:r>
          </a:p>
          <a:p>
            <a:pPr marL="742950" indent="-742950">
              <a:buFont typeface="+mj-lt"/>
              <a:buAutoNum type="arabicPeriod"/>
            </a:pPr>
            <a:r>
              <a:rPr lang="en-US" dirty="0"/>
              <a:t>Let the word of Christ dwell in you richly. (3:16)</a:t>
            </a:r>
          </a:p>
          <a:p>
            <a:pPr marL="742950" indent="-742950">
              <a:buFont typeface="+mj-lt"/>
              <a:buAutoNum type="arabicPeriod"/>
            </a:pPr>
            <a:r>
              <a:rPr lang="en-US" dirty="0"/>
              <a:t>Do all in the name of Jesus. (3:17)</a:t>
            </a:r>
          </a:p>
          <a:p>
            <a:pPr marL="742950" indent="-742950">
              <a:buFont typeface="+mj-lt"/>
              <a:buAutoNum type="arabicPeriod"/>
            </a:pPr>
            <a:r>
              <a:rPr lang="en-US" dirty="0"/>
              <a:t>Be thankful. (3:15-17)</a:t>
            </a:r>
          </a:p>
        </p:txBody>
      </p:sp>
    </p:spTree>
    <p:extLst>
      <p:ext uri="{BB962C8B-B14F-4D97-AF65-F5344CB8AC3E}">
        <p14:creationId xmlns:p14="http://schemas.microsoft.com/office/powerpoint/2010/main" val="36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9136"/>
            <a:ext cx="10963835" cy="1022464"/>
          </a:xfrm>
        </p:spPr>
        <p:txBody>
          <a:bodyPr>
            <a:normAutofit/>
          </a:bodyPr>
          <a:lstStyle/>
          <a:p>
            <a:r>
              <a:rPr lang="en-US" dirty="0"/>
              <a:t>1. Let Christ’s Peace rule your life. (3:15)</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42682" y="1595719"/>
            <a:ext cx="10524565" cy="4913146"/>
          </a:xfrm>
        </p:spPr>
        <p:txBody>
          <a:bodyPr>
            <a:noAutofit/>
          </a:bodyPr>
          <a:lstStyle/>
          <a:p>
            <a:r>
              <a:rPr lang="en-US" dirty="0"/>
              <a:t>The war is over because of the cross.  There is peace between us and God, objective truth.</a:t>
            </a:r>
          </a:p>
          <a:p>
            <a:r>
              <a:rPr lang="en-US" dirty="0"/>
              <a:t>Because of that we have peace in our hearts, subjective.</a:t>
            </a:r>
          </a:p>
          <a:p>
            <a:r>
              <a:rPr lang="en-US" dirty="0"/>
              <a:t>Recall John Wesley’s conversion experience, no peace in his heart.</a:t>
            </a:r>
          </a:p>
        </p:txBody>
      </p:sp>
    </p:spTree>
    <p:extLst>
      <p:ext uri="{BB962C8B-B14F-4D97-AF65-F5344CB8AC3E}">
        <p14:creationId xmlns:p14="http://schemas.microsoft.com/office/powerpoint/2010/main" val="33081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448236"/>
            <a:ext cx="10963835" cy="914400"/>
          </a:xfrm>
        </p:spPr>
        <p:txBody>
          <a:bodyPr>
            <a:normAutofit/>
          </a:bodyPr>
          <a:lstStyle/>
          <a:p>
            <a:r>
              <a:rPr lang="en-US" dirty="0"/>
              <a:t>1. Let Christ’s Peace rule your life. (3:15)</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95719"/>
            <a:ext cx="10506636" cy="4572000"/>
          </a:xfrm>
        </p:spPr>
        <p:txBody>
          <a:bodyPr>
            <a:normAutofit/>
          </a:bodyPr>
          <a:lstStyle/>
          <a:p>
            <a:r>
              <a:rPr lang="en-US" dirty="0"/>
              <a:t>“Let the peace of Christ </a:t>
            </a:r>
            <a:r>
              <a:rPr lang="en-US" b="1" i="1" u="sng" dirty="0"/>
              <a:t>rule</a:t>
            </a:r>
            <a:r>
              <a:rPr lang="en-US" dirty="0"/>
              <a:t> in your hearts…”</a:t>
            </a:r>
          </a:p>
          <a:p>
            <a:r>
              <a:rPr lang="en-US" dirty="0"/>
              <a:t>“Rule” is a word from the athletic world. Let Christ’s peace be the referee or the umpire in your heart. Conflict or peace, what will you choose?</a:t>
            </a:r>
          </a:p>
        </p:txBody>
      </p:sp>
    </p:spTree>
    <p:extLst>
      <p:ext uri="{BB962C8B-B14F-4D97-AF65-F5344CB8AC3E}">
        <p14:creationId xmlns:p14="http://schemas.microsoft.com/office/powerpoint/2010/main" val="18160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EF27-1A1A-9A67-80DE-0751E16BB676}"/>
              </a:ext>
            </a:extLst>
          </p:cNvPr>
          <p:cNvSpPr>
            <a:spLocks noGrp="1"/>
          </p:cNvSpPr>
          <p:nvPr>
            <p:ph type="title"/>
          </p:nvPr>
        </p:nvSpPr>
        <p:spPr>
          <a:xfrm>
            <a:off x="618565" y="340660"/>
            <a:ext cx="10735235" cy="1039906"/>
          </a:xfrm>
        </p:spPr>
        <p:txBody>
          <a:bodyPr/>
          <a:lstStyle/>
          <a:p>
            <a:r>
              <a:rPr lang="en-US" dirty="0"/>
              <a:t>4 COMMANDS</a:t>
            </a:r>
          </a:p>
        </p:txBody>
      </p:sp>
      <p:sp>
        <p:nvSpPr>
          <p:cNvPr id="3" name="Content Placeholder 2">
            <a:extLst>
              <a:ext uri="{FF2B5EF4-FFF2-40B4-BE49-F238E27FC236}">
                <a16:creationId xmlns:a16="http://schemas.microsoft.com/office/drawing/2014/main" id="{15222A6E-5E96-946D-330A-A8204FD264C2}"/>
              </a:ext>
            </a:extLst>
          </p:cNvPr>
          <p:cNvSpPr>
            <a:spLocks noGrp="1"/>
          </p:cNvSpPr>
          <p:nvPr>
            <p:ph idx="1"/>
          </p:nvPr>
        </p:nvSpPr>
        <p:spPr>
          <a:xfrm>
            <a:off x="851646" y="1595718"/>
            <a:ext cx="10515601" cy="4581245"/>
          </a:xfrm>
        </p:spPr>
        <p:txBody>
          <a:bodyPr>
            <a:noAutofit/>
          </a:bodyPr>
          <a:lstStyle/>
          <a:p>
            <a:pPr marL="742950" indent="-742950">
              <a:buFont typeface="+mj-lt"/>
              <a:buAutoNum type="arabicPeriod"/>
            </a:pPr>
            <a:r>
              <a:rPr lang="en-US" dirty="0"/>
              <a:t>Let Christ’s Peace rule your life. (3:15)</a:t>
            </a:r>
          </a:p>
          <a:p>
            <a:pPr marL="742950" indent="-742950">
              <a:buFont typeface="+mj-lt"/>
              <a:buAutoNum type="arabicPeriod"/>
            </a:pPr>
            <a:r>
              <a:rPr lang="en-US" b="1" i="1" u="sng" dirty="0"/>
              <a:t>Let the word of Christ dwell in you richly. (3:16)</a:t>
            </a:r>
          </a:p>
          <a:p>
            <a:pPr marL="0" indent="0">
              <a:buNone/>
            </a:pPr>
            <a:r>
              <a:rPr lang="en-US" dirty="0"/>
              <a:t> </a:t>
            </a:r>
          </a:p>
        </p:txBody>
      </p:sp>
    </p:spTree>
    <p:extLst>
      <p:ext uri="{BB962C8B-B14F-4D97-AF65-F5344CB8AC3E}">
        <p14:creationId xmlns:p14="http://schemas.microsoft.com/office/powerpoint/2010/main" val="1985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TotalTime>
  <Words>1023</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LET THE WORD OF CHRIST  DWELL IN YOU RICHLY</vt:lpstr>
      <vt:lpstr>COLOSSIANS 3:15-17</vt:lpstr>
      <vt:lpstr>COLOSSIANS 3:15</vt:lpstr>
      <vt:lpstr>COLOSSIANS 3:16</vt:lpstr>
      <vt:lpstr>COLOSSIANS 3:17</vt:lpstr>
      <vt:lpstr>4 COMMANDS</vt:lpstr>
      <vt:lpstr>1. Let Christ’s Peace rule your life. (3:15)</vt:lpstr>
      <vt:lpstr>1. Let Christ’s Peace rule your life. (3:15)</vt:lpstr>
      <vt:lpstr>4 COMMANDS</vt:lpstr>
      <vt:lpstr>2. Let the word of Christ dwell in you richly.  (3:16)</vt:lpstr>
      <vt:lpstr>PARALLEL PASSAGE IN  EPHESIANS 5:18-20</vt:lpstr>
      <vt:lpstr>PowerPoint Presentation</vt:lpstr>
      <vt:lpstr>2. Let the word of Christ dwell in you richly.  (3:16)</vt:lpstr>
      <vt:lpstr>2. Let the word of Christ dwell in you richly.  (3:16)</vt:lpstr>
      <vt:lpstr>2. Let the word of Christ dwell in you richly.  (3:16)</vt:lpstr>
      <vt:lpstr>4 COMMANDS</vt:lpstr>
      <vt:lpstr>3. Do all in the name of Jesus (3:17)</vt:lpstr>
      <vt:lpstr>3. Do all in the name of Jesus (3:17)</vt:lpstr>
      <vt:lpstr>3. Do all in the name of Jesus (3:17)</vt:lpstr>
      <vt:lpstr>4 COMMANDS</vt:lpstr>
      <vt:lpstr>4. Be thankful (3:15-17)</vt:lpstr>
      <vt:lpstr>4. Be thankful (3:15-17)</vt:lpstr>
      <vt:lpstr>4. Be thankful (3:15-17)</vt:lpstr>
      <vt:lpstr>“Overflowing with thankfulness”</vt:lpstr>
      <vt:lpstr>4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THE WORD OF CHRIST  DWELL IN YOU RICHLY</dc:title>
  <dc:creator>steve hokuf</dc:creator>
  <cp:lastModifiedBy>Chrissy Jackson</cp:lastModifiedBy>
  <cp:revision>2</cp:revision>
  <dcterms:created xsi:type="dcterms:W3CDTF">2022-08-09T17:02:55Z</dcterms:created>
  <dcterms:modified xsi:type="dcterms:W3CDTF">2022-09-10T20:32:58Z</dcterms:modified>
</cp:coreProperties>
</file>