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323" r:id="rId2"/>
    <p:sldId id="291" r:id="rId3"/>
    <p:sldId id="258" r:id="rId4"/>
    <p:sldId id="257" r:id="rId5"/>
    <p:sldId id="260" r:id="rId6"/>
    <p:sldId id="284" r:id="rId7"/>
    <p:sldId id="294" r:id="rId8"/>
    <p:sldId id="261" r:id="rId9"/>
    <p:sldId id="259" r:id="rId10"/>
    <p:sldId id="316" r:id="rId11"/>
    <p:sldId id="317" r:id="rId12"/>
    <p:sldId id="306" r:id="rId13"/>
    <p:sldId id="315" r:id="rId14"/>
    <p:sldId id="318" r:id="rId15"/>
    <p:sldId id="292" r:id="rId16"/>
    <p:sldId id="262" r:id="rId17"/>
    <p:sldId id="263" r:id="rId18"/>
    <p:sldId id="264" r:id="rId19"/>
    <p:sldId id="265" r:id="rId20"/>
    <p:sldId id="266" r:id="rId21"/>
    <p:sldId id="267" r:id="rId22"/>
    <p:sldId id="268" r:id="rId23"/>
    <p:sldId id="269" r:id="rId24"/>
    <p:sldId id="270" r:id="rId25"/>
    <p:sldId id="271" r:id="rId26"/>
    <p:sldId id="273" r:id="rId27"/>
    <p:sldId id="309" r:id="rId28"/>
    <p:sldId id="275" r:id="rId29"/>
    <p:sldId id="276" r:id="rId30"/>
    <p:sldId id="277" r:id="rId31"/>
    <p:sldId id="278" r:id="rId32"/>
    <p:sldId id="279" r:id="rId33"/>
    <p:sldId id="280" r:id="rId34"/>
    <p:sldId id="281" r:id="rId35"/>
    <p:sldId id="282" r:id="rId36"/>
    <p:sldId id="283" r:id="rId37"/>
    <p:sldId id="285" r:id="rId38"/>
    <p:sldId id="286" r:id="rId39"/>
    <p:sldId id="320" r:id="rId40"/>
    <p:sldId id="321" r:id="rId41"/>
    <p:sldId id="287" r:id="rId42"/>
    <p:sldId id="311" r:id="rId43"/>
    <p:sldId id="288" r:id="rId44"/>
    <p:sldId id="290" r:id="rId45"/>
    <p:sldId id="310" r:id="rId46"/>
    <p:sldId id="293" r:id="rId47"/>
    <p:sldId id="295" r:id="rId48"/>
    <p:sldId id="274" r:id="rId49"/>
    <p:sldId id="296" r:id="rId50"/>
    <p:sldId id="297" r:id="rId51"/>
    <p:sldId id="298" r:id="rId52"/>
    <p:sldId id="299" r:id="rId53"/>
    <p:sldId id="300" r:id="rId54"/>
    <p:sldId id="301" r:id="rId55"/>
    <p:sldId id="322" r:id="rId56"/>
    <p:sldId id="302" r:id="rId57"/>
    <p:sldId id="303" r:id="rId58"/>
    <p:sldId id="319" r:id="rId59"/>
    <p:sldId id="304" r:id="rId60"/>
    <p:sldId id="313" r:id="rId61"/>
    <p:sldId id="312" r:id="rId62"/>
    <p:sldId id="289" r:id="rId63"/>
    <p:sldId id="308" r:id="rId64"/>
    <p:sldId id="307"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CBECE3"/>
    <a:srgbClr val="B64C4F"/>
    <a:srgbClr val="CC0000"/>
    <a:srgbClr val="B44C4E"/>
    <a:srgbClr val="6B474B"/>
    <a:srgbClr val="C1E2DE"/>
    <a:srgbClr val="B94C4F"/>
    <a:srgbClr val="AFA19E"/>
    <a:srgbClr val="9A9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96" y="34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nd Booth" userId="a5eb99cd2d888d98" providerId="LiveId" clId="{3523C696-E05E-468F-BDC7-BD0FA3DB8472}"/>
    <pc:docChg chg="delSld">
      <pc:chgData name="Sound Booth" userId="a5eb99cd2d888d98" providerId="LiveId" clId="{3523C696-E05E-468F-BDC7-BD0FA3DB8472}" dt="2022-09-25T14:13:35.082" v="0" actId="2696"/>
      <pc:docMkLst>
        <pc:docMk/>
      </pc:docMkLst>
      <pc:sldChg chg="del">
        <pc:chgData name="Sound Booth" userId="a5eb99cd2d888d98" providerId="LiveId" clId="{3523C696-E05E-468F-BDC7-BD0FA3DB8472}" dt="2022-09-25T14:13:35.082" v="0" actId="2696"/>
        <pc:sldMkLst>
          <pc:docMk/>
          <pc:sldMk cId="0" sldId="31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C81A5-BD87-5CD0-6737-ABF669D5EAC5}"/>
              </a:ext>
            </a:extLst>
          </p:cNvPr>
          <p:cNvSpPr>
            <a:spLocks noGrp="1"/>
          </p:cNvSpPr>
          <p:nvPr>
            <p:ph type="ctrTitle"/>
          </p:nvPr>
        </p:nvSpPr>
        <p:spPr>
          <a:xfrm>
            <a:off x="609600" y="1523999"/>
            <a:ext cx="10058400" cy="838201"/>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ED87DEC-18FB-0C84-A40A-2DA571EED8B4}"/>
              </a:ext>
            </a:extLst>
          </p:cNvPr>
          <p:cNvSpPr>
            <a:spLocks noGrp="1"/>
          </p:cNvSpPr>
          <p:nvPr>
            <p:ph type="subTitle" idx="1"/>
          </p:nvPr>
        </p:nvSpPr>
        <p:spPr>
          <a:xfrm>
            <a:off x="609600" y="2286000"/>
            <a:ext cx="10972800" cy="4343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2AE74A5-8820-D397-3030-B6347E7D1E10}"/>
              </a:ext>
            </a:extLst>
          </p:cNvPr>
          <p:cNvSpPr>
            <a:spLocks noGrp="1"/>
          </p:cNvSpPr>
          <p:nvPr>
            <p:ph type="dt" sz="half" idx="10"/>
          </p:nvPr>
        </p:nvSpPr>
        <p:spPr>
          <a:xfrm>
            <a:off x="838200" y="6356350"/>
            <a:ext cx="2743200" cy="365125"/>
          </a:xfrm>
          <a:prstGeom prst="rect">
            <a:avLst/>
          </a:prstGeom>
        </p:spPr>
        <p:txBody>
          <a:bodyPr/>
          <a:lstStyle/>
          <a:p>
            <a:fld id="{0F6511DA-8B71-4DC2-9BB8-D6E982AD621E}" type="datetimeFigureOut">
              <a:rPr lang="en-US" smtClean="0"/>
              <a:pPr/>
              <a:t>9/25/2022</a:t>
            </a:fld>
            <a:endParaRPr lang="en-US"/>
          </a:p>
        </p:txBody>
      </p:sp>
      <p:sp>
        <p:nvSpPr>
          <p:cNvPr id="5" name="Footer Placeholder 4">
            <a:extLst>
              <a:ext uri="{FF2B5EF4-FFF2-40B4-BE49-F238E27FC236}">
                <a16:creationId xmlns:a16="http://schemas.microsoft.com/office/drawing/2014/main" id="{71229CEE-B7DF-6C90-5A09-64D7F8C31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640A68-2A10-D299-AADB-03A36A6D5760}"/>
              </a:ext>
            </a:extLst>
          </p:cNvPr>
          <p:cNvSpPr>
            <a:spLocks noGrp="1"/>
          </p:cNvSpPr>
          <p:nvPr>
            <p:ph type="sldNum" sz="quarter" idx="12"/>
          </p:nvPr>
        </p:nvSpPr>
        <p:spPr>
          <a:xfrm>
            <a:off x="8610600" y="6356350"/>
            <a:ext cx="2743200" cy="365125"/>
          </a:xfrm>
          <a:prstGeom prst="rect">
            <a:avLst/>
          </a:prstGeom>
        </p:spPr>
        <p:txBody>
          <a:bodyPr/>
          <a:lstStyle/>
          <a:p>
            <a:fld id="{AB2A7798-C01B-4CD8-B0F8-E9EAC778E6AF}" type="slidenum">
              <a:rPr lang="en-US" smtClean="0"/>
              <a:pPr/>
              <a:t>‹#›</a:t>
            </a:fld>
            <a:endParaRPr lang="en-US"/>
          </a:p>
        </p:txBody>
      </p:sp>
    </p:spTree>
    <p:extLst>
      <p:ext uri="{BB962C8B-B14F-4D97-AF65-F5344CB8AC3E}">
        <p14:creationId xmlns:p14="http://schemas.microsoft.com/office/powerpoint/2010/main" val="249464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7758-6CEE-1BEA-FFFD-A7F57B218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46B924-7E6E-195D-A687-89D5C1F223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7587B-D5C1-C8BB-F610-7F0CEEAE7C41}"/>
              </a:ext>
            </a:extLst>
          </p:cNvPr>
          <p:cNvSpPr>
            <a:spLocks noGrp="1"/>
          </p:cNvSpPr>
          <p:nvPr>
            <p:ph type="dt" sz="half" idx="10"/>
          </p:nvPr>
        </p:nvSpPr>
        <p:spPr>
          <a:xfrm>
            <a:off x="838200" y="6356350"/>
            <a:ext cx="2743200" cy="365125"/>
          </a:xfrm>
          <a:prstGeom prst="rect">
            <a:avLst/>
          </a:prstGeom>
        </p:spPr>
        <p:txBody>
          <a:bodyPr/>
          <a:lstStyle/>
          <a:p>
            <a:fld id="{0F6511DA-8B71-4DC2-9BB8-D6E982AD621E}" type="datetimeFigureOut">
              <a:rPr lang="en-US" smtClean="0"/>
              <a:pPr/>
              <a:t>9/25/2022</a:t>
            </a:fld>
            <a:endParaRPr lang="en-US"/>
          </a:p>
        </p:txBody>
      </p:sp>
      <p:sp>
        <p:nvSpPr>
          <p:cNvPr id="5" name="Footer Placeholder 4">
            <a:extLst>
              <a:ext uri="{FF2B5EF4-FFF2-40B4-BE49-F238E27FC236}">
                <a16:creationId xmlns:a16="http://schemas.microsoft.com/office/drawing/2014/main" id="{8E08270D-DA02-DF76-B54C-41B8F35F28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8D3691-71F1-260A-5945-F38754EBE80B}"/>
              </a:ext>
            </a:extLst>
          </p:cNvPr>
          <p:cNvSpPr>
            <a:spLocks noGrp="1"/>
          </p:cNvSpPr>
          <p:nvPr>
            <p:ph type="sldNum" sz="quarter" idx="12"/>
          </p:nvPr>
        </p:nvSpPr>
        <p:spPr>
          <a:xfrm>
            <a:off x="8610600" y="6356350"/>
            <a:ext cx="2743200" cy="365125"/>
          </a:xfrm>
          <a:prstGeom prst="rect">
            <a:avLst/>
          </a:prstGeom>
        </p:spPr>
        <p:txBody>
          <a:bodyPr/>
          <a:lstStyle/>
          <a:p>
            <a:fld id="{AB2A7798-C01B-4CD8-B0F8-E9EAC778E6AF}" type="slidenum">
              <a:rPr lang="en-US" smtClean="0"/>
              <a:pPr/>
              <a:t>‹#›</a:t>
            </a:fld>
            <a:endParaRPr lang="en-US"/>
          </a:p>
        </p:txBody>
      </p:sp>
    </p:spTree>
    <p:extLst>
      <p:ext uri="{BB962C8B-B14F-4D97-AF65-F5344CB8AC3E}">
        <p14:creationId xmlns:p14="http://schemas.microsoft.com/office/powerpoint/2010/main" val="389096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CB4AFA-0BF0-18AF-512D-3AA2A0C869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B13F5E-BDF5-C130-D41D-DC5A5032FB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5DDD1E-EFA6-5B17-67C8-4257ABCBCFD2}"/>
              </a:ext>
            </a:extLst>
          </p:cNvPr>
          <p:cNvSpPr>
            <a:spLocks noGrp="1"/>
          </p:cNvSpPr>
          <p:nvPr>
            <p:ph type="dt" sz="half" idx="10"/>
          </p:nvPr>
        </p:nvSpPr>
        <p:spPr>
          <a:xfrm>
            <a:off x="838200" y="6356350"/>
            <a:ext cx="2743200" cy="365125"/>
          </a:xfrm>
          <a:prstGeom prst="rect">
            <a:avLst/>
          </a:prstGeom>
        </p:spPr>
        <p:txBody>
          <a:bodyPr/>
          <a:lstStyle/>
          <a:p>
            <a:fld id="{0F6511DA-8B71-4DC2-9BB8-D6E982AD621E}" type="datetimeFigureOut">
              <a:rPr lang="en-US" smtClean="0"/>
              <a:pPr/>
              <a:t>9/25/2022</a:t>
            </a:fld>
            <a:endParaRPr lang="en-US"/>
          </a:p>
        </p:txBody>
      </p:sp>
      <p:sp>
        <p:nvSpPr>
          <p:cNvPr id="5" name="Footer Placeholder 4">
            <a:extLst>
              <a:ext uri="{FF2B5EF4-FFF2-40B4-BE49-F238E27FC236}">
                <a16:creationId xmlns:a16="http://schemas.microsoft.com/office/drawing/2014/main" id="{5518327A-5370-3F03-0787-CD746A9B57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9358216-7491-2418-4344-6F5F2E4F7009}"/>
              </a:ext>
            </a:extLst>
          </p:cNvPr>
          <p:cNvSpPr>
            <a:spLocks noGrp="1"/>
          </p:cNvSpPr>
          <p:nvPr>
            <p:ph type="sldNum" sz="quarter" idx="12"/>
          </p:nvPr>
        </p:nvSpPr>
        <p:spPr>
          <a:xfrm>
            <a:off x="8610600" y="6356350"/>
            <a:ext cx="2743200" cy="365125"/>
          </a:xfrm>
          <a:prstGeom prst="rect">
            <a:avLst/>
          </a:prstGeom>
        </p:spPr>
        <p:txBody>
          <a:bodyPr/>
          <a:lstStyle/>
          <a:p>
            <a:fld id="{AB2A7798-C01B-4CD8-B0F8-E9EAC778E6AF}" type="slidenum">
              <a:rPr lang="en-US" smtClean="0"/>
              <a:pPr/>
              <a:t>‹#›</a:t>
            </a:fld>
            <a:endParaRPr lang="en-US"/>
          </a:p>
        </p:txBody>
      </p:sp>
    </p:spTree>
    <p:extLst>
      <p:ext uri="{BB962C8B-B14F-4D97-AF65-F5344CB8AC3E}">
        <p14:creationId xmlns:p14="http://schemas.microsoft.com/office/powerpoint/2010/main" val="71575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5D323-A6EB-D798-1CFA-1BEF1139C26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B8419E3-9E6E-4209-9CC1-55560ABBCE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15491A-B546-00BB-5E99-B5E06353DF41}"/>
              </a:ext>
            </a:extLst>
          </p:cNvPr>
          <p:cNvSpPr>
            <a:spLocks noGrp="1"/>
          </p:cNvSpPr>
          <p:nvPr>
            <p:ph type="dt" sz="half" idx="10"/>
          </p:nvPr>
        </p:nvSpPr>
        <p:spPr>
          <a:xfrm>
            <a:off x="838200" y="6356350"/>
            <a:ext cx="2743200" cy="365125"/>
          </a:xfrm>
          <a:prstGeom prst="rect">
            <a:avLst/>
          </a:prstGeom>
        </p:spPr>
        <p:txBody>
          <a:bodyPr/>
          <a:lstStyle/>
          <a:p>
            <a:fld id="{0F6511DA-8B71-4DC2-9BB8-D6E982AD621E}" type="datetimeFigureOut">
              <a:rPr lang="en-US" smtClean="0"/>
              <a:pPr/>
              <a:t>9/25/2022</a:t>
            </a:fld>
            <a:endParaRPr lang="en-US"/>
          </a:p>
        </p:txBody>
      </p:sp>
      <p:sp>
        <p:nvSpPr>
          <p:cNvPr id="5" name="Footer Placeholder 4">
            <a:extLst>
              <a:ext uri="{FF2B5EF4-FFF2-40B4-BE49-F238E27FC236}">
                <a16:creationId xmlns:a16="http://schemas.microsoft.com/office/drawing/2014/main" id="{28557EEF-3143-A639-175F-A769C21294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0970975-3D0A-ED84-7236-E3DF8DFA39E1}"/>
              </a:ext>
            </a:extLst>
          </p:cNvPr>
          <p:cNvSpPr>
            <a:spLocks noGrp="1"/>
          </p:cNvSpPr>
          <p:nvPr>
            <p:ph type="sldNum" sz="quarter" idx="12"/>
          </p:nvPr>
        </p:nvSpPr>
        <p:spPr>
          <a:xfrm>
            <a:off x="8610600" y="6356350"/>
            <a:ext cx="2743200" cy="365125"/>
          </a:xfrm>
          <a:prstGeom prst="rect">
            <a:avLst/>
          </a:prstGeom>
        </p:spPr>
        <p:txBody>
          <a:bodyPr/>
          <a:lstStyle/>
          <a:p>
            <a:fld id="{AB2A7798-C01B-4CD8-B0F8-E9EAC778E6AF}" type="slidenum">
              <a:rPr lang="en-US" smtClean="0"/>
              <a:pPr/>
              <a:t>‹#›</a:t>
            </a:fld>
            <a:endParaRPr lang="en-US"/>
          </a:p>
        </p:txBody>
      </p:sp>
    </p:spTree>
    <p:extLst>
      <p:ext uri="{BB962C8B-B14F-4D97-AF65-F5344CB8AC3E}">
        <p14:creationId xmlns:p14="http://schemas.microsoft.com/office/powerpoint/2010/main" val="3563309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341D-BCC9-1A42-3C4D-13957894B6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754560-D663-B42E-AD87-0E802441BA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B858D9-62C0-379B-DE67-ADF43F65A954}"/>
              </a:ext>
            </a:extLst>
          </p:cNvPr>
          <p:cNvSpPr>
            <a:spLocks noGrp="1"/>
          </p:cNvSpPr>
          <p:nvPr>
            <p:ph type="dt" sz="half" idx="10"/>
          </p:nvPr>
        </p:nvSpPr>
        <p:spPr>
          <a:xfrm>
            <a:off x="838200" y="6356350"/>
            <a:ext cx="2743200" cy="365125"/>
          </a:xfrm>
          <a:prstGeom prst="rect">
            <a:avLst/>
          </a:prstGeom>
        </p:spPr>
        <p:txBody>
          <a:bodyPr/>
          <a:lstStyle/>
          <a:p>
            <a:fld id="{0F6511DA-8B71-4DC2-9BB8-D6E982AD621E}" type="datetimeFigureOut">
              <a:rPr lang="en-US" smtClean="0"/>
              <a:pPr/>
              <a:t>9/25/2022</a:t>
            </a:fld>
            <a:endParaRPr lang="en-US"/>
          </a:p>
        </p:txBody>
      </p:sp>
      <p:sp>
        <p:nvSpPr>
          <p:cNvPr id="5" name="Footer Placeholder 4">
            <a:extLst>
              <a:ext uri="{FF2B5EF4-FFF2-40B4-BE49-F238E27FC236}">
                <a16:creationId xmlns:a16="http://schemas.microsoft.com/office/drawing/2014/main" id="{142B72D7-2027-7491-E201-302F8F2901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807ADF-45BD-B9EE-C80A-BD641E81915E}"/>
              </a:ext>
            </a:extLst>
          </p:cNvPr>
          <p:cNvSpPr>
            <a:spLocks noGrp="1"/>
          </p:cNvSpPr>
          <p:nvPr>
            <p:ph type="sldNum" sz="quarter" idx="12"/>
          </p:nvPr>
        </p:nvSpPr>
        <p:spPr>
          <a:xfrm>
            <a:off x="8610600" y="6356350"/>
            <a:ext cx="2743200" cy="365125"/>
          </a:xfrm>
          <a:prstGeom prst="rect">
            <a:avLst/>
          </a:prstGeom>
        </p:spPr>
        <p:txBody>
          <a:bodyPr/>
          <a:lstStyle/>
          <a:p>
            <a:fld id="{AB2A7798-C01B-4CD8-B0F8-E9EAC778E6AF}" type="slidenum">
              <a:rPr lang="en-US" smtClean="0"/>
              <a:pPr/>
              <a:t>‹#›</a:t>
            </a:fld>
            <a:endParaRPr lang="en-US"/>
          </a:p>
        </p:txBody>
      </p:sp>
    </p:spTree>
    <p:extLst>
      <p:ext uri="{BB962C8B-B14F-4D97-AF65-F5344CB8AC3E}">
        <p14:creationId xmlns:p14="http://schemas.microsoft.com/office/powerpoint/2010/main" val="1294762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C140B-A196-1DCB-4296-E576E73E42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26077A-683D-3504-979F-B995CA682C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947223-5EF5-8DF5-F47E-E3B50D3E2A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BEDCE8-D075-FD6D-55B8-145AEF670ACE}"/>
              </a:ext>
            </a:extLst>
          </p:cNvPr>
          <p:cNvSpPr>
            <a:spLocks noGrp="1"/>
          </p:cNvSpPr>
          <p:nvPr>
            <p:ph type="dt" sz="half" idx="10"/>
          </p:nvPr>
        </p:nvSpPr>
        <p:spPr>
          <a:xfrm>
            <a:off x="838200" y="6356350"/>
            <a:ext cx="2743200" cy="365125"/>
          </a:xfrm>
          <a:prstGeom prst="rect">
            <a:avLst/>
          </a:prstGeom>
        </p:spPr>
        <p:txBody>
          <a:bodyPr/>
          <a:lstStyle/>
          <a:p>
            <a:fld id="{0F6511DA-8B71-4DC2-9BB8-D6E982AD621E}" type="datetimeFigureOut">
              <a:rPr lang="en-US" smtClean="0"/>
              <a:pPr/>
              <a:t>9/25/2022</a:t>
            </a:fld>
            <a:endParaRPr lang="en-US"/>
          </a:p>
        </p:txBody>
      </p:sp>
      <p:sp>
        <p:nvSpPr>
          <p:cNvPr id="6" name="Footer Placeholder 5">
            <a:extLst>
              <a:ext uri="{FF2B5EF4-FFF2-40B4-BE49-F238E27FC236}">
                <a16:creationId xmlns:a16="http://schemas.microsoft.com/office/drawing/2014/main" id="{4E3F209C-9386-EF3A-02F0-B25728032E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AC163C0-A5C8-A63D-BA9C-715F8B2E28B4}"/>
              </a:ext>
            </a:extLst>
          </p:cNvPr>
          <p:cNvSpPr>
            <a:spLocks noGrp="1"/>
          </p:cNvSpPr>
          <p:nvPr>
            <p:ph type="sldNum" sz="quarter" idx="12"/>
          </p:nvPr>
        </p:nvSpPr>
        <p:spPr>
          <a:xfrm>
            <a:off x="8610600" y="6356350"/>
            <a:ext cx="2743200" cy="365125"/>
          </a:xfrm>
          <a:prstGeom prst="rect">
            <a:avLst/>
          </a:prstGeom>
        </p:spPr>
        <p:txBody>
          <a:bodyPr/>
          <a:lstStyle/>
          <a:p>
            <a:fld id="{AB2A7798-C01B-4CD8-B0F8-E9EAC778E6AF}" type="slidenum">
              <a:rPr lang="en-US" smtClean="0"/>
              <a:pPr/>
              <a:t>‹#›</a:t>
            </a:fld>
            <a:endParaRPr lang="en-US"/>
          </a:p>
        </p:txBody>
      </p:sp>
    </p:spTree>
    <p:extLst>
      <p:ext uri="{BB962C8B-B14F-4D97-AF65-F5344CB8AC3E}">
        <p14:creationId xmlns:p14="http://schemas.microsoft.com/office/powerpoint/2010/main" val="1401483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E273D-1B2B-1084-F554-0976A7D315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94DC6F-5A2C-6977-935D-68C672C071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F5803B-C32B-AB09-DAEA-E4113FC18C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22C1DE-2BE9-6182-901A-63EAEA4FD8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633AC2-7EE9-C18D-EB86-D66EDF0124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C6DD3-F25C-1160-67E6-1C6CD6AF4941}"/>
              </a:ext>
            </a:extLst>
          </p:cNvPr>
          <p:cNvSpPr>
            <a:spLocks noGrp="1"/>
          </p:cNvSpPr>
          <p:nvPr>
            <p:ph type="dt" sz="half" idx="10"/>
          </p:nvPr>
        </p:nvSpPr>
        <p:spPr>
          <a:xfrm>
            <a:off x="838200" y="6356350"/>
            <a:ext cx="2743200" cy="365125"/>
          </a:xfrm>
          <a:prstGeom prst="rect">
            <a:avLst/>
          </a:prstGeom>
        </p:spPr>
        <p:txBody>
          <a:bodyPr/>
          <a:lstStyle/>
          <a:p>
            <a:fld id="{0F6511DA-8B71-4DC2-9BB8-D6E982AD621E}" type="datetimeFigureOut">
              <a:rPr lang="en-US" smtClean="0"/>
              <a:pPr/>
              <a:t>9/25/2022</a:t>
            </a:fld>
            <a:endParaRPr lang="en-US"/>
          </a:p>
        </p:txBody>
      </p:sp>
      <p:sp>
        <p:nvSpPr>
          <p:cNvPr id="8" name="Footer Placeholder 7">
            <a:extLst>
              <a:ext uri="{FF2B5EF4-FFF2-40B4-BE49-F238E27FC236}">
                <a16:creationId xmlns:a16="http://schemas.microsoft.com/office/drawing/2014/main" id="{0DB51A71-355D-142E-8CEA-E304931E7E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D7285A7-0702-7AF5-A494-AE3301E5AEA2}"/>
              </a:ext>
            </a:extLst>
          </p:cNvPr>
          <p:cNvSpPr>
            <a:spLocks noGrp="1"/>
          </p:cNvSpPr>
          <p:nvPr>
            <p:ph type="sldNum" sz="quarter" idx="12"/>
          </p:nvPr>
        </p:nvSpPr>
        <p:spPr>
          <a:xfrm>
            <a:off x="8610600" y="6356350"/>
            <a:ext cx="2743200" cy="365125"/>
          </a:xfrm>
          <a:prstGeom prst="rect">
            <a:avLst/>
          </a:prstGeom>
        </p:spPr>
        <p:txBody>
          <a:bodyPr/>
          <a:lstStyle/>
          <a:p>
            <a:fld id="{AB2A7798-C01B-4CD8-B0F8-E9EAC778E6AF}" type="slidenum">
              <a:rPr lang="en-US" smtClean="0"/>
              <a:pPr/>
              <a:t>‹#›</a:t>
            </a:fld>
            <a:endParaRPr lang="en-US"/>
          </a:p>
        </p:txBody>
      </p:sp>
    </p:spTree>
    <p:extLst>
      <p:ext uri="{BB962C8B-B14F-4D97-AF65-F5344CB8AC3E}">
        <p14:creationId xmlns:p14="http://schemas.microsoft.com/office/powerpoint/2010/main" val="3854619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7F736-BDF1-029A-BBBC-A96C484ED3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68EC6F-5B3A-0640-E895-AF4CFBCA6A42}"/>
              </a:ext>
            </a:extLst>
          </p:cNvPr>
          <p:cNvSpPr>
            <a:spLocks noGrp="1"/>
          </p:cNvSpPr>
          <p:nvPr>
            <p:ph type="dt" sz="half" idx="10"/>
          </p:nvPr>
        </p:nvSpPr>
        <p:spPr>
          <a:xfrm>
            <a:off x="838200" y="6356350"/>
            <a:ext cx="2743200" cy="365125"/>
          </a:xfrm>
          <a:prstGeom prst="rect">
            <a:avLst/>
          </a:prstGeom>
        </p:spPr>
        <p:txBody>
          <a:bodyPr/>
          <a:lstStyle/>
          <a:p>
            <a:fld id="{0F6511DA-8B71-4DC2-9BB8-D6E982AD621E}" type="datetimeFigureOut">
              <a:rPr lang="en-US" smtClean="0"/>
              <a:pPr/>
              <a:t>9/25/2022</a:t>
            </a:fld>
            <a:endParaRPr lang="en-US"/>
          </a:p>
        </p:txBody>
      </p:sp>
      <p:sp>
        <p:nvSpPr>
          <p:cNvPr id="4" name="Footer Placeholder 3">
            <a:extLst>
              <a:ext uri="{FF2B5EF4-FFF2-40B4-BE49-F238E27FC236}">
                <a16:creationId xmlns:a16="http://schemas.microsoft.com/office/drawing/2014/main" id="{2D41243E-D93A-2D09-0B3D-94E3A3829B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89BF849-B438-F04F-66AE-90E130E71DD4}"/>
              </a:ext>
            </a:extLst>
          </p:cNvPr>
          <p:cNvSpPr>
            <a:spLocks noGrp="1"/>
          </p:cNvSpPr>
          <p:nvPr>
            <p:ph type="sldNum" sz="quarter" idx="12"/>
          </p:nvPr>
        </p:nvSpPr>
        <p:spPr>
          <a:xfrm>
            <a:off x="8610600" y="6356350"/>
            <a:ext cx="2743200" cy="365125"/>
          </a:xfrm>
          <a:prstGeom prst="rect">
            <a:avLst/>
          </a:prstGeom>
        </p:spPr>
        <p:txBody>
          <a:bodyPr/>
          <a:lstStyle/>
          <a:p>
            <a:fld id="{AB2A7798-C01B-4CD8-B0F8-E9EAC778E6AF}" type="slidenum">
              <a:rPr lang="en-US" smtClean="0"/>
              <a:pPr/>
              <a:t>‹#›</a:t>
            </a:fld>
            <a:endParaRPr lang="en-US"/>
          </a:p>
        </p:txBody>
      </p:sp>
    </p:spTree>
    <p:extLst>
      <p:ext uri="{BB962C8B-B14F-4D97-AF65-F5344CB8AC3E}">
        <p14:creationId xmlns:p14="http://schemas.microsoft.com/office/powerpoint/2010/main" val="533810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40A580-F42C-989B-190D-7E1C9BA36F98}"/>
              </a:ext>
            </a:extLst>
          </p:cNvPr>
          <p:cNvSpPr>
            <a:spLocks noGrp="1"/>
          </p:cNvSpPr>
          <p:nvPr>
            <p:ph type="dt" sz="half" idx="10"/>
          </p:nvPr>
        </p:nvSpPr>
        <p:spPr>
          <a:xfrm>
            <a:off x="838200" y="6356350"/>
            <a:ext cx="2743200" cy="365125"/>
          </a:xfrm>
          <a:prstGeom prst="rect">
            <a:avLst/>
          </a:prstGeom>
        </p:spPr>
        <p:txBody>
          <a:bodyPr/>
          <a:lstStyle/>
          <a:p>
            <a:fld id="{0F6511DA-8B71-4DC2-9BB8-D6E982AD621E}" type="datetimeFigureOut">
              <a:rPr lang="en-US" smtClean="0"/>
              <a:pPr/>
              <a:t>9/25/2022</a:t>
            </a:fld>
            <a:endParaRPr lang="en-US"/>
          </a:p>
        </p:txBody>
      </p:sp>
      <p:sp>
        <p:nvSpPr>
          <p:cNvPr id="3" name="Footer Placeholder 2">
            <a:extLst>
              <a:ext uri="{FF2B5EF4-FFF2-40B4-BE49-F238E27FC236}">
                <a16:creationId xmlns:a16="http://schemas.microsoft.com/office/drawing/2014/main" id="{CA29D1AF-A8B5-64B0-3967-A0555BBA71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727862C-26C9-A064-EB0B-1DFE862CF8DD}"/>
              </a:ext>
            </a:extLst>
          </p:cNvPr>
          <p:cNvSpPr>
            <a:spLocks noGrp="1"/>
          </p:cNvSpPr>
          <p:nvPr>
            <p:ph type="sldNum" sz="quarter" idx="12"/>
          </p:nvPr>
        </p:nvSpPr>
        <p:spPr>
          <a:xfrm>
            <a:off x="8610600" y="6356350"/>
            <a:ext cx="2743200" cy="365125"/>
          </a:xfrm>
          <a:prstGeom prst="rect">
            <a:avLst/>
          </a:prstGeom>
        </p:spPr>
        <p:txBody>
          <a:bodyPr/>
          <a:lstStyle/>
          <a:p>
            <a:fld id="{AB2A7798-C01B-4CD8-B0F8-E9EAC778E6AF}" type="slidenum">
              <a:rPr lang="en-US" smtClean="0"/>
              <a:pPr/>
              <a:t>‹#›</a:t>
            </a:fld>
            <a:endParaRPr lang="en-US"/>
          </a:p>
        </p:txBody>
      </p:sp>
    </p:spTree>
    <p:extLst>
      <p:ext uri="{BB962C8B-B14F-4D97-AF65-F5344CB8AC3E}">
        <p14:creationId xmlns:p14="http://schemas.microsoft.com/office/powerpoint/2010/main" val="208321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4A94B-E239-13F6-9650-DD6B11B4FE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01086E-005A-CCA4-E7AE-D0C72A0628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23896F-D361-C748-C0F3-D51D114E3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45E7A6-19AD-2A41-FD49-7BD92EDB358D}"/>
              </a:ext>
            </a:extLst>
          </p:cNvPr>
          <p:cNvSpPr>
            <a:spLocks noGrp="1"/>
          </p:cNvSpPr>
          <p:nvPr>
            <p:ph type="dt" sz="half" idx="10"/>
          </p:nvPr>
        </p:nvSpPr>
        <p:spPr>
          <a:xfrm>
            <a:off x="838200" y="6356350"/>
            <a:ext cx="2743200" cy="365125"/>
          </a:xfrm>
          <a:prstGeom prst="rect">
            <a:avLst/>
          </a:prstGeom>
        </p:spPr>
        <p:txBody>
          <a:bodyPr/>
          <a:lstStyle/>
          <a:p>
            <a:fld id="{0F6511DA-8B71-4DC2-9BB8-D6E982AD621E}" type="datetimeFigureOut">
              <a:rPr lang="en-US" smtClean="0"/>
              <a:pPr/>
              <a:t>9/25/2022</a:t>
            </a:fld>
            <a:endParaRPr lang="en-US"/>
          </a:p>
        </p:txBody>
      </p:sp>
      <p:sp>
        <p:nvSpPr>
          <p:cNvPr id="6" name="Footer Placeholder 5">
            <a:extLst>
              <a:ext uri="{FF2B5EF4-FFF2-40B4-BE49-F238E27FC236}">
                <a16:creationId xmlns:a16="http://schemas.microsoft.com/office/drawing/2014/main" id="{DAD3BC18-2F36-2CF0-FB5B-0A1BC93C10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329C7D9-F8A0-78EE-1187-E0F3EAFF0A51}"/>
              </a:ext>
            </a:extLst>
          </p:cNvPr>
          <p:cNvSpPr>
            <a:spLocks noGrp="1"/>
          </p:cNvSpPr>
          <p:nvPr>
            <p:ph type="sldNum" sz="quarter" idx="12"/>
          </p:nvPr>
        </p:nvSpPr>
        <p:spPr>
          <a:xfrm>
            <a:off x="8610600" y="6356350"/>
            <a:ext cx="2743200" cy="365125"/>
          </a:xfrm>
          <a:prstGeom prst="rect">
            <a:avLst/>
          </a:prstGeom>
        </p:spPr>
        <p:txBody>
          <a:bodyPr/>
          <a:lstStyle/>
          <a:p>
            <a:fld id="{AB2A7798-C01B-4CD8-B0F8-E9EAC778E6AF}" type="slidenum">
              <a:rPr lang="en-US" smtClean="0"/>
              <a:pPr/>
              <a:t>‹#›</a:t>
            </a:fld>
            <a:endParaRPr lang="en-US"/>
          </a:p>
        </p:txBody>
      </p:sp>
    </p:spTree>
    <p:extLst>
      <p:ext uri="{BB962C8B-B14F-4D97-AF65-F5344CB8AC3E}">
        <p14:creationId xmlns:p14="http://schemas.microsoft.com/office/powerpoint/2010/main" val="2370401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19A05-27AF-C09E-485E-24C7C3503E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B426EF-DA18-1037-5238-B03C01FEBC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2EC8E4-B9D5-699F-8967-0039FB29D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2A8FE7-139D-68B0-8EB5-9501B4F93295}"/>
              </a:ext>
            </a:extLst>
          </p:cNvPr>
          <p:cNvSpPr>
            <a:spLocks noGrp="1"/>
          </p:cNvSpPr>
          <p:nvPr>
            <p:ph type="dt" sz="half" idx="10"/>
          </p:nvPr>
        </p:nvSpPr>
        <p:spPr>
          <a:xfrm>
            <a:off x="838200" y="6356350"/>
            <a:ext cx="2743200" cy="365125"/>
          </a:xfrm>
          <a:prstGeom prst="rect">
            <a:avLst/>
          </a:prstGeom>
        </p:spPr>
        <p:txBody>
          <a:bodyPr/>
          <a:lstStyle/>
          <a:p>
            <a:fld id="{0F6511DA-8B71-4DC2-9BB8-D6E982AD621E}" type="datetimeFigureOut">
              <a:rPr lang="en-US" smtClean="0"/>
              <a:pPr/>
              <a:t>9/25/2022</a:t>
            </a:fld>
            <a:endParaRPr lang="en-US"/>
          </a:p>
        </p:txBody>
      </p:sp>
      <p:sp>
        <p:nvSpPr>
          <p:cNvPr id="6" name="Footer Placeholder 5">
            <a:extLst>
              <a:ext uri="{FF2B5EF4-FFF2-40B4-BE49-F238E27FC236}">
                <a16:creationId xmlns:a16="http://schemas.microsoft.com/office/drawing/2014/main" id="{9C9C79B9-B616-60B8-18B6-C8E2113226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45CFE4E-DC56-C8E2-B237-821692E1074A}"/>
              </a:ext>
            </a:extLst>
          </p:cNvPr>
          <p:cNvSpPr>
            <a:spLocks noGrp="1"/>
          </p:cNvSpPr>
          <p:nvPr>
            <p:ph type="sldNum" sz="quarter" idx="12"/>
          </p:nvPr>
        </p:nvSpPr>
        <p:spPr>
          <a:xfrm>
            <a:off x="8610600" y="6356350"/>
            <a:ext cx="2743200" cy="365125"/>
          </a:xfrm>
          <a:prstGeom prst="rect">
            <a:avLst/>
          </a:prstGeom>
        </p:spPr>
        <p:txBody>
          <a:bodyPr/>
          <a:lstStyle/>
          <a:p>
            <a:fld id="{AB2A7798-C01B-4CD8-B0F8-E9EAC778E6AF}" type="slidenum">
              <a:rPr lang="en-US" smtClean="0"/>
              <a:pPr/>
              <a:t>‹#›</a:t>
            </a:fld>
            <a:endParaRPr lang="en-US"/>
          </a:p>
        </p:txBody>
      </p:sp>
    </p:spTree>
    <p:extLst>
      <p:ext uri="{BB962C8B-B14F-4D97-AF65-F5344CB8AC3E}">
        <p14:creationId xmlns:p14="http://schemas.microsoft.com/office/powerpoint/2010/main" val="2804366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97DF9C-557F-BCA6-C954-9C35E4B246D3}"/>
              </a:ext>
            </a:extLst>
          </p:cNvPr>
          <p:cNvSpPr>
            <a:spLocks noGrp="1"/>
          </p:cNvSpPr>
          <p:nvPr>
            <p:ph type="title"/>
          </p:nvPr>
        </p:nvSpPr>
        <p:spPr>
          <a:xfrm>
            <a:off x="609600" y="1523999"/>
            <a:ext cx="10744200" cy="8382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CD8B7E0-3CBB-E6E8-A34C-8C33C689C522}"/>
              </a:ext>
            </a:extLst>
          </p:cNvPr>
          <p:cNvSpPr>
            <a:spLocks noGrp="1"/>
          </p:cNvSpPr>
          <p:nvPr>
            <p:ph type="body" idx="1"/>
          </p:nvPr>
        </p:nvSpPr>
        <p:spPr>
          <a:xfrm>
            <a:off x="609600" y="2286001"/>
            <a:ext cx="10972800" cy="4343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171712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b="1" kern="1200">
          <a:solidFill>
            <a:srgbClr val="CBECE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B64C4F"/>
        </a:buClr>
        <a:buFont typeface="Arial" panose="020B0604020202020204" pitchFamily="34" charset="0"/>
        <a:buChar char="•"/>
        <a:defRPr sz="4000" kern="1200">
          <a:solidFill>
            <a:srgbClr val="FCFAE3"/>
          </a:solidFill>
          <a:latin typeface="+mn-lt"/>
          <a:ea typeface="+mn-ea"/>
          <a:cs typeface="+mn-cs"/>
        </a:defRPr>
      </a:lvl1pPr>
      <a:lvl2pPr marL="685800" indent="-228600" algn="l" defTabSz="914400" rtl="0" eaLnBrk="1" latinLnBrk="0" hangingPunct="1">
        <a:lnSpc>
          <a:spcPct val="90000"/>
        </a:lnSpc>
        <a:spcBef>
          <a:spcPts val="500"/>
        </a:spcBef>
        <a:buClr>
          <a:srgbClr val="B64C4F"/>
        </a:buClr>
        <a:buFont typeface="Arial" panose="020B0604020202020204" pitchFamily="34" charset="0"/>
        <a:buChar char="•"/>
        <a:defRPr sz="2400" kern="1200">
          <a:solidFill>
            <a:srgbClr val="FCFAE3"/>
          </a:solidFill>
          <a:latin typeface="+mn-lt"/>
          <a:ea typeface="+mn-ea"/>
          <a:cs typeface="+mn-cs"/>
        </a:defRPr>
      </a:lvl2pPr>
      <a:lvl3pPr marL="1143000" indent="-228600" algn="l" defTabSz="914400" rtl="0" eaLnBrk="1" latinLnBrk="0" hangingPunct="1">
        <a:lnSpc>
          <a:spcPct val="90000"/>
        </a:lnSpc>
        <a:spcBef>
          <a:spcPts val="500"/>
        </a:spcBef>
        <a:buClr>
          <a:srgbClr val="B64C4F"/>
        </a:buClr>
        <a:buFont typeface="Arial" panose="020B0604020202020204" pitchFamily="34" charset="0"/>
        <a:buChar char="•"/>
        <a:defRPr sz="2000" kern="1200">
          <a:solidFill>
            <a:srgbClr val="FCFAE3"/>
          </a:solidFill>
          <a:latin typeface="+mn-lt"/>
          <a:ea typeface="+mn-ea"/>
          <a:cs typeface="+mn-cs"/>
        </a:defRPr>
      </a:lvl3pPr>
      <a:lvl4pPr marL="1600200" indent="-228600" algn="l" defTabSz="914400" rtl="0" eaLnBrk="1" latinLnBrk="0" hangingPunct="1">
        <a:lnSpc>
          <a:spcPct val="90000"/>
        </a:lnSpc>
        <a:spcBef>
          <a:spcPts val="500"/>
        </a:spcBef>
        <a:buClr>
          <a:srgbClr val="B64C4F"/>
        </a:buClr>
        <a:buFont typeface="Arial" panose="020B0604020202020204" pitchFamily="34" charset="0"/>
        <a:buChar char="•"/>
        <a:defRPr sz="1800" kern="1200">
          <a:solidFill>
            <a:srgbClr val="FCFAE3"/>
          </a:solidFill>
          <a:latin typeface="+mn-lt"/>
          <a:ea typeface="+mn-ea"/>
          <a:cs typeface="+mn-cs"/>
        </a:defRPr>
      </a:lvl4pPr>
      <a:lvl5pPr marL="2057400" indent="-228600" algn="l" defTabSz="914400" rtl="0" eaLnBrk="1" latinLnBrk="0" hangingPunct="1">
        <a:lnSpc>
          <a:spcPct val="90000"/>
        </a:lnSpc>
        <a:spcBef>
          <a:spcPts val="500"/>
        </a:spcBef>
        <a:buClr>
          <a:srgbClr val="B64C4F"/>
        </a:buClr>
        <a:buFont typeface="Arial" panose="020B0604020202020204" pitchFamily="34" charset="0"/>
        <a:buChar char="•"/>
        <a:defRPr sz="1800" kern="1200">
          <a:solidFill>
            <a:srgbClr val="FCFAE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994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sp>
        <p:nvSpPr>
          <p:cNvPr id="3" name="Content Placeholder 2"/>
          <p:cNvSpPr>
            <a:spLocks noGrp="1"/>
          </p:cNvSpPr>
          <p:nvPr>
            <p:ph idx="1"/>
          </p:nvPr>
        </p:nvSpPr>
        <p:spPr/>
        <p:txBody>
          <a:bodyPr>
            <a:normAutofit/>
          </a:bodyPr>
          <a:lstStyle/>
          <a:p>
            <a:r>
              <a:rPr lang="en-US" dirty="0"/>
              <a:t>If a teenage boy (12-22 yrs.) has no father in the home he is 300 times more likely to get in trouble with the law!!!!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sp>
        <p:nvSpPr>
          <p:cNvPr id="3" name="Content Placeholder 2"/>
          <p:cNvSpPr>
            <a:spLocks noGrp="1"/>
          </p:cNvSpPr>
          <p:nvPr>
            <p:ph idx="1"/>
          </p:nvPr>
        </p:nvSpPr>
        <p:spPr/>
        <p:txBody>
          <a:bodyPr>
            <a:normAutofit/>
          </a:bodyPr>
          <a:lstStyle/>
          <a:p>
            <a:r>
              <a:rPr lang="en-US" dirty="0"/>
              <a:t>A girl who loses her father before she is 6 years old is 5 times more likely to be sexually promiscuous before she is 17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Sign of the end times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2 Timothy 3:1ff – “But mark this: There will be terrible times in the last days. People will be lovers of themselves, lovers of money, boastful, proud, abusive, disobedient to their parents, ungrateful, unholy, without love, unforgiving, slanderous, without self-control, brutal, not lovers of the good, treacherous, rash, conceited, lovers of pleasure rather than lovers of God– having a form of godliness but denying its power. Have nothing to do with them.”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Malachi 4:5-6</a:t>
            </a:r>
          </a:p>
        </p:txBody>
      </p:sp>
      <p:sp>
        <p:nvSpPr>
          <p:cNvPr id="3" name="Content Placeholder 2"/>
          <p:cNvSpPr>
            <a:spLocks noGrp="1"/>
          </p:cNvSpPr>
          <p:nvPr>
            <p:ph idx="1"/>
          </p:nvPr>
        </p:nvSpPr>
        <p:spPr/>
        <p:txBody>
          <a:bodyPr>
            <a:normAutofit/>
          </a:bodyPr>
          <a:lstStyle/>
          <a:p>
            <a:pPr marL="0" indent="0">
              <a:buNone/>
            </a:pPr>
            <a:r>
              <a:rPr lang="en-US" sz="4000" dirty="0"/>
              <a:t>“…Before that great and dreadful day of the LORD comes.  He [Elijah] will turn the hearts of the fathers to their children, and the hearts of the children to their fathers; or else I will come and strike the land with a curse.”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FORK IN THE ROAD</a:t>
            </a:r>
          </a:p>
        </p:txBody>
      </p:sp>
      <p:sp>
        <p:nvSpPr>
          <p:cNvPr id="3" name="Content Placeholder 2"/>
          <p:cNvSpPr>
            <a:spLocks noGrp="1"/>
          </p:cNvSpPr>
          <p:nvPr>
            <p:ph idx="1"/>
          </p:nvPr>
        </p:nvSpPr>
        <p:spPr/>
        <p:txBody>
          <a:bodyPr>
            <a:normAutofit/>
          </a:bodyPr>
          <a:lstStyle/>
          <a:p>
            <a:r>
              <a:rPr lang="en-US" dirty="0"/>
              <a:t>Not right or left.</a:t>
            </a:r>
          </a:p>
          <a:p>
            <a:r>
              <a:rPr lang="en-US" dirty="0"/>
              <a:t>Heaven or hell.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Proverbs</a:t>
            </a:r>
          </a:p>
        </p:txBody>
      </p:sp>
      <p:sp>
        <p:nvSpPr>
          <p:cNvPr id="3" name="Content Placeholder 2"/>
          <p:cNvSpPr>
            <a:spLocks noGrp="1"/>
          </p:cNvSpPr>
          <p:nvPr>
            <p:ph idx="1"/>
          </p:nvPr>
        </p:nvSpPr>
        <p:spPr/>
        <p:txBody>
          <a:bodyPr>
            <a:normAutofit/>
          </a:bodyPr>
          <a:lstStyle/>
          <a:p>
            <a:r>
              <a:rPr lang="en-US" dirty="0"/>
              <a:t>Solomon wrote a book of the Bible (basically) for his children.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1:8</a:t>
            </a:r>
          </a:p>
        </p:txBody>
      </p:sp>
      <p:sp>
        <p:nvSpPr>
          <p:cNvPr id="3" name="Content Placeholder 2"/>
          <p:cNvSpPr>
            <a:spLocks noGrp="1"/>
          </p:cNvSpPr>
          <p:nvPr>
            <p:ph idx="1"/>
          </p:nvPr>
        </p:nvSpPr>
        <p:spPr/>
        <p:txBody>
          <a:bodyPr>
            <a:normAutofit/>
          </a:bodyPr>
          <a:lstStyle/>
          <a:p>
            <a:pPr marL="0" indent="0">
              <a:buNone/>
            </a:pPr>
            <a:r>
              <a:rPr lang="en-US" dirty="0"/>
              <a:t>“Listen, my son, to your father’s instruction and do not forsake your mother’s teaching.”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2:1</a:t>
            </a:r>
          </a:p>
        </p:txBody>
      </p:sp>
      <p:sp>
        <p:nvSpPr>
          <p:cNvPr id="3" name="Content Placeholder 2"/>
          <p:cNvSpPr>
            <a:spLocks noGrp="1"/>
          </p:cNvSpPr>
          <p:nvPr>
            <p:ph idx="1"/>
          </p:nvPr>
        </p:nvSpPr>
        <p:spPr/>
        <p:txBody>
          <a:bodyPr>
            <a:normAutofit/>
          </a:bodyPr>
          <a:lstStyle/>
          <a:p>
            <a:pPr marL="0" indent="0">
              <a:buNone/>
            </a:pPr>
            <a:r>
              <a:rPr lang="en-US" dirty="0"/>
              <a:t>“My son, if you accept my words and store up my commands within you…”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3:1-2</a:t>
            </a:r>
          </a:p>
        </p:txBody>
      </p:sp>
      <p:sp>
        <p:nvSpPr>
          <p:cNvPr id="3" name="Content Placeholder 2"/>
          <p:cNvSpPr>
            <a:spLocks noGrp="1"/>
          </p:cNvSpPr>
          <p:nvPr>
            <p:ph idx="1"/>
          </p:nvPr>
        </p:nvSpPr>
        <p:spPr/>
        <p:txBody>
          <a:bodyPr>
            <a:normAutofit/>
          </a:bodyPr>
          <a:lstStyle/>
          <a:p>
            <a:pPr marL="0" indent="0">
              <a:buNone/>
            </a:pPr>
            <a:r>
              <a:rPr lang="en-US" dirty="0"/>
              <a:t>“My son, do not forget my teaching, but keep my commands in your heart, for they will prolong your life many years and bring you prosperity.”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4:1</a:t>
            </a:r>
          </a:p>
        </p:txBody>
      </p:sp>
      <p:sp>
        <p:nvSpPr>
          <p:cNvPr id="3" name="Content Placeholder 2"/>
          <p:cNvSpPr>
            <a:spLocks noGrp="1"/>
          </p:cNvSpPr>
          <p:nvPr>
            <p:ph idx="1"/>
          </p:nvPr>
        </p:nvSpPr>
        <p:spPr/>
        <p:txBody>
          <a:bodyPr>
            <a:normAutofit/>
          </a:bodyPr>
          <a:lstStyle/>
          <a:p>
            <a:pPr marL="0" indent="0">
              <a:buNone/>
            </a:pPr>
            <a:r>
              <a:rPr lang="en-US" dirty="0"/>
              <a:t>“Listen, my sons, to a father’s instruction; pay attention and gain understanding.”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0"/>
            <a:ext cx="10744200" cy="914400"/>
          </a:xfrm>
        </p:spPr>
        <p:txBody>
          <a:bodyPr>
            <a:noAutofit/>
          </a:bodyPr>
          <a:lstStyle/>
          <a:p>
            <a:r>
              <a:rPr lang="en-US" dirty="0"/>
              <a:t>COLOSSIANS 3:20-21</a:t>
            </a:r>
          </a:p>
        </p:txBody>
      </p:sp>
      <p:sp>
        <p:nvSpPr>
          <p:cNvPr id="3" name="Content Placeholder 2"/>
          <p:cNvSpPr>
            <a:spLocks noGrp="1"/>
          </p:cNvSpPr>
          <p:nvPr>
            <p:ph idx="1"/>
          </p:nvPr>
        </p:nvSpPr>
        <p:spPr>
          <a:xfrm>
            <a:off x="609600" y="2286001"/>
            <a:ext cx="10972800" cy="4343400"/>
          </a:xfrm>
        </p:spPr>
        <p:txBody>
          <a:bodyPr>
            <a:normAutofit/>
          </a:bodyPr>
          <a:lstStyle/>
          <a:p>
            <a:pPr marL="0" indent="0">
              <a:buNone/>
            </a:pPr>
            <a:r>
              <a:rPr lang="en-US" sz="4000" dirty="0">
                <a:solidFill>
                  <a:srgbClr val="CBECE3"/>
                </a:solidFill>
              </a:rPr>
              <a:t>20) </a:t>
            </a:r>
            <a:r>
              <a:rPr lang="en-US" sz="4000" dirty="0"/>
              <a:t>“Children, obey your parents in everything, for this pleases the Lord. </a:t>
            </a:r>
            <a:r>
              <a:rPr lang="en-US" sz="4000" dirty="0">
                <a:solidFill>
                  <a:srgbClr val="CBECE3"/>
                </a:solidFill>
              </a:rPr>
              <a:t>21) </a:t>
            </a:r>
            <a:r>
              <a:rPr lang="en-US" sz="4000" dirty="0"/>
              <a:t>Fathers, do not embitter your children, or they will become discouraged.”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4:10</a:t>
            </a:r>
          </a:p>
        </p:txBody>
      </p:sp>
      <p:sp>
        <p:nvSpPr>
          <p:cNvPr id="3" name="Content Placeholder 2"/>
          <p:cNvSpPr>
            <a:spLocks noGrp="1"/>
          </p:cNvSpPr>
          <p:nvPr>
            <p:ph idx="1"/>
          </p:nvPr>
        </p:nvSpPr>
        <p:spPr/>
        <p:txBody>
          <a:bodyPr>
            <a:normAutofit/>
          </a:bodyPr>
          <a:lstStyle/>
          <a:p>
            <a:pPr marL="0" indent="0">
              <a:buNone/>
            </a:pPr>
            <a:r>
              <a:rPr lang="en-US" dirty="0"/>
              <a:t>“Listen, my son, accept what I say, and the years of your life will be many.”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5:1</a:t>
            </a:r>
          </a:p>
        </p:txBody>
      </p:sp>
      <p:sp>
        <p:nvSpPr>
          <p:cNvPr id="3" name="Content Placeholder 2"/>
          <p:cNvSpPr>
            <a:spLocks noGrp="1"/>
          </p:cNvSpPr>
          <p:nvPr>
            <p:ph idx="1"/>
          </p:nvPr>
        </p:nvSpPr>
        <p:spPr/>
        <p:txBody>
          <a:bodyPr>
            <a:normAutofit/>
          </a:bodyPr>
          <a:lstStyle/>
          <a:p>
            <a:r>
              <a:rPr lang="en-US" sz="4400" dirty="0"/>
              <a:t>“My son, pay attention to my wisdom, listen well to my words of insight…”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6:1, 6, &amp; 9</a:t>
            </a:r>
          </a:p>
        </p:txBody>
      </p:sp>
      <p:sp>
        <p:nvSpPr>
          <p:cNvPr id="3" name="Content Placeholder 2"/>
          <p:cNvSpPr>
            <a:spLocks noGrp="1"/>
          </p:cNvSpPr>
          <p:nvPr>
            <p:ph idx="1"/>
          </p:nvPr>
        </p:nvSpPr>
        <p:spPr/>
        <p:txBody>
          <a:bodyPr>
            <a:normAutofit/>
          </a:bodyPr>
          <a:lstStyle/>
          <a:p>
            <a:r>
              <a:rPr lang="en-US" dirty="0"/>
              <a:t>“My son…go to the ant, you sluggard: consider its ways and be wise! … How long will you lie there, you sluggard?  When will you get up from your sleep?”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7:1-2</a:t>
            </a:r>
          </a:p>
        </p:txBody>
      </p:sp>
      <p:sp>
        <p:nvSpPr>
          <p:cNvPr id="3" name="Content Placeholder 2"/>
          <p:cNvSpPr>
            <a:spLocks noGrp="1"/>
          </p:cNvSpPr>
          <p:nvPr>
            <p:ph idx="1"/>
          </p:nvPr>
        </p:nvSpPr>
        <p:spPr/>
        <p:txBody>
          <a:bodyPr>
            <a:normAutofit/>
          </a:bodyPr>
          <a:lstStyle/>
          <a:p>
            <a:r>
              <a:rPr lang="en-US" dirty="0"/>
              <a:t>“My son, keep my words and store up my commands within you.  Keep my commands and you will live; guard my teachings as the apple of your eye.”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7:24</a:t>
            </a:r>
          </a:p>
        </p:txBody>
      </p:sp>
      <p:sp>
        <p:nvSpPr>
          <p:cNvPr id="3" name="Content Placeholder 2"/>
          <p:cNvSpPr>
            <a:spLocks noGrp="1"/>
          </p:cNvSpPr>
          <p:nvPr>
            <p:ph idx="1"/>
          </p:nvPr>
        </p:nvSpPr>
        <p:spPr/>
        <p:txBody>
          <a:bodyPr>
            <a:normAutofit/>
          </a:bodyPr>
          <a:lstStyle/>
          <a:p>
            <a:r>
              <a:rPr lang="en-US" dirty="0"/>
              <a:t>“Now then, my sons, listen to me; pay attention to what I say…” (warnings about the adulteress, prostitute follow).</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8:32</a:t>
            </a:r>
          </a:p>
        </p:txBody>
      </p:sp>
      <p:sp>
        <p:nvSpPr>
          <p:cNvPr id="3" name="Content Placeholder 2"/>
          <p:cNvSpPr>
            <a:spLocks noGrp="1"/>
          </p:cNvSpPr>
          <p:nvPr>
            <p:ph idx="1"/>
          </p:nvPr>
        </p:nvSpPr>
        <p:spPr/>
        <p:txBody>
          <a:bodyPr>
            <a:normAutofit/>
          </a:bodyPr>
          <a:lstStyle/>
          <a:p>
            <a:r>
              <a:rPr lang="en-US" dirty="0"/>
              <a:t>“Now then, my sons , listen to me; blessed are those who keep my ways.”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13:1</a:t>
            </a:r>
          </a:p>
        </p:txBody>
      </p:sp>
      <p:sp>
        <p:nvSpPr>
          <p:cNvPr id="3" name="Content Placeholder 2"/>
          <p:cNvSpPr>
            <a:spLocks noGrp="1"/>
          </p:cNvSpPr>
          <p:nvPr>
            <p:ph idx="1"/>
          </p:nvPr>
        </p:nvSpPr>
        <p:spPr/>
        <p:txBody>
          <a:bodyPr>
            <a:normAutofit/>
          </a:bodyPr>
          <a:lstStyle/>
          <a:p>
            <a:r>
              <a:rPr lang="en-US" dirty="0"/>
              <a:t>“A wise son heeds his father’s instruction, but a mocker does not listen to rebuke.”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15:5</a:t>
            </a:r>
          </a:p>
        </p:txBody>
      </p:sp>
      <p:sp>
        <p:nvSpPr>
          <p:cNvPr id="3" name="Content Placeholder 2"/>
          <p:cNvSpPr>
            <a:spLocks noGrp="1"/>
          </p:cNvSpPr>
          <p:nvPr>
            <p:ph idx="1"/>
          </p:nvPr>
        </p:nvSpPr>
        <p:spPr/>
        <p:txBody>
          <a:bodyPr>
            <a:normAutofit/>
          </a:bodyPr>
          <a:lstStyle/>
          <a:p>
            <a:r>
              <a:rPr lang="en-US" dirty="0"/>
              <a:t>“A fool spurns his father’s discipline, but whoever heeds correction shows prudence.”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15:20</a:t>
            </a:r>
          </a:p>
        </p:txBody>
      </p:sp>
      <p:sp>
        <p:nvSpPr>
          <p:cNvPr id="3" name="Content Placeholder 2"/>
          <p:cNvSpPr>
            <a:spLocks noGrp="1"/>
          </p:cNvSpPr>
          <p:nvPr>
            <p:ph idx="1"/>
          </p:nvPr>
        </p:nvSpPr>
        <p:spPr/>
        <p:txBody>
          <a:bodyPr>
            <a:normAutofit/>
          </a:bodyPr>
          <a:lstStyle/>
          <a:p>
            <a:r>
              <a:rPr lang="en-US" dirty="0"/>
              <a:t>“A wise son brings joy to his father, but a foolish man despises his mother.”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17:6</a:t>
            </a:r>
          </a:p>
        </p:txBody>
      </p:sp>
      <p:sp>
        <p:nvSpPr>
          <p:cNvPr id="3" name="Content Placeholder 2"/>
          <p:cNvSpPr>
            <a:spLocks noGrp="1"/>
          </p:cNvSpPr>
          <p:nvPr>
            <p:ph idx="1"/>
          </p:nvPr>
        </p:nvSpPr>
        <p:spPr/>
        <p:txBody>
          <a:bodyPr>
            <a:normAutofit/>
          </a:bodyPr>
          <a:lstStyle/>
          <a:p>
            <a:r>
              <a:rPr lang="en-US" dirty="0"/>
              <a:t>“Children’s children are a crown to the aged, and parents are the pride of their children.”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4 FAMILY RESPONSIBILITIES</a:t>
            </a:r>
          </a:p>
        </p:txBody>
      </p:sp>
      <p:sp>
        <p:nvSpPr>
          <p:cNvPr id="3" name="Content Placeholder 2"/>
          <p:cNvSpPr>
            <a:spLocks noGrp="1"/>
          </p:cNvSpPr>
          <p:nvPr>
            <p:ph idx="1"/>
          </p:nvPr>
        </p:nvSpPr>
        <p:spPr/>
        <p:txBody>
          <a:bodyPr>
            <a:noAutofit/>
          </a:bodyPr>
          <a:lstStyle/>
          <a:p>
            <a:pPr marL="742950" indent="-742950">
              <a:buClr>
                <a:srgbClr val="FCFAE3"/>
              </a:buClr>
              <a:buFont typeface="+mj-lt"/>
              <a:buAutoNum type="arabicPeriod"/>
            </a:pPr>
            <a:r>
              <a:rPr lang="en-US" dirty="0">
                <a:solidFill>
                  <a:srgbClr val="CBECE3"/>
                </a:solidFill>
              </a:rPr>
              <a:t>HUSBANDS</a:t>
            </a:r>
            <a:r>
              <a:rPr lang="en-US" dirty="0"/>
              <a:t>—LOVING COMMITMENT</a:t>
            </a:r>
          </a:p>
          <a:p>
            <a:pPr marL="742950" indent="-742950">
              <a:buClr>
                <a:srgbClr val="FCFAE3"/>
              </a:buClr>
              <a:buFont typeface="+mj-lt"/>
              <a:buAutoNum type="arabicPeriod"/>
            </a:pPr>
            <a:r>
              <a:rPr lang="en-US" dirty="0">
                <a:solidFill>
                  <a:srgbClr val="CBECE3"/>
                </a:solidFill>
              </a:rPr>
              <a:t>WIFE</a:t>
            </a:r>
            <a:r>
              <a:rPr lang="en-US" dirty="0"/>
              <a:t>—LOVING SUBMISSION/RESPECT</a:t>
            </a:r>
          </a:p>
          <a:p>
            <a:pPr marL="742950" indent="-742950">
              <a:buClr>
                <a:srgbClr val="FCFAE3"/>
              </a:buClr>
              <a:buFont typeface="+mj-lt"/>
              <a:buAutoNum type="arabicPeriod"/>
            </a:pPr>
            <a:r>
              <a:rPr lang="en-US" dirty="0">
                <a:solidFill>
                  <a:srgbClr val="CBECE3"/>
                </a:solidFill>
              </a:rPr>
              <a:t>CHILDREN</a:t>
            </a:r>
            <a:r>
              <a:rPr lang="en-US" dirty="0"/>
              <a:t>—LOVING OBEDIENCE</a:t>
            </a:r>
          </a:p>
          <a:p>
            <a:pPr marL="742950" indent="-742950">
              <a:buClr>
                <a:srgbClr val="FCFAE3"/>
              </a:buClr>
              <a:buFont typeface="+mj-lt"/>
              <a:buAutoNum type="arabicPeriod"/>
            </a:pPr>
            <a:r>
              <a:rPr lang="en-US" dirty="0">
                <a:solidFill>
                  <a:srgbClr val="C1E2DE"/>
                </a:solidFill>
              </a:rPr>
              <a:t>PARENTS</a:t>
            </a:r>
            <a:r>
              <a:rPr lang="en-US" dirty="0"/>
              <a:t>—LOVING DISCIPLINE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17:21</a:t>
            </a:r>
          </a:p>
        </p:txBody>
      </p:sp>
      <p:sp>
        <p:nvSpPr>
          <p:cNvPr id="3" name="Content Placeholder 2"/>
          <p:cNvSpPr>
            <a:spLocks noGrp="1"/>
          </p:cNvSpPr>
          <p:nvPr>
            <p:ph idx="1"/>
          </p:nvPr>
        </p:nvSpPr>
        <p:spPr/>
        <p:txBody>
          <a:bodyPr>
            <a:normAutofit/>
          </a:bodyPr>
          <a:lstStyle/>
          <a:p>
            <a:r>
              <a:rPr lang="en-US" dirty="0"/>
              <a:t>“To have a fool for a son brings grief; there is no joy for the father of a fool.”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20:11</a:t>
            </a:r>
          </a:p>
        </p:txBody>
      </p:sp>
      <p:sp>
        <p:nvSpPr>
          <p:cNvPr id="3" name="Content Placeholder 2"/>
          <p:cNvSpPr>
            <a:spLocks noGrp="1"/>
          </p:cNvSpPr>
          <p:nvPr>
            <p:ph idx="1"/>
          </p:nvPr>
        </p:nvSpPr>
        <p:spPr/>
        <p:txBody>
          <a:bodyPr>
            <a:normAutofit/>
          </a:bodyPr>
          <a:lstStyle/>
          <a:p>
            <a:r>
              <a:rPr lang="en-US" dirty="0"/>
              <a:t>“Even a child is known by his actions, by whether his conduct is pure and right.”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23:19</a:t>
            </a:r>
          </a:p>
        </p:txBody>
      </p:sp>
      <p:sp>
        <p:nvSpPr>
          <p:cNvPr id="3" name="Content Placeholder 2"/>
          <p:cNvSpPr>
            <a:spLocks noGrp="1"/>
          </p:cNvSpPr>
          <p:nvPr>
            <p:ph idx="1"/>
          </p:nvPr>
        </p:nvSpPr>
        <p:spPr/>
        <p:txBody>
          <a:bodyPr>
            <a:normAutofit/>
          </a:bodyPr>
          <a:lstStyle/>
          <a:p>
            <a:r>
              <a:rPr lang="en-US" dirty="0"/>
              <a:t>“Listen, my son, and be wise, and keep your heart on the right path.”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23:26</a:t>
            </a:r>
          </a:p>
        </p:txBody>
      </p:sp>
      <p:sp>
        <p:nvSpPr>
          <p:cNvPr id="3" name="Content Placeholder 2"/>
          <p:cNvSpPr>
            <a:spLocks noGrp="1"/>
          </p:cNvSpPr>
          <p:nvPr>
            <p:ph idx="1"/>
          </p:nvPr>
        </p:nvSpPr>
        <p:spPr/>
        <p:txBody>
          <a:bodyPr>
            <a:normAutofit/>
          </a:bodyPr>
          <a:lstStyle/>
          <a:p>
            <a:r>
              <a:rPr lang="en-US" dirty="0"/>
              <a:t>“My son, give me your heart and let your eyes keep to my ways…”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24:21</a:t>
            </a:r>
          </a:p>
        </p:txBody>
      </p:sp>
      <p:sp>
        <p:nvSpPr>
          <p:cNvPr id="3" name="Content Placeholder 2"/>
          <p:cNvSpPr>
            <a:spLocks noGrp="1"/>
          </p:cNvSpPr>
          <p:nvPr>
            <p:ph idx="1"/>
          </p:nvPr>
        </p:nvSpPr>
        <p:spPr/>
        <p:txBody>
          <a:bodyPr>
            <a:normAutofit/>
          </a:bodyPr>
          <a:lstStyle/>
          <a:p>
            <a:r>
              <a:rPr lang="en-US" dirty="0"/>
              <a:t>“Fear the LORD and the king, my son.”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27:11</a:t>
            </a:r>
          </a:p>
        </p:txBody>
      </p:sp>
      <p:sp>
        <p:nvSpPr>
          <p:cNvPr id="3" name="Content Placeholder 2"/>
          <p:cNvSpPr>
            <a:spLocks noGrp="1"/>
          </p:cNvSpPr>
          <p:nvPr>
            <p:ph idx="1"/>
          </p:nvPr>
        </p:nvSpPr>
        <p:spPr/>
        <p:txBody>
          <a:bodyPr>
            <a:normAutofit/>
          </a:bodyPr>
          <a:lstStyle/>
          <a:p>
            <a:r>
              <a:rPr lang="en-US" dirty="0"/>
              <a:t>“Be wise, my son, and bring joy to my heart.”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31:2-5</a:t>
            </a:r>
          </a:p>
        </p:txBody>
      </p:sp>
      <p:sp>
        <p:nvSpPr>
          <p:cNvPr id="3" name="Content Placeholder 2"/>
          <p:cNvSpPr>
            <a:spLocks noGrp="1"/>
          </p:cNvSpPr>
          <p:nvPr>
            <p:ph idx="1"/>
          </p:nvPr>
        </p:nvSpPr>
        <p:spPr/>
        <p:txBody>
          <a:bodyPr>
            <a:normAutofit/>
          </a:bodyPr>
          <a:lstStyle/>
          <a:p>
            <a:r>
              <a:rPr lang="en-US" dirty="0"/>
              <a:t>“</a:t>
            </a:r>
            <a:r>
              <a:rPr lang="en-US" sz="4400" dirty="0"/>
              <a:t>O my son,  </a:t>
            </a:r>
            <a:r>
              <a:rPr lang="en-US" dirty="0"/>
              <a:t>O son of my womb,  O son of my vows… It is not for kings to drink wine, not for rulers to crave beer, lest they drink and forget… and deprive all the oppressed of their rights…”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2.  PARENTS TO CHILDREN: </a:t>
            </a:r>
            <a:r>
              <a:rPr lang="en-US" dirty="0">
                <a:solidFill>
                  <a:srgbClr val="A50021"/>
                </a:solidFill>
              </a:rPr>
              <a:t>LOVING DISCIPLINE</a:t>
            </a:r>
            <a:r>
              <a:rPr lang="en-US" dirty="0">
                <a:solidFill>
                  <a:srgbClr val="C1E2DE"/>
                </a:solidFill>
              </a:rPr>
              <a:t>.</a:t>
            </a:r>
            <a:r>
              <a:rPr lang="en-US" dirty="0">
                <a:solidFill>
                  <a:srgbClr val="FF0000"/>
                </a:solidFill>
              </a:rPr>
              <a:t>  </a:t>
            </a:r>
          </a:p>
        </p:txBody>
      </p:sp>
      <p:sp>
        <p:nvSpPr>
          <p:cNvPr id="3" name="Content Placeholder 2"/>
          <p:cNvSpPr>
            <a:spLocks noGrp="1"/>
          </p:cNvSpPr>
          <p:nvPr>
            <p:ph idx="1"/>
          </p:nvPr>
        </p:nvSpPr>
        <p:spPr/>
        <p:txBody>
          <a:bodyPr>
            <a:normAutofit/>
          </a:bodyPr>
          <a:lstStyle/>
          <a:p>
            <a:r>
              <a:rPr lang="en-US" dirty="0"/>
              <a:t>“Fathers, do not embitter your children, or they will become discouraged.” Colossians 3:21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“Do not embitter…”</a:t>
            </a:r>
          </a:p>
        </p:txBody>
      </p:sp>
      <p:sp>
        <p:nvSpPr>
          <p:cNvPr id="3" name="Content Placeholder 2"/>
          <p:cNvSpPr>
            <a:spLocks noGrp="1"/>
          </p:cNvSpPr>
          <p:nvPr>
            <p:ph idx="1"/>
          </p:nvPr>
        </p:nvSpPr>
        <p:spPr/>
        <p:txBody>
          <a:bodyPr>
            <a:normAutofit/>
          </a:bodyPr>
          <a:lstStyle/>
          <a:p>
            <a:pPr marL="0" indent="0">
              <a:buNone/>
            </a:pPr>
            <a:r>
              <a:rPr lang="en-US" dirty="0"/>
              <a:t>“To stimulate (esp. to anger) Colossians 3:21– “Fathers, do not embitter your children, or they will become discouraged.”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2.  PARENTS TO CHILDREN: </a:t>
            </a:r>
            <a:r>
              <a:rPr lang="en-US" dirty="0">
                <a:solidFill>
                  <a:srgbClr val="A50021"/>
                </a:solidFill>
              </a:rPr>
              <a:t>LOVING DISCIPLINE</a:t>
            </a:r>
            <a:r>
              <a:rPr lang="en-US" dirty="0"/>
              <a:t>.</a:t>
            </a:r>
            <a:r>
              <a:rPr lang="en-US" dirty="0">
                <a:solidFill>
                  <a:srgbClr val="FF0000"/>
                </a:solidFill>
              </a:rPr>
              <a:t>  </a:t>
            </a:r>
          </a:p>
        </p:txBody>
      </p:sp>
      <p:sp>
        <p:nvSpPr>
          <p:cNvPr id="3" name="Content Placeholder 2"/>
          <p:cNvSpPr>
            <a:spLocks noGrp="1"/>
          </p:cNvSpPr>
          <p:nvPr>
            <p:ph idx="1"/>
          </p:nvPr>
        </p:nvSpPr>
        <p:spPr/>
        <p:txBody>
          <a:bodyPr>
            <a:normAutofit/>
          </a:bodyPr>
          <a:lstStyle/>
          <a:p>
            <a:r>
              <a:rPr lang="en-US" sz="4800" dirty="0"/>
              <a:t>“Fathers, do not exasperate your children; instead, bring them up in the training and instruction of the Lord.” (Eph. 6:4)</a:t>
            </a:r>
          </a:p>
        </p:txBody>
      </p:sp>
    </p:spTree>
    <p:extLst>
      <p:ext uri="{BB962C8B-B14F-4D97-AF65-F5344CB8AC3E}">
        <p14:creationId xmlns:p14="http://schemas.microsoft.com/office/powerpoint/2010/main" val="69477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COLOSSIANS 3:20-21</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“Do not exasperate…”</a:t>
            </a:r>
          </a:p>
        </p:txBody>
      </p:sp>
      <p:sp>
        <p:nvSpPr>
          <p:cNvPr id="3" name="Content Placeholder 2"/>
          <p:cNvSpPr>
            <a:spLocks noGrp="1"/>
          </p:cNvSpPr>
          <p:nvPr>
            <p:ph idx="1"/>
          </p:nvPr>
        </p:nvSpPr>
        <p:spPr/>
        <p:txBody>
          <a:bodyPr>
            <a:normAutofit/>
          </a:bodyPr>
          <a:lstStyle/>
          <a:p>
            <a:r>
              <a:rPr lang="en-US" dirty="0"/>
              <a:t>“To irritate, to make very mad or angry.”</a:t>
            </a:r>
          </a:p>
          <a:p>
            <a:pPr marL="0" indent="0">
              <a:buNone/>
            </a:pPr>
            <a:endParaRPr lang="en-US" sz="4400" dirty="0"/>
          </a:p>
        </p:txBody>
      </p:sp>
    </p:spTree>
    <p:extLst>
      <p:ext uri="{BB962C8B-B14F-4D97-AF65-F5344CB8AC3E}">
        <p14:creationId xmlns:p14="http://schemas.microsoft.com/office/powerpoint/2010/main" val="241539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0"/>
            <a:ext cx="10972800" cy="914400"/>
          </a:xfrm>
        </p:spPr>
        <p:txBody>
          <a:bodyPr/>
          <a:lstStyle/>
          <a:p>
            <a:r>
              <a:rPr lang="en-US" dirty="0"/>
              <a:t>Here’s how you might do it…</a:t>
            </a:r>
          </a:p>
        </p:txBody>
      </p:sp>
      <p:sp>
        <p:nvSpPr>
          <p:cNvPr id="3" name="Content Placeholder 2"/>
          <p:cNvSpPr>
            <a:spLocks noGrp="1"/>
          </p:cNvSpPr>
          <p:nvPr>
            <p:ph idx="1"/>
          </p:nvPr>
        </p:nvSpPr>
        <p:spPr>
          <a:xfrm>
            <a:off x="609600" y="2286000"/>
            <a:ext cx="10972800" cy="4343399"/>
          </a:xfrm>
        </p:spPr>
        <p:txBody>
          <a:bodyPr>
            <a:normAutofit lnSpcReduction="10000"/>
          </a:bodyPr>
          <a:lstStyle/>
          <a:p>
            <a:r>
              <a:rPr lang="en-US" dirty="0"/>
              <a:t>Overprotection</a:t>
            </a:r>
          </a:p>
          <a:p>
            <a:r>
              <a:rPr lang="en-US" dirty="0"/>
              <a:t>Favoritism (Isaac &amp; Rebecca)</a:t>
            </a:r>
          </a:p>
          <a:p>
            <a:r>
              <a:rPr lang="en-US" dirty="0"/>
              <a:t>Push, push, push achievement</a:t>
            </a:r>
          </a:p>
          <a:p>
            <a:r>
              <a:rPr lang="en-US" dirty="0"/>
              <a:t>Discourage them, never give approval</a:t>
            </a:r>
          </a:p>
          <a:p>
            <a:r>
              <a:rPr lang="en-US" dirty="0"/>
              <a:t>Neglect them (David and Absalom)</a:t>
            </a:r>
          </a:p>
          <a:p>
            <a:r>
              <a:rPr lang="en-US" dirty="0"/>
              <a:t>Bitter words</a:t>
            </a:r>
          </a:p>
          <a:p>
            <a:r>
              <a:rPr lang="en-US" dirty="0"/>
              <a:t>Cruel punishment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Ephesians 6:4</a:t>
            </a:r>
          </a:p>
        </p:txBody>
      </p:sp>
      <p:sp>
        <p:nvSpPr>
          <p:cNvPr id="3" name="Content Placeholder 2"/>
          <p:cNvSpPr>
            <a:spLocks noGrp="1"/>
          </p:cNvSpPr>
          <p:nvPr>
            <p:ph idx="1"/>
          </p:nvPr>
        </p:nvSpPr>
        <p:spPr/>
        <p:txBody>
          <a:bodyPr>
            <a:normAutofit/>
          </a:bodyPr>
          <a:lstStyle/>
          <a:p>
            <a:r>
              <a:rPr lang="en-US" dirty="0"/>
              <a:t>“…Instead, bring them up in the training and instruction of the Lord.”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3999"/>
            <a:ext cx="10744200" cy="1143001"/>
          </a:xfrm>
        </p:spPr>
        <p:txBody>
          <a:bodyPr>
            <a:noAutofit/>
          </a:bodyPr>
          <a:lstStyle/>
          <a:p>
            <a:r>
              <a:rPr lang="en-US" dirty="0"/>
              <a:t>“Instead bring them up in the </a:t>
            </a:r>
            <a:r>
              <a:rPr lang="en-US" dirty="0">
                <a:solidFill>
                  <a:srgbClr val="B64C4F"/>
                </a:solidFill>
              </a:rPr>
              <a:t>training</a:t>
            </a:r>
            <a:r>
              <a:rPr lang="en-US" dirty="0">
                <a:solidFill>
                  <a:srgbClr val="FF0000"/>
                </a:solidFill>
              </a:rPr>
              <a:t> </a:t>
            </a:r>
            <a:r>
              <a:rPr lang="en-US" dirty="0"/>
              <a:t>and instruction of the Lord.” Eph. 6</a:t>
            </a:r>
          </a:p>
        </p:txBody>
      </p:sp>
      <p:sp>
        <p:nvSpPr>
          <p:cNvPr id="3" name="Content Placeholder 2"/>
          <p:cNvSpPr>
            <a:spLocks noGrp="1"/>
          </p:cNvSpPr>
          <p:nvPr>
            <p:ph idx="1"/>
          </p:nvPr>
        </p:nvSpPr>
        <p:spPr>
          <a:xfrm>
            <a:off x="609600" y="2819399"/>
            <a:ext cx="10972800" cy="3810001"/>
          </a:xfrm>
        </p:spPr>
        <p:txBody>
          <a:bodyPr>
            <a:normAutofit/>
          </a:bodyPr>
          <a:lstStyle/>
          <a:p>
            <a:r>
              <a:rPr lang="en-US" b="1" dirty="0">
                <a:solidFill>
                  <a:srgbClr val="B64C4F"/>
                </a:solidFill>
              </a:rPr>
              <a:t>Training</a:t>
            </a:r>
            <a:r>
              <a:rPr lang="en-US" dirty="0"/>
              <a:t>=discipline them in love not in anger, fairly and consistently.</a:t>
            </a:r>
          </a:p>
          <a:p>
            <a:r>
              <a:rPr lang="en-US" dirty="0"/>
              <a:t>Instruction=admonition (KJV), what you say to teach them, like in Proverbs.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A50021"/>
                </a:solidFill>
              </a:rPr>
              <a:t>Training</a:t>
            </a:r>
            <a:r>
              <a:rPr lang="en-US" dirty="0"/>
              <a:t>=Christian Discipline</a:t>
            </a:r>
          </a:p>
        </p:txBody>
      </p:sp>
      <p:sp>
        <p:nvSpPr>
          <p:cNvPr id="3" name="Content Placeholder 2"/>
          <p:cNvSpPr>
            <a:spLocks noGrp="1"/>
          </p:cNvSpPr>
          <p:nvPr>
            <p:ph idx="1"/>
          </p:nvPr>
        </p:nvSpPr>
        <p:spPr/>
        <p:txBody>
          <a:bodyPr>
            <a:normAutofit/>
          </a:bodyPr>
          <a:lstStyle/>
          <a:p>
            <a:r>
              <a:rPr lang="en-US" dirty="0"/>
              <a:t>The heart of Christian discipline is to bring the heart of the child to the heart of the Savior.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3:11-12</a:t>
            </a:r>
          </a:p>
        </p:txBody>
      </p:sp>
      <p:sp>
        <p:nvSpPr>
          <p:cNvPr id="3" name="Content Placeholder 2"/>
          <p:cNvSpPr>
            <a:spLocks noGrp="1"/>
          </p:cNvSpPr>
          <p:nvPr>
            <p:ph idx="1"/>
          </p:nvPr>
        </p:nvSpPr>
        <p:spPr/>
        <p:txBody>
          <a:bodyPr>
            <a:normAutofit/>
          </a:bodyPr>
          <a:lstStyle/>
          <a:p>
            <a:r>
              <a:rPr lang="en-US" dirty="0"/>
              <a:t>“My son, do not despise the LORD’s discipline and do not resent his rebuke, because the LORD disciplines those he loves, as a father the son he delights in.”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Proverbs 12:1</a:t>
            </a:r>
          </a:p>
        </p:txBody>
      </p:sp>
      <p:sp>
        <p:nvSpPr>
          <p:cNvPr id="3" name="Content Placeholder 2"/>
          <p:cNvSpPr>
            <a:spLocks noGrp="1"/>
          </p:cNvSpPr>
          <p:nvPr>
            <p:ph idx="1"/>
          </p:nvPr>
        </p:nvSpPr>
        <p:spPr/>
        <p:txBody>
          <a:bodyPr>
            <a:normAutofit/>
          </a:bodyPr>
          <a:lstStyle/>
          <a:p>
            <a:pPr>
              <a:buNone/>
            </a:pPr>
            <a:r>
              <a:rPr lang="en-US" sz="4800" dirty="0"/>
              <a:t> </a:t>
            </a:r>
            <a:r>
              <a:rPr lang="en-US" dirty="0"/>
              <a:t>“Whoever loves discipline loves knowledge, but he who hates correction is stupid.”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13:24</a:t>
            </a:r>
          </a:p>
        </p:txBody>
      </p:sp>
      <p:sp>
        <p:nvSpPr>
          <p:cNvPr id="3" name="Content Placeholder 2"/>
          <p:cNvSpPr>
            <a:spLocks noGrp="1"/>
          </p:cNvSpPr>
          <p:nvPr>
            <p:ph idx="1"/>
          </p:nvPr>
        </p:nvSpPr>
        <p:spPr/>
        <p:txBody>
          <a:bodyPr>
            <a:normAutofit/>
          </a:bodyPr>
          <a:lstStyle/>
          <a:p>
            <a:r>
              <a:rPr lang="en-US" dirty="0"/>
              <a:t>“He who spares the rod hates his son, but he who loves him is careful to discipline him.”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15:5</a:t>
            </a:r>
          </a:p>
        </p:txBody>
      </p:sp>
      <p:sp>
        <p:nvSpPr>
          <p:cNvPr id="3" name="Content Placeholder 2"/>
          <p:cNvSpPr>
            <a:spLocks noGrp="1"/>
          </p:cNvSpPr>
          <p:nvPr>
            <p:ph idx="1"/>
          </p:nvPr>
        </p:nvSpPr>
        <p:spPr/>
        <p:txBody>
          <a:bodyPr>
            <a:normAutofit/>
          </a:bodyPr>
          <a:lstStyle/>
          <a:p>
            <a:r>
              <a:rPr lang="en-US" dirty="0"/>
              <a:t>“A fool spurns his father’s discipline, but whoever heeds correction shows prudence.”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19:18</a:t>
            </a:r>
          </a:p>
        </p:txBody>
      </p:sp>
      <p:sp>
        <p:nvSpPr>
          <p:cNvPr id="3" name="Content Placeholder 2"/>
          <p:cNvSpPr>
            <a:spLocks noGrp="1"/>
          </p:cNvSpPr>
          <p:nvPr>
            <p:ph idx="1"/>
          </p:nvPr>
        </p:nvSpPr>
        <p:spPr/>
        <p:txBody>
          <a:bodyPr>
            <a:normAutofit/>
          </a:bodyPr>
          <a:lstStyle/>
          <a:p>
            <a:r>
              <a:rPr lang="en-US" dirty="0"/>
              <a:t>“Discipline your son, for in that there is hope; do not be a willing party to his death.”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CHILDREN TO PARENTS: </a:t>
            </a:r>
            <a:r>
              <a:rPr lang="en-US" dirty="0">
                <a:solidFill>
                  <a:srgbClr val="A50021"/>
                </a:solidFill>
              </a:rPr>
              <a:t>LOVING OBEDIENCE</a:t>
            </a:r>
            <a:r>
              <a:rPr lang="en-US" dirty="0"/>
              <a:t>.</a:t>
            </a:r>
          </a:p>
        </p:txBody>
      </p:sp>
      <p:sp>
        <p:nvSpPr>
          <p:cNvPr id="3" name="Content Placeholder 2"/>
          <p:cNvSpPr>
            <a:spLocks noGrp="1"/>
          </p:cNvSpPr>
          <p:nvPr>
            <p:ph idx="1"/>
          </p:nvPr>
        </p:nvSpPr>
        <p:spPr/>
        <p:txBody>
          <a:bodyPr>
            <a:normAutofit/>
          </a:bodyPr>
          <a:lstStyle/>
          <a:p>
            <a:pPr>
              <a:buNone/>
            </a:pPr>
            <a:r>
              <a:rPr lang="en-US" sz="4000" dirty="0"/>
              <a:t>Colossians 3:20– “Children, obey your parents in everything, for this pleases the Lord.”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22:6</a:t>
            </a:r>
          </a:p>
        </p:txBody>
      </p:sp>
      <p:sp>
        <p:nvSpPr>
          <p:cNvPr id="3" name="Content Placeholder 2"/>
          <p:cNvSpPr>
            <a:spLocks noGrp="1"/>
          </p:cNvSpPr>
          <p:nvPr>
            <p:ph idx="1"/>
          </p:nvPr>
        </p:nvSpPr>
        <p:spPr/>
        <p:txBody>
          <a:bodyPr>
            <a:normAutofit/>
          </a:bodyPr>
          <a:lstStyle/>
          <a:p>
            <a:r>
              <a:rPr lang="en-US" dirty="0"/>
              <a:t>“Train a child in the way he should go and when he is old he will not turn from it.”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22:15</a:t>
            </a:r>
          </a:p>
        </p:txBody>
      </p:sp>
      <p:sp>
        <p:nvSpPr>
          <p:cNvPr id="3" name="Content Placeholder 2"/>
          <p:cNvSpPr>
            <a:spLocks noGrp="1"/>
          </p:cNvSpPr>
          <p:nvPr>
            <p:ph idx="1"/>
          </p:nvPr>
        </p:nvSpPr>
        <p:spPr/>
        <p:txBody>
          <a:bodyPr>
            <a:normAutofit/>
          </a:bodyPr>
          <a:lstStyle/>
          <a:p>
            <a:r>
              <a:rPr lang="en-US" dirty="0"/>
              <a:t>“Folly is bound up in the heart of a child, but the rod of discipline will drive it far from him.”</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23:13-14</a:t>
            </a:r>
          </a:p>
        </p:txBody>
      </p:sp>
      <p:sp>
        <p:nvSpPr>
          <p:cNvPr id="3" name="Content Placeholder 2"/>
          <p:cNvSpPr>
            <a:spLocks noGrp="1"/>
          </p:cNvSpPr>
          <p:nvPr>
            <p:ph idx="1"/>
          </p:nvPr>
        </p:nvSpPr>
        <p:spPr/>
        <p:txBody>
          <a:bodyPr>
            <a:normAutofit/>
          </a:bodyPr>
          <a:lstStyle/>
          <a:p>
            <a:r>
              <a:rPr lang="en-US" dirty="0"/>
              <a:t>“Do not withhold discipline from  a child; if you punish him with the rod, he will not die.  Punish him with the rod and save his soul from death.”</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Proverbs 29:15</a:t>
            </a:r>
          </a:p>
        </p:txBody>
      </p:sp>
      <p:sp>
        <p:nvSpPr>
          <p:cNvPr id="3" name="Content Placeholder 2"/>
          <p:cNvSpPr>
            <a:spLocks noGrp="1"/>
          </p:cNvSpPr>
          <p:nvPr>
            <p:ph idx="1"/>
          </p:nvPr>
        </p:nvSpPr>
        <p:spPr/>
        <p:txBody>
          <a:bodyPr>
            <a:normAutofit/>
          </a:bodyPr>
          <a:lstStyle/>
          <a:p>
            <a:r>
              <a:rPr lang="en-US" dirty="0"/>
              <a:t>“The rod of correction imparts wisdom, but a child left to himself disgraces his mother.”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Proverbs 29:17</a:t>
            </a:r>
          </a:p>
        </p:txBody>
      </p:sp>
      <p:sp>
        <p:nvSpPr>
          <p:cNvPr id="3" name="Content Placeholder 2"/>
          <p:cNvSpPr>
            <a:spLocks noGrp="1"/>
          </p:cNvSpPr>
          <p:nvPr>
            <p:ph idx="1"/>
          </p:nvPr>
        </p:nvSpPr>
        <p:spPr/>
        <p:txBody>
          <a:bodyPr>
            <a:normAutofit/>
          </a:bodyPr>
          <a:lstStyle/>
          <a:p>
            <a:r>
              <a:rPr lang="en-US" dirty="0"/>
              <a:t>“Discipline your son, and he will give you peace; he will bring delight to your soul.”</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Ephesians 6:4</a:t>
            </a:r>
          </a:p>
        </p:txBody>
      </p:sp>
      <p:sp>
        <p:nvSpPr>
          <p:cNvPr id="3" name="Content Placeholder 2"/>
          <p:cNvSpPr>
            <a:spLocks noGrp="1"/>
          </p:cNvSpPr>
          <p:nvPr>
            <p:ph idx="1"/>
          </p:nvPr>
        </p:nvSpPr>
        <p:spPr/>
        <p:txBody>
          <a:bodyPr>
            <a:normAutofit/>
          </a:bodyPr>
          <a:lstStyle/>
          <a:p>
            <a:r>
              <a:rPr lang="en-US" dirty="0"/>
              <a:t>“…Instead, bring them up in the training and instruction of the Lord.”</a:t>
            </a:r>
          </a:p>
        </p:txBody>
      </p:sp>
    </p:spTree>
    <p:extLst>
      <p:ext uri="{BB962C8B-B14F-4D97-AF65-F5344CB8AC3E}">
        <p14:creationId xmlns:p14="http://schemas.microsoft.com/office/powerpoint/2010/main" val="32198596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C1E2DE"/>
                </a:solidFill>
              </a:rPr>
              <a:t>“</a:t>
            </a:r>
            <a:r>
              <a:rPr lang="en-US" dirty="0">
                <a:solidFill>
                  <a:srgbClr val="A50021"/>
                </a:solidFill>
              </a:rPr>
              <a:t>Instruction </a:t>
            </a:r>
            <a:r>
              <a:rPr lang="en-US" dirty="0"/>
              <a:t>of the Lord.”</a:t>
            </a:r>
          </a:p>
        </p:txBody>
      </p:sp>
      <p:sp>
        <p:nvSpPr>
          <p:cNvPr id="3" name="Content Placeholder 2"/>
          <p:cNvSpPr>
            <a:spLocks noGrp="1"/>
          </p:cNvSpPr>
          <p:nvPr>
            <p:ph idx="1"/>
          </p:nvPr>
        </p:nvSpPr>
        <p:spPr/>
        <p:txBody>
          <a:bodyPr>
            <a:normAutofit/>
          </a:bodyPr>
          <a:lstStyle/>
          <a:p>
            <a:r>
              <a:rPr lang="en-US" dirty="0"/>
              <a:t>Training=discipline them with love.</a:t>
            </a:r>
          </a:p>
          <a:p>
            <a:r>
              <a:rPr lang="en-US" dirty="0">
                <a:solidFill>
                  <a:srgbClr val="A50021"/>
                </a:solidFill>
              </a:rPr>
              <a:t>Instruction</a:t>
            </a:r>
            <a:r>
              <a:rPr lang="en-US" dirty="0"/>
              <a:t>=(</a:t>
            </a:r>
            <a:r>
              <a:rPr lang="en-US" b="1" i="1" dirty="0"/>
              <a:t>nouthesia</a:t>
            </a:r>
            <a:r>
              <a:rPr lang="en-US" dirty="0"/>
              <a:t>), </a:t>
            </a:r>
            <a:r>
              <a:rPr lang="en-US" b="1" i="1" dirty="0"/>
              <a:t>nous</a:t>
            </a:r>
            <a:r>
              <a:rPr lang="en-US" dirty="0"/>
              <a:t>, mind, </a:t>
            </a:r>
            <a:r>
              <a:rPr lang="en-US" b="1" i="1" dirty="0"/>
              <a:t>thesia</a:t>
            </a:r>
            <a:r>
              <a:rPr lang="en-US" dirty="0"/>
              <a:t>,to put. Lit. a putting in mind.  “Admonition” (KJV), what you say to teach them, like the wise counsel in Proverbs.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0"/>
            <a:ext cx="8885767" cy="914400"/>
          </a:xfrm>
        </p:spPr>
        <p:txBody>
          <a:bodyPr>
            <a:noAutofit/>
          </a:bodyPr>
          <a:lstStyle/>
          <a:p>
            <a:r>
              <a:rPr lang="en-US" dirty="0"/>
              <a:t>“</a:t>
            </a:r>
            <a:r>
              <a:rPr lang="en-US" dirty="0">
                <a:solidFill>
                  <a:srgbClr val="A50021"/>
                </a:solidFill>
              </a:rPr>
              <a:t>Instruction</a:t>
            </a:r>
            <a:r>
              <a:rPr lang="en-US" dirty="0"/>
              <a:t>”</a:t>
            </a:r>
          </a:p>
        </p:txBody>
      </p:sp>
      <p:sp>
        <p:nvSpPr>
          <p:cNvPr id="3" name="Content Placeholder 2"/>
          <p:cNvSpPr>
            <a:spLocks noGrp="1"/>
          </p:cNvSpPr>
          <p:nvPr>
            <p:ph idx="1"/>
          </p:nvPr>
        </p:nvSpPr>
        <p:spPr>
          <a:xfrm>
            <a:off x="609600" y="2285999"/>
            <a:ext cx="10972800" cy="4047067"/>
          </a:xfrm>
        </p:spPr>
        <p:txBody>
          <a:bodyPr>
            <a:noAutofit/>
          </a:bodyPr>
          <a:lstStyle/>
          <a:p>
            <a:r>
              <a:rPr lang="en-US" dirty="0"/>
              <a:t>Talk to them.  Explain why you disciplined them. </a:t>
            </a:r>
          </a:p>
          <a:p>
            <a:r>
              <a:rPr lang="en-US" dirty="0"/>
              <a:t>Use rewards, stickers, allowance, etc. </a:t>
            </a:r>
          </a:p>
          <a:p>
            <a:r>
              <a:rPr lang="en-US" dirty="0"/>
              <a:t>Have family devotions.</a:t>
            </a:r>
          </a:p>
          <a:p>
            <a:r>
              <a:rPr lang="en-US" dirty="0"/>
              <a:t>Decide what is really important and stick w/it.  Most parents start out young– you will make mistakes.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3999"/>
            <a:ext cx="10744200" cy="838201"/>
          </a:xfrm>
        </p:spPr>
        <p:txBody>
          <a:bodyPr>
            <a:noAutofit/>
          </a:bodyPr>
          <a:lstStyle/>
          <a:p>
            <a:r>
              <a:rPr lang="en-US" dirty="0"/>
              <a:t>“</a:t>
            </a:r>
            <a:r>
              <a:rPr lang="en-US" dirty="0">
                <a:solidFill>
                  <a:srgbClr val="A50021"/>
                </a:solidFill>
              </a:rPr>
              <a:t>Instruction</a:t>
            </a:r>
            <a:r>
              <a:rPr lang="en-US" dirty="0"/>
              <a:t>”</a:t>
            </a:r>
          </a:p>
        </p:txBody>
      </p:sp>
      <p:sp>
        <p:nvSpPr>
          <p:cNvPr id="3" name="Content Placeholder 2"/>
          <p:cNvSpPr>
            <a:spLocks noGrp="1"/>
          </p:cNvSpPr>
          <p:nvPr>
            <p:ph idx="1"/>
          </p:nvPr>
        </p:nvSpPr>
        <p:spPr/>
        <p:txBody>
          <a:bodyPr>
            <a:normAutofit/>
          </a:bodyPr>
          <a:lstStyle/>
          <a:p>
            <a:r>
              <a:rPr lang="en-US" sz="4000" dirty="0"/>
              <a:t>Write notes of encouragement.</a:t>
            </a:r>
          </a:p>
          <a:p>
            <a:r>
              <a:rPr lang="en-US" sz="4000" dirty="0"/>
              <a:t>Say “I love you.”</a:t>
            </a:r>
          </a:p>
          <a:p>
            <a:r>
              <a:rPr lang="en-US" sz="4000" dirty="0"/>
              <a:t>Hug your kids/ grandkids.</a:t>
            </a:r>
          </a:p>
          <a:p>
            <a:r>
              <a:rPr lang="en-US" sz="4000" dirty="0"/>
              <a:t>Spend some quality, “one on one” time with each child.  Time is the most valuable gift you can give.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Deuteronomy 6:6-7</a:t>
            </a:r>
          </a:p>
        </p:txBody>
      </p:sp>
      <p:sp>
        <p:nvSpPr>
          <p:cNvPr id="3" name="Content Placeholder 2"/>
          <p:cNvSpPr>
            <a:spLocks noGrp="1"/>
          </p:cNvSpPr>
          <p:nvPr>
            <p:ph idx="1"/>
          </p:nvPr>
        </p:nvSpPr>
        <p:spPr>
          <a:xfrm>
            <a:off x="609600" y="2219205"/>
            <a:ext cx="10972800" cy="3444997"/>
          </a:xfrm>
        </p:spPr>
        <p:txBody>
          <a:bodyPr>
            <a:noAutofit/>
          </a:bodyPr>
          <a:lstStyle/>
          <a:p>
            <a:r>
              <a:rPr lang="en-US" dirty="0"/>
              <a:t>“These commandments that I give you today are to be </a:t>
            </a:r>
            <a:r>
              <a:rPr lang="en-US" dirty="0">
                <a:solidFill>
                  <a:srgbClr val="A50021"/>
                </a:solidFill>
              </a:rPr>
              <a:t>upon your hearts</a:t>
            </a:r>
            <a:r>
              <a:rPr lang="en-US" dirty="0"/>
              <a:t>.  Impress them on your children.  Talk about them when you sit at home and when you walk along the road, when you lie down and when you get up.”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CHILDREN TO PARENTS: </a:t>
            </a:r>
            <a:r>
              <a:rPr lang="en-US" dirty="0">
                <a:solidFill>
                  <a:srgbClr val="A50021"/>
                </a:solidFill>
              </a:rPr>
              <a:t>LOVING OBEDIENCE</a:t>
            </a:r>
            <a:r>
              <a:rPr lang="en-US" dirty="0"/>
              <a:t>.</a:t>
            </a:r>
          </a:p>
        </p:txBody>
      </p:sp>
      <p:sp>
        <p:nvSpPr>
          <p:cNvPr id="3" name="Content Placeholder 2"/>
          <p:cNvSpPr>
            <a:spLocks noGrp="1"/>
          </p:cNvSpPr>
          <p:nvPr>
            <p:ph idx="1"/>
          </p:nvPr>
        </p:nvSpPr>
        <p:spPr/>
        <p:txBody>
          <a:bodyPr>
            <a:normAutofit/>
          </a:bodyPr>
          <a:lstStyle/>
          <a:p>
            <a:pPr marL="0" indent="0">
              <a:buNone/>
            </a:pPr>
            <a:r>
              <a:rPr lang="en-US" sz="4000" dirty="0"/>
              <a:t>“Children, </a:t>
            </a:r>
            <a:r>
              <a:rPr lang="en-US" sz="4000" b="1" dirty="0"/>
              <a:t>obey</a:t>
            </a:r>
            <a:r>
              <a:rPr lang="en-US" sz="4000" dirty="0"/>
              <a:t> your parents in the Lord, for this is right.  “</a:t>
            </a:r>
            <a:r>
              <a:rPr lang="en-US" sz="4000" b="1" dirty="0"/>
              <a:t>Honor</a:t>
            </a:r>
            <a:r>
              <a:rPr lang="en-US" sz="4000" dirty="0"/>
              <a:t> your father and mother”—which is the first commandment with a promise– “that it may go well with you and that you may enjoy long life on the earth.” (Eph. 6:1-3)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Deuteronomy 6:6-7</a:t>
            </a:r>
          </a:p>
        </p:txBody>
      </p:sp>
      <p:sp>
        <p:nvSpPr>
          <p:cNvPr id="3" name="Content Placeholder 2"/>
          <p:cNvSpPr>
            <a:spLocks noGrp="1"/>
          </p:cNvSpPr>
          <p:nvPr>
            <p:ph idx="1"/>
          </p:nvPr>
        </p:nvSpPr>
        <p:spPr>
          <a:xfrm>
            <a:off x="609600" y="2286000"/>
            <a:ext cx="10972800" cy="3378202"/>
          </a:xfrm>
        </p:spPr>
        <p:txBody>
          <a:bodyPr>
            <a:noAutofit/>
          </a:bodyPr>
          <a:lstStyle/>
          <a:p>
            <a:r>
              <a:rPr lang="en-US" dirty="0"/>
              <a:t>“These commandments that I give you today are to be upon your hearts. </a:t>
            </a:r>
            <a:r>
              <a:rPr lang="en-US" dirty="0">
                <a:solidFill>
                  <a:srgbClr val="FF0000"/>
                </a:solidFill>
              </a:rPr>
              <a:t> </a:t>
            </a:r>
            <a:r>
              <a:rPr lang="en-US" dirty="0">
                <a:solidFill>
                  <a:srgbClr val="A50021"/>
                </a:solidFill>
              </a:rPr>
              <a:t>Impress them on your children.  </a:t>
            </a:r>
            <a:r>
              <a:rPr lang="en-US" dirty="0"/>
              <a:t>Talk about them when you sit at home and when you walk along the road, when you lie down and when you get up.”</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Deuteronomy 6:6-7</a:t>
            </a:r>
          </a:p>
        </p:txBody>
      </p:sp>
      <p:sp>
        <p:nvSpPr>
          <p:cNvPr id="3" name="Content Placeholder 2"/>
          <p:cNvSpPr>
            <a:spLocks noGrp="1"/>
          </p:cNvSpPr>
          <p:nvPr>
            <p:ph idx="1"/>
          </p:nvPr>
        </p:nvSpPr>
        <p:spPr>
          <a:xfrm>
            <a:off x="609600" y="2286000"/>
            <a:ext cx="10972800" cy="3378202"/>
          </a:xfrm>
        </p:spPr>
        <p:txBody>
          <a:bodyPr>
            <a:noAutofit/>
          </a:bodyPr>
          <a:lstStyle/>
          <a:p>
            <a:r>
              <a:rPr lang="en-US" sz="3600" dirty="0"/>
              <a:t>“These commandments that I give you today are to be upon your hearts.  Impress them on your children.  </a:t>
            </a:r>
            <a:r>
              <a:rPr lang="en-US" dirty="0">
                <a:solidFill>
                  <a:srgbClr val="A50021"/>
                </a:solidFill>
              </a:rPr>
              <a:t>Talk about them</a:t>
            </a:r>
            <a:r>
              <a:rPr lang="en-US" dirty="0">
                <a:solidFill>
                  <a:srgbClr val="B64C4F"/>
                </a:solidFill>
              </a:rPr>
              <a:t> </a:t>
            </a:r>
            <a:r>
              <a:rPr lang="en-US" sz="3600" dirty="0"/>
              <a:t>when you sit at home and when you walk along the road, when you lie down and when you get up.”</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0"/>
            <a:ext cx="8885767" cy="914400"/>
          </a:xfrm>
        </p:spPr>
        <p:txBody>
          <a:bodyPr/>
          <a:lstStyle/>
          <a:p>
            <a:r>
              <a:rPr lang="en-US" dirty="0"/>
              <a:t>Raising kids is like </a:t>
            </a:r>
            <a:r>
              <a:rPr lang="en-US" dirty="0">
                <a:solidFill>
                  <a:srgbClr val="A50021"/>
                </a:solidFill>
              </a:rPr>
              <a:t>SAILING</a:t>
            </a:r>
            <a:r>
              <a:rPr lang="en-US" dirty="0"/>
              <a:t>.</a:t>
            </a:r>
          </a:p>
        </p:txBody>
      </p:sp>
      <p:sp>
        <p:nvSpPr>
          <p:cNvPr id="3" name="Content Placeholder 2"/>
          <p:cNvSpPr>
            <a:spLocks noGrp="1"/>
          </p:cNvSpPr>
          <p:nvPr>
            <p:ph idx="1"/>
          </p:nvPr>
        </p:nvSpPr>
        <p:spPr>
          <a:xfrm>
            <a:off x="609600" y="2286000"/>
            <a:ext cx="10972800" cy="4343400"/>
          </a:xfrm>
        </p:spPr>
        <p:txBody>
          <a:bodyPr>
            <a:normAutofit fontScale="92500" lnSpcReduction="10000"/>
          </a:bodyPr>
          <a:lstStyle/>
          <a:p>
            <a:r>
              <a:rPr lang="en-US" dirty="0"/>
              <a:t>Many forces come into play:</a:t>
            </a:r>
          </a:p>
          <a:p>
            <a:pPr lvl="1"/>
            <a:r>
              <a:rPr lang="en-US" sz="4000" dirty="0"/>
              <a:t>Wind.</a:t>
            </a:r>
          </a:p>
          <a:p>
            <a:pPr lvl="1"/>
            <a:r>
              <a:rPr lang="en-US" sz="4000" dirty="0"/>
              <a:t>Current.</a:t>
            </a:r>
          </a:p>
          <a:p>
            <a:pPr lvl="1"/>
            <a:r>
              <a:rPr lang="en-US" sz="4000" dirty="0"/>
              <a:t>Sail.</a:t>
            </a:r>
          </a:p>
          <a:p>
            <a:pPr lvl="1"/>
            <a:r>
              <a:rPr lang="en-US" sz="4000" dirty="0"/>
              <a:t>Rudder.</a:t>
            </a:r>
          </a:p>
          <a:p>
            <a:pPr lvl="1"/>
            <a:r>
              <a:rPr lang="en-US" sz="4000" dirty="0"/>
              <a:t>Keel.</a:t>
            </a:r>
          </a:p>
          <a:p>
            <a:r>
              <a:rPr lang="en-US" dirty="0"/>
              <a:t>If you know what you are doing you can sail almost directly into the wind!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33600"/>
            <a:ext cx="10744200" cy="838201"/>
          </a:xfrm>
        </p:spPr>
        <p:txBody>
          <a:bodyPr>
            <a:noAutofit/>
          </a:bodyPr>
          <a:lstStyle/>
          <a:p>
            <a:pPr algn="ctr"/>
            <a:r>
              <a:rPr lang="en-US" sz="6600" dirty="0"/>
              <a:t>HYMN #505</a:t>
            </a:r>
          </a:p>
        </p:txBody>
      </p:sp>
      <p:sp>
        <p:nvSpPr>
          <p:cNvPr id="3" name="Content Placeholder 2"/>
          <p:cNvSpPr>
            <a:spLocks noGrp="1"/>
          </p:cNvSpPr>
          <p:nvPr>
            <p:ph idx="1"/>
          </p:nvPr>
        </p:nvSpPr>
        <p:spPr>
          <a:xfrm>
            <a:off x="609600" y="3657599"/>
            <a:ext cx="10972800" cy="2971801"/>
          </a:xfrm>
        </p:spPr>
        <p:txBody>
          <a:bodyPr>
            <a:normAutofit/>
          </a:bodyPr>
          <a:lstStyle/>
          <a:p>
            <a:pPr marL="0" indent="0" algn="ctr">
              <a:buNone/>
            </a:pPr>
            <a:r>
              <a:rPr lang="en-US" sz="5400" dirty="0"/>
              <a:t>“HAPPY THE HOME</a:t>
            </a:r>
          </a:p>
          <a:p>
            <a:pPr marL="0" indent="0" algn="ctr">
              <a:buNone/>
            </a:pPr>
            <a:r>
              <a:rPr lang="en-US" sz="5400" dirty="0"/>
              <a:t>WHEN GOD IS THERE”</a:t>
            </a:r>
          </a:p>
        </p:txBody>
      </p:sp>
    </p:spTree>
  </p:cSld>
  <p:clrMapOvr>
    <a:masterClrMapping/>
  </p:clrMapOvr>
  <p:transition>
    <p:sndAc>
      <p:stSnd>
        <p:snd r:embed="rId2" name="arrow.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OBEY</a:t>
            </a:r>
          </a:p>
        </p:txBody>
      </p:sp>
      <p:sp>
        <p:nvSpPr>
          <p:cNvPr id="3" name="Content Placeholder 2"/>
          <p:cNvSpPr>
            <a:spLocks noGrp="1"/>
          </p:cNvSpPr>
          <p:nvPr>
            <p:ph idx="1"/>
          </p:nvPr>
        </p:nvSpPr>
        <p:spPr/>
        <p:txBody>
          <a:bodyPr>
            <a:normAutofit/>
          </a:bodyPr>
          <a:lstStyle/>
          <a:p>
            <a:r>
              <a:rPr lang="en-US" dirty="0"/>
              <a:t>“Obey” </a:t>
            </a:r>
            <a:r>
              <a:rPr lang="en-US" b="1" i="1" dirty="0"/>
              <a:t>(</a:t>
            </a:r>
            <a:r>
              <a:rPr lang="en-US" b="1" i="1" dirty="0" err="1"/>
              <a:t>hupakouo</a:t>
            </a:r>
            <a:r>
              <a:rPr lang="en-US" b="1" i="1" dirty="0"/>
              <a:t>)</a:t>
            </a:r>
            <a:r>
              <a:rPr lang="en-US" i="1" dirty="0"/>
              <a:t>,</a:t>
            </a:r>
            <a:r>
              <a:rPr lang="en-US" dirty="0"/>
              <a:t> “under/ to hear”: thus</a:t>
            </a:r>
            <a:r>
              <a:rPr lang="en-US" i="1" dirty="0"/>
              <a:t>, </a:t>
            </a:r>
            <a:r>
              <a:rPr lang="en-US" dirty="0"/>
              <a:t>to be under authority.</a:t>
            </a:r>
          </a:p>
          <a:p>
            <a:r>
              <a:rPr lang="en-US" dirty="0"/>
              <a:t>Present active command.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OLD TESTAMENT LAW</a:t>
            </a:r>
          </a:p>
        </p:txBody>
      </p:sp>
      <p:sp>
        <p:nvSpPr>
          <p:cNvPr id="3" name="Content Placeholder 2"/>
          <p:cNvSpPr>
            <a:spLocks noGrp="1"/>
          </p:cNvSpPr>
          <p:nvPr>
            <p:ph idx="1"/>
          </p:nvPr>
        </p:nvSpPr>
        <p:spPr/>
        <p:txBody>
          <a:bodyPr>
            <a:normAutofit/>
          </a:bodyPr>
          <a:lstStyle/>
          <a:p>
            <a:r>
              <a:rPr lang="en-US" sz="4000" dirty="0"/>
              <a:t>Exodus 21:17– “Anyone who curses his father or mother must be put to death.”</a:t>
            </a:r>
          </a:p>
          <a:p>
            <a:r>
              <a:rPr lang="en-US" sz="4000" dirty="0"/>
              <a:t>Exodus 21:15– “Anyone who attacks his father, or his mother must be put to death.”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FROG IN THE KETTLE</a:t>
            </a:r>
          </a:p>
        </p:txBody>
      </p:sp>
      <p:sp>
        <p:nvSpPr>
          <p:cNvPr id="3" name="Content Placeholder 2"/>
          <p:cNvSpPr>
            <a:spLocks noGrp="1"/>
          </p:cNvSpPr>
          <p:nvPr>
            <p:ph idx="1"/>
          </p:nvPr>
        </p:nvSpPr>
        <p:spPr/>
        <p:txBody>
          <a:bodyPr>
            <a:noAutofit/>
          </a:bodyPr>
          <a:lstStyle/>
          <a:p>
            <a:r>
              <a:rPr lang="en-US" b="1" dirty="0"/>
              <a:t>THE WATER IS HEATING UP!  </a:t>
            </a:r>
            <a:r>
              <a:rPr lang="en-US" dirty="0"/>
              <a:t>If my grandmother could come back and see what we now tolerate…</a:t>
            </a:r>
          </a:p>
          <a:p>
            <a:r>
              <a:rPr lang="en-US" dirty="0"/>
              <a:t>88% of sex depicted on TV is outside marriage.</a:t>
            </a:r>
          </a:p>
          <a:p>
            <a:r>
              <a:rPr lang="en-US" dirty="0"/>
              <a:t>10 to 1, alcohol is the drink of choice on TV.</a:t>
            </a:r>
          </a:p>
          <a:p>
            <a:r>
              <a:rPr lang="en-US" dirty="0"/>
              <a:t>4 top themes of music are: #1 Rebellion;#2 Sex; #3Drugs/alcohol; #4 Satanism/Death.</a:t>
            </a:r>
          </a:p>
          <a:p>
            <a:r>
              <a:rPr lang="en-US" dirty="0"/>
              <a:t>Over 1 ¼  million abortions each year, etc.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3272</TotalTime>
  <Words>1877</Words>
  <Application>Microsoft Office PowerPoint</Application>
  <PresentationFormat>Widescreen</PresentationFormat>
  <Paragraphs>152</Paragraphs>
  <Slides>64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Calibri Light</vt:lpstr>
      <vt:lpstr>Office Theme</vt:lpstr>
      <vt:lpstr>PowerPoint Presentation</vt:lpstr>
      <vt:lpstr>COLOSSIANS 3:20-21</vt:lpstr>
      <vt:lpstr>4 FAMILY RESPONSIBILITIES</vt:lpstr>
      <vt:lpstr>COLOSSIANS 3:20-21</vt:lpstr>
      <vt:lpstr>1.  CHILDREN TO PARENTS: LOVING OBEDIENCE.</vt:lpstr>
      <vt:lpstr>1.  CHILDREN TO PARENTS: LOVING OBEDIENCE.</vt:lpstr>
      <vt:lpstr>OBEY</vt:lpstr>
      <vt:lpstr>OLD TESTAMENT LAW</vt:lpstr>
      <vt:lpstr>FROG IN THE KETTLE</vt:lpstr>
      <vt:lpstr>PowerPoint Presentation</vt:lpstr>
      <vt:lpstr>PowerPoint Presentation</vt:lpstr>
      <vt:lpstr>Sign of the end times</vt:lpstr>
      <vt:lpstr>Malachi 4:5-6</vt:lpstr>
      <vt:lpstr>FORK IN THE ROAD</vt:lpstr>
      <vt:lpstr>Proverbs</vt:lpstr>
      <vt:lpstr>Proverbs 1:8</vt:lpstr>
      <vt:lpstr>Proverbs 2:1</vt:lpstr>
      <vt:lpstr>Proverbs 3:1-2</vt:lpstr>
      <vt:lpstr>Proverbs 4:1</vt:lpstr>
      <vt:lpstr>Proverbs 4:10</vt:lpstr>
      <vt:lpstr>Proverbs 5:1</vt:lpstr>
      <vt:lpstr>Proverbs 6:1, 6, &amp; 9</vt:lpstr>
      <vt:lpstr>Proverbs 7:1-2</vt:lpstr>
      <vt:lpstr>Proverbs 7:24</vt:lpstr>
      <vt:lpstr>Proverbs  8:32</vt:lpstr>
      <vt:lpstr>Proverbs 13:1</vt:lpstr>
      <vt:lpstr>Proverbs 15:5</vt:lpstr>
      <vt:lpstr>Proverbs 15:20</vt:lpstr>
      <vt:lpstr>Proverbs 17:6</vt:lpstr>
      <vt:lpstr>Proverbs 17:21</vt:lpstr>
      <vt:lpstr>Proverbs 20:11</vt:lpstr>
      <vt:lpstr>Proverbs 23:19</vt:lpstr>
      <vt:lpstr>Proverbs 23:26</vt:lpstr>
      <vt:lpstr>Proverbs 24:21</vt:lpstr>
      <vt:lpstr>Proverbs 27:11</vt:lpstr>
      <vt:lpstr>Proverbs 31:2-5</vt:lpstr>
      <vt:lpstr>2.  PARENTS TO CHILDREN: LOVING DISCIPLINE.  </vt:lpstr>
      <vt:lpstr>“Do not embitter…”</vt:lpstr>
      <vt:lpstr>2.  PARENTS TO CHILDREN: LOVING DISCIPLINE.  </vt:lpstr>
      <vt:lpstr>“Do not exasperate…”</vt:lpstr>
      <vt:lpstr>Here’s how you might do it…</vt:lpstr>
      <vt:lpstr>Ephesians 6:4</vt:lpstr>
      <vt:lpstr>“Instead bring them up in the training and instruction of the Lord.” Eph. 6</vt:lpstr>
      <vt:lpstr>Training=Christian Discipline</vt:lpstr>
      <vt:lpstr>Proverbs 3:11-12</vt:lpstr>
      <vt:lpstr>Proverbs 12:1</vt:lpstr>
      <vt:lpstr>Proverbs 13:24</vt:lpstr>
      <vt:lpstr>Proverbs 15:5</vt:lpstr>
      <vt:lpstr>Proverbs 19:18</vt:lpstr>
      <vt:lpstr>Proverbs 22:6</vt:lpstr>
      <vt:lpstr>Proverbs 22:15</vt:lpstr>
      <vt:lpstr>Proverbs 23:13-14</vt:lpstr>
      <vt:lpstr>Proverbs 29:15</vt:lpstr>
      <vt:lpstr>Proverbs 29:17</vt:lpstr>
      <vt:lpstr>Ephesians 6:4</vt:lpstr>
      <vt:lpstr>“Instruction of the Lord.”</vt:lpstr>
      <vt:lpstr>“Instruction”</vt:lpstr>
      <vt:lpstr>“Instruction”</vt:lpstr>
      <vt:lpstr>Deuteronomy 6:6-7</vt:lpstr>
      <vt:lpstr>Deuteronomy 6:6-7</vt:lpstr>
      <vt:lpstr>Deuteronomy 6:6-7</vt:lpstr>
      <vt:lpstr>Raising kids is like SAILING.</vt:lpstr>
      <vt:lpstr>PowerPoint Presentation</vt:lpstr>
      <vt:lpstr>HYMN #505</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HEAVEN, HELP THE HOME!</dc:title>
  <dc:creator>PastorSteve</dc:creator>
  <cp:lastModifiedBy>Sound Booth</cp:lastModifiedBy>
  <cp:revision>7</cp:revision>
  <dcterms:created xsi:type="dcterms:W3CDTF">2019-07-22T15:06:14Z</dcterms:created>
  <dcterms:modified xsi:type="dcterms:W3CDTF">2022-09-25T14:13:45Z</dcterms:modified>
</cp:coreProperties>
</file>