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7" r:id="rId3"/>
    <p:sldId id="258" r:id="rId4"/>
    <p:sldId id="259" r:id="rId5"/>
    <p:sldId id="260" r:id="rId6"/>
    <p:sldId id="262" r:id="rId7"/>
    <p:sldId id="291" r:id="rId8"/>
    <p:sldId id="263" r:id="rId9"/>
    <p:sldId id="264" r:id="rId10"/>
    <p:sldId id="261" r:id="rId11"/>
    <p:sldId id="265" r:id="rId12"/>
    <p:sldId id="269" r:id="rId13"/>
    <p:sldId id="266" r:id="rId14"/>
    <p:sldId id="268" r:id="rId15"/>
    <p:sldId id="267" r:id="rId16"/>
    <p:sldId id="283" r:id="rId17"/>
    <p:sldId id="270" r:id="rId18"/>
    <p:sldId id="286" r:id="rId19"/>
    <p:sldId id="275" r:id="rId20"/>
    <p:sldId id="292" r:id="rId21"/>
    <p:sldId id="289" r:id="rId22"/>
    <p:sldId id="293" r:id="rId23"/>
    <p:sldId id="281" r:id="rId24"/>
    <p:sldId id="277" r:id="rId25"/>
    <p:sldId id="294" r:id="rId26"/>
    <p:sldId id="285" r:id="rId27"/>
    <p:sldId id="288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4B26"/>
    <a:srgbClr val="011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BF870-2BF0-43F6-9887-83F955A4DEAA}" v="345" dt="2022-08-03T23:28:56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47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3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82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1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7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0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6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19228"/>
            <a:ext cx="10058400" cy="44498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8F9567F-6E84-474E-AA3D-F666B6EDF28C}" type="datetimeFigureOut">
              <a:rPr lang="en-US" smtClean="0"/>
              <a:t>8/7/2022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EB583F-F985-4793-80CB-465EA8514B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u="sng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600" kern="1200">
          <a:solidFill>
            <a:srgbClr val="011714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C4B26"/>
        </a:buClr>
        <a:buFont typeface="Calibri" pitchFamily="34" charset="0"/>
        <a:buChar char="◦"/>
        <a:defRPr sz="3600" kern="1200">
          <a:solidFill>
            <a:srgbClr val="011714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C4B26"/>
        </a:buClr>
        <a:buFont typeface="Calibri" pitchFamily="34" charset="0"/>
        <a:buChar char="◦"/>
        <a:defRPr sz="3600" kern="1200">
          <a:solidFill>
            <a:srgbClr val="011714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C4B26"/>
        </a:buClr>
        <a:buFont typeface="Calibri" pitchFamily="34" charset="0"/>
        <a:buChar char="◦"/>
        <a:defRPr sz="3600" kern="1200">
          <a:solidFill>
            <a:srgbClr val="011714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C4B26"/>
        </a:buClr>
        <a:buFont typeface="Calibri" pitchFamily="34" charset="0"/>
        <a:buChar char="◦"/>
        <a:defRPr sz="3600" kern="1200">
          <a:solidFill>
            <a:srgbClr val="011714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13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88CF-3406-E99E-44A0-4CE76E02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D2EDE-5CF5-9F6D-5EBC-22F1464F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C4B26"/>
                </a:solidFill>
              </a:rPr>
              <a:t>23) </a:t>
            </a:r>
            <a:r>
              <a:rPr lang="en-US" dirty="0"/>
              <a:t>Such regulations indeed have an appearance of wisdom, with their self-imposed worship, their false humility and their harsh treatment of the body, but they lack any value in restraining sensual indulgence.</a:t>
            </a:r>
          </a:p>
        </p:txBody>
      </p:sp>
    </p:spTree>
    <p:extLst>
      <p:ext uri="{BB962C8B-B14F-4D97-AF65-F5344CB8AC3E}">
        <p14:creationId xmlns:p14="http://schemas.microsoft.com/office/powerpoint/2010/main" val="290121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E198-78D5-1142-22C6-FB2B17BF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GUARD YOUR FREEDOM IN CHRIST!!!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6AE4B-726D-1F92-A226-0BA9285F0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PAUL is confronting the Colossian heresy.  These false teachers were leading the weak Christians astray.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800" dirty="0"/>
              <a:t>Paul gives us 4 WARNINGS--</a:t>
            </a:r>
            <a:r>
              <a:rPr lang="en-US" dirty="0"/>
              <a:t>negative commands, things not to do.</a:t>
            </a:r>
          </a:p>
          <a:p>
            <a:r>
              <a:rPr lang="en-US" sz="4400" dirty="0"/>
              <a:t>1. Don’t let them take you captive </a:t>
            </a:r>
            <a:r>
              <a:rPr lang="en-US" dirty="0"/>
              <a:t>(2:8-15).</a:t>
            </a:r>
          </a:p>
        </p:txBody>
      </p:sp>
    </p:spTree>
    <p:extLst>
      <p:ext uri="{BB962C8B-B14F-4D97-AF65-F5344CB8AC3E}">
        <p14:creationId xmlns:p14="http://schemas.microsoft.com/office/powerpoint/2010/main" val="42085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191B-DB9C-A37B-7F5A-70231A28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1. Don’t let them take you captive.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DF8A-97A2-669F-4BBC-D184C469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“See to it that no one takes you captive (spoil you—KJV)…” 2:8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 rare word, only here in the Bible, “to carry off as spoils of war,” “kidnap.”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Jesus– “Beware of false prophets.” Wolves in sheep’s clothing.  Matt. 7:15</a:t>
            </a:r>
          </a:p>
        </p:txBody>
      </p:sp>
    </p:spTree>
    <p:extLst>
      <p:ext uri="{BB962C8B-B14F-4D97-AF65-F5344CB8AC3E}">
        <p14:creationId xmlns:p14="http://schemas.microsoft.com/office/powerpoint/2010/main" val="29113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191B-DB9C-A37B-7F5A-70231A28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1. Don’t let them take you captive.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DF8A-97A2-669F-4BBC-D184C469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Whatever the heresy was, Christ was/is the answer.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“For in Christ all the fullness of the Deity lives in bodily form, and you have been given fullness in Christ, who is the head over every power and authority.” 2:9-10</a:t>
            </a:r>
          </a:p>
        </p:txBody>
      </p:sp>
    </p:spTree>
    <p:extLst>
      <p:ext uri="{BB962C8B-B14F-4D97-AF65-F5344CB8AC3E}">
        <p14:creationId xmlns:p14="http://schemas.microsoft.com/office/powerpoint/2010/main" val="315140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191B-DB9C-A37B-7F5A-70231A28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1. Don’t let them take you captive.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DF8A-97A2-669F-4BBC-D184C469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Francis Schaeffer– “Man cannot begin with himself and arrive at ultimate reality.”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2:10-- “You have been given fullness in Christ.”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2 Peter 1:4– You are “Partakers of the divine nature.”</a:t>
            </a:r>
          </a:p>
        </p:txBody>
      </p:sp>
    </p:spTree>
    <p:extLst>
      <p:ext uri="{BB962C8B-B14F-4D97-AF65-F5344CB8AC3E}">
        <p14:creationId xmlns:p14="http://schemas.microsoft.com/office/powerpoint/2010/main" val="89092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191B-DB9C-A37B-7F5A-70231A28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1. Don’t let them take you captive.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DF8A-97A2-669F-4BBC-D184C469F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Life in Christ, 2:13a--“God made you alive with Christ.”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Forgiveness, 2:13b--“He forgave us all our sins.”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Freedom, 2:14--“Canceled…he took it away, nailing it to the cross.”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Victory, 2:15--“Triumphing over them by the cross.”</a:t>
            </a:r>
          </a:p>
        </p:txBody>
      </p:sp>
    </p:spTree>
    <p:extLst>
      <p:ext uri="{BB962C8B-B14F-4D97-AF65-F5344CB8AC3E}">
        <p14:creationId xmlns:p14="http://schemas.microsoft.com/office/powerpoint/2010/main" val="198586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8B64-9DCD-75CA-8154-35CE82D5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A9C9D-ADCA-73C7-5A8B-3BF4B499B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Don’t let them take you captive (2:8-15).</a:t>
            </a:r>
          </a:p>
          <a:p>
            <a:r>
              <a:rPr lang="en-US" sz="4800" dirty="0"/>
              <a:t>2. Don’t let them judge you (2:16-17).</a:t>
            </a:r>
          </a:p>
          <a:p>
            <a:r>
              <a:rPr lang="en-US" sz="3600" dirty="0"/>
              <a:t>3.</a:t>
            </a:r>
          </a:p>
          <a:p>
            <a:r>
              <a:rPr lang="en-US" sz="3600" dirty="0"/>
              <a:t>4. </a:t>
            </a:r>
          </a:p>
        </p:txBody>
      </p:sp>
    </p:spTree>
    <p:extLst>
      <p:ext uri="{BB962C8B-B14F-4D97-AF65-F5344CB8AC3E}">
        <p14:creationId xmlns:p14="http://schemas.microsoft.com/office/powerpoint/2010/main" val="145833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BD46-7BC0-0264-86BF-DE824B1E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Don’t let them judge you. (2:16-17)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2956C-6A8C-C19F-BEC3-51A91999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61872"/>
            <a:ext cx="10058400" cy="45151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2:16-17--“Therefore do not let anyone judge you … the reality, however, is found in Christ.”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2:16b--“By what you eat or drink”—Jewish dietary laws.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2:16c--“Religious festival, a New Moon celebration or a Sabbath day.” –Annual, monthly, or weekly.</a:t>
            </a:r>
          </a:p>
        </p:txBody>
      </p:sp>
    </p:spTree>
    <p:extLst>
      <p:ext uri="{BB962C8B-B14F-4D97-AF65-F5344CB8AC3E}">
        <p14:creationId xmlns:p14="http://schemas.microsoft.com/office/powerpoint/2010/main" val="39187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8B64-9DCD-75CA-8154-35CE82D5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A9C9D-ADCA-73C7-5A8B-3BF4B499B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Don’t let them take you captive (2:8-15).</a:t>
            </a:r>
          </a:p>
          <a:p>
            <a:r>
              <a:rPr lang="en-US" sz="3600" dirty="0"/>
              <a:t>2. Don’t let them judge you (2:16-17).</a:t>
            </a:r>
          </a:p>
          <a:p>
            <a:r>
              <a:rPr lang="en-US" sz="4400" dirty="0"/>
              <a:t>3. Don’t let them disqualify you (2:18-19).</a:t>
            </a:r>
          </a:p>
          <a:p>
            <a:r>
              <a:rPr lang="en-US" sz="3600" dirty="0"/>
              <a:t>4. </a:t>
            </a:r>
          </a:p>
        </p:txBody>
      </p:sp>
    </p:spTree>
    <p:extLst>
      <p:ext uri="{BB962C8B-B14F-4D97-AF65-F5344CB8AC3E}">
        <p14:creationId xmlns:p14="http://schemas.microsoft.com/office/powerpoint/2010/main" val="482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8DA4-E8BF-42E6-F5F8-D69D0AC9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Don’t let them disqualify you (18-19)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F16F-6189-D4CE-CCFF-EF4EDECC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71600"/>
            <a:ext cx="10058400" cy="44974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2:18--“Do not let anyone…disqualify (beguile-KJV) you for the prize.”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2:19--“He has lost connection with the Head (Jesus).” What good is the body if you cut off the head?</a:t>
            </a:r>
          </a:p>
        </p:txBody>
      </p:sp>
    </p:spTree>
    <p:extLst>
      <p:ext uri="{BB962C8B-B14F-4D97-AF65-F5344CB8AC3E}">
        <p14:creationId xmlns:p14="http://schemas.microsoft.com/office/powerpoint/2010/main" val="26460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F5EAF-43A6-F53C-847D-AB183187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2:8-23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36A4-4B79-B15B-91C0-002653384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24501"/>
            <a:ext cx="10058400" cy="4644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church in </a:t>
            </a:r>
            <a:r>
              <a:rPr lang="en-US" sz="3600" dirty="0" err="1"/>
              <a:t>Colosse</a:t>
            </a:r>
            <a:r>
              <a:rPr lang="en-US" sz="3600" dirty="0"/>
              <a:t> was wrestling with some sort of man-made approach to life that was leading many astray.</a:t>
            </a:r>
          </a:p>
          <a:p>
            <a:r>
              <a:rPr lang="en-US" sz="3600" dirty="0"/>
              <a:t>The answer is Christ!!!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05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F8DA4-E8BF-42E6-F5F8-D69D0AC9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Don’t let them disqualify you (18-19)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F16F-6189-D4CE-CCFF-EF4EDECC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71600"/>
            <a:ext cx="10058400" cy="44974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Christ is the answer. The </a:t>
            </a:r>
            <a:r>
              <a:rPr lang="en-US" sz="3600" dirty="0" err="1"/>
              <a:t>gnostics</a:t>
            </a:r>
            <a:r>
              <a:rPr lang="en-US" sz="3600" dirty="0"/>
              <a:t> (“knowledge” as in </a:t>
            </a:r>
            <a:r>
              <a:rPr lang="en-US" sz="3600" dirty="0" err="1"/>
              <a:t>dia</a:t>
            </a:r>
            <a:r>
              <a:rPr lang="en-US" sz="3600" dirty="0"/>
              <a:t>-gnosis) said they had special knowledge—God is at the top, man is at the bottom, angels and even Jesus are in between, supposedly.</a:t>
            </a:r>
          </a:p>
        </p:txBody>
      </p:sp>
    </p:spTree>
    <p:extLst>
      <p:ext uri="{BB962C8B-B14F-4D97-AF65-F5344CB8AC3E}">
        <p14:creationId xmlns:p14="http://schemas.microsoft.com/office/powerpoint/2010/main" val="16897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E7FC-B138-10E6-47EF-361288DE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Don’t let them disqualify you(18-19).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60653-0B06-0053-26E6-99E60F3B5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All of the cults fail to believe and teach who Christ truly 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Jehovah’s Witnesses- Jesus is a created being.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Mormons-Jesus is the physical offspring of God.</a:t>
            </a:r>
          </a:p>
        </p:txBody>
      </p:sp>
    </p:spTree>
    <p:extLst>
      <p:ext uri="{BB962C8B-B14F-4D97-AF65-F5344CB8AC3E}">
        <p14:creationId xmlns:p14="http://schemas.microsoft.com/office/powerpoint/2010/main" val="2466786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E7FC-B138-10E6-47EF-361288DE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Don’t let them disqualify you(18-19).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60653-0B06-0053-26E6-99E60F3B5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Judaism-He is a prophet, but not divine.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Islam-He is a prophet, but not divine.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Hinduism- A great teacher/guru, not divine.</a:t>
            </a:r>
          </a:p>
        </p:txBody>
      </p:sp>
    </p:spTree>
    <p:extLst>
      <p:ext uri="{BB962C8B-B14F-4D97-AF65-F5344CB8AC3E}">
        <p14:creationId xmlns:p14="http://schemas.microsoft.com/office/powerpoint/2010/main" val="111737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8B64-9DCD-75CA-8154-35CE82D5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A9C9D-ADCA-73C7-5A8B-3BF4B499B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Don’t let them take you captive (2:8-15).</a:t>
            </a:r>
          </a:p>
          <a:p>
            <a:r>
              <a:rPr lang="en-US" sz="3600" dirty="0"/>
              <a:t>2. Don’t let them judge you (2:16-17).</a:t>
            </a:r>
          </a:p>
          <a:p>
            <a:r>
              <a:rPr lang="en-US" sz="3600" dirty="0"/>
              <a:t>3. Don’t let them disqualify you (2:18-19).</a:t>
            </a:r>
          </a:p>
          <a:p>
            <a:r>
              <a:rPr lang="en-US" sz="4800" dirty="0"/>
              <a:t>4. Don’t submit to their rules (2:20-23).</a:t>
            </a:r>
          </a:p>
        </p:txBody>
      </p:sp>
    </p:spTree>
    <p:extLst>
      <p:ext uri="{BB962C8B-B14F-4D97-AF65-F5344CB8AC3E}">
        <p14:creationId xmlns:p14="http://schemas.microsoft.com/office/powerpoint/2010/main" val="9256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F625-5982-1DE3-B1D1-1F0FDD9F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Don’t submit to their rules (2:20-23)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A322B-A5FB-6665-A22B-075DBAB68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We are set free from man-made rules that are designed to promote righteousness.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The love of money is a root of all kinds of evil (1 Tim. 6:10), but money itself is not evil.</a:t>
            </a:r>
          </a:p>
        </p:txBody>
      </p:sp>
    </p:spTree>
    <p:extLst>
      <p:ext uri="{BB962C8B-B14F-4D97-AF65-F5344CB8AC3E}">
        <p14:creationId xmlns:p14="http://schemas.microsoft.com/office/powerpoint/2010/main" val="23279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F625-5982-1DE3-B1D1-1F0FDD9F5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Don’t submit to their rules (2:20-23)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A322B-A5FB-6665-A22B-075DBAB68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Some are called to a life of self-denial, e.g. missionaries, but not as a means of gaining spirituality.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Legalism still attracts many Christian people.</a:t>
            </a:r>
          </a:p>
        </p:txBody>
      </p:sp>
    </p:spTree>
    <p:extLst>
      <p:ext uri="{BB962C8B-B14F-4D97-AF65-F5344CB8AC3E}">
        <p14:creationId xmlns:p14="http://schemas.microsoft.com/office/powerpoint/2010/main" val="15521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8B64-9DCD-75CA-8154-35CE82D5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Warnings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A9C9D-ADCA-73C7-5A8B-3BF4B499B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Don’t let them take you captive (2:8-15).</a:t>
            </a:r>
          </a:p>
          <a:p>
            <a:r>
              <a:rPr lang="en-US" sz="3600" dirty="0"/>
              <a:t>2. Don’t let them judge you (2:16-17).</a:t>
            </a:r>
          </a:p>
          <a:p>
            <a:r>
              <a:rPr lang="en-US" sz="3600" dirty="0"/>
              <a:t>3. Don’t let them disqualify you (2:18-19).</a:t>
            </a:r>
          </a:p>
          <a:p>
            <a:r>
              <a:rPr lang="en-US" sz="3600" dirty="0"/>
              <a:t>4. Don’t submit to their rules (2:20-23).</a:t>
            </a:r>
          </a:p>
        </p:txBody>
      </p:sp>
    </p:spTree>
    <p:extLst>
      <p:ext uri="{BB962C8B-B14F-4D97-AF65-F5344CB8AC3E}">
        <p14:creationId xmlns:p14="http://schemas.microsoft.com/office/powerpoint/2010/main" val="9516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ED68-8286-A113-0165-80D83E50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 TO BEWARE 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930E3-B3D3-4DAF-2730-57B0F075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Have you put anything above faith in Christ? If Jesus is not the center, it is wrong!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Are you trying to earn your salvation/righteousness?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Are there things our church is doing that we need to challenge or change?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Do you criticize others whose traditions, or diets are different than yours?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Do you talk negatively about yourself so others will think you are spiritual?</a:t>
            </a:r>
          </a:p>
        </p:txBody>
      </p:sp>
    </p:spTree>
    <p:extLst>
      <p:ext uri="{BB962C8B-B14F-4D97-AF65-F5344CB8AC3E}">
        <p14:creationId xmlns:p14="http://schemas.microsoft.com/office/powerpoint/2010/main" val="128443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BAC2-3D1A-176C-A631-EAA3D149F9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u="none" dirty="0">
                <a:solidFill>
                  <a:schemeClr val="tx1"/>
                </a:solidFill>
                <a:latin typeface="Zantroke" panose="00000A03000000000000" pitchFamily="50" charset="0"/>
              </a:rPr>
              <a:t>GUARD YOUR </a:t>
            </a:r>
            <a:r>
              <a:rPr lang="en-US" sz="8800" u="none" dirty="0">
                <a:solidFill>
                  <a:srgbClr val="EC4B26"/>
                </a:solidFill>
                <a:latin typeface="Zantroke" panose="00000A03000000000000" pitchFamily="50" charset="0"/>
              </a:rPr>
              <a:t>FREEDOM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15C2B-507E-A0C4-69AC-244AC25D03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/>
              <a:t>COLOSSIANS 2:8-23</a:t>
            </a:r>
          </a:p>
        </p:txBody>
      </p:sp>
    </p:spTree>
    <p:extLst>
      <p:ext uri="{BB962C8B-B14F-4D97-AF65-F5344CB8AC3E}">
        <p14:creationId xmlns:p14="http://schemas.microsoft.com/office/powerpoint/2010/main" val="4038335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2A37-EC17-88B7-2F5D-5D976906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COLOSSSIANS 2:8-10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1B14-9F2E-A69A-5D64-B83911421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C4B26"/>
                </a:solidFill>
              </a:rPr>
              <a:t>8) </a:t>
            </a:r>
            <a:r>
              <a:rPr lang="en-US" dirty="0"/>
              <a:t>See to it that no one takes you captive through hollow and deceptive philosophy, which depends on human tradition and the basic principles of this world rather than on Christ.  </a:t>
            </a:r>
            <a:r>
              <a:rPr lang="en-US" dirty="0">
                <a:solidFill>
                  <a:srgbClr val="EC4B26"/>
                </a:solidFill>
              </a:rPr>
              <a:t>9) </a:t>
            </a:r>
            <a:r>
              <a:rPr lang="en-US" dirty="0"/>
              <a:t>For in Christ all the fullness of the Deity lives in bodily form, </a:t>
            </a:r>
            <a:r>
              <a:rPr lang="en-US" dirty="0">
                <a:solidFill>
                  <a:srgbClr val="EC4B26"/>
                </a:solidFill>
              </a:rPr>
              <a:t>10) </a:t>
            </a:r>
            <a:r>
              <a:rPr lang="en-US" dirty="0"/>
              <a:t>and you have been given fullness in Christ, who is the head over every power and authority.</a:t>
            </a:r>
          </a:p>
        </p:txBody>
      </p:sp>
    </p:spTree>
    <p:extLst>
      <p:ext uri="{BB962C8B-B14F-4D97-AF65-F5344CB8AC3E}">
        <p14:creationId xmlns:p14="http://schemas.microsoft.com/office/powerpoint/2010/main" val="320340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B892-8FFE-A89E-1E7D-D4432C11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2:11-12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83D16-3972-FB1B-42B6-CEB6924EF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C4B26"/>
                </a:solidFill>
              </a:rPr>
              <a:t>11) </a:t>
            </a:r>
            <a:r>
              <a:rPr lang="en-US" dirty="0"/>
              <a:t>In him you were also circumcised, in the putting off of the sinful nature, not with a circumcision done by the hands of men but with the circumcision done by Christ, </a:t>
            </a:r>
            <a:r>
              <a:rPr lang="en-US" dirty="0">
                <a:solidFill>
                  <a:srgbClr val="EC4B26"/>
                </a:solidFill>
              </a:rPr>
              <a:t>12) </a:t>
            </a:r>
            <a:r>
              <a:rPr lang="en-US" dirty="0"/>
              <a:t>having been buried with him in baptism and raised with him through your faith in the power of God, who raised him from the dead. </a:t>
            </a:r>
          </a:p>
        </p:txBody>
      </p:sp>
    </p:spTree>
    <p:extLst>
      <p:ext uri="{BB962C8B-B14F-4D97-AF65-F5344CB8AC3E}">
        <p14:creationId xmlns:p14="http://schemas.microsoft.com/office/powerpoint/2010/main" val="336641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B3B7-FF3F-FAF5-C440-6003EBAC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2:13-14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B7351-8233-4BC3-EA32-505F5CCD7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C4B26"/>
                </a:solidFill>
              </a:rPr>
              <a:t>13) </a:t>
            </a:r>
            <a:r>
              <a:rPr lang="en-US" dirty="0"/>
              <a:t>When you were dead in your sins and in the uncircumcision of your sinful nature, God made you alive with Christ. He forgave us all our sins, </a:t>
            </a:r>
            <a:r>
              <a:rPr lang="en-US" dirty="0">
                <a:solidFill>
                  <a:srgbClr val="EC4B26"/>
                </a:solidFill>
              </a:rPr>
              <a:t>14) </a:t>
            </a:r>
            <a:r>
              <a:rPr lang="en-US" dirty="0"/>
              <a:t>having canceled the written code, with its regulations, that was against us and that stood opposed to us; he took it away, nailing it to the cross.</a:t>
            </a:r>
          </a:p>
        </p:txBody>
      </p:sp>
    </p:spTree>
    <p:extLst>
      <p:ext uri="{BB962C8B-B14F-4D97-AF65-F5344CB8AC3E}">
        <p14:creationId xmlns:p14="http://schemas.microsoft.com/office/powerpoint/2010/main" val="341627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BB90-40F6-A424-7550-2BA4D36D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2:15-16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B05D7-F4A2-59D5-9293-50B8C004B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C4B26"/>
                </a:solidFill>
              </a:rPr>
              <a:t>15) </a:t>
            </a:r>
            <a:r>
              <a:rPr lang="en-US" dirty="0"/>
              <a:t>And having disarmed the powers and authorities, he made a public spectacle of them, triumphing over them by the cross. </a:t>
            </a:r>
            <a:r>
              <a:rPr lang="en-US" dirty="0">
                <a:solidFill>
                  <a:srgbClr val="EC4B26"/>
                </a:solidFill>
              </a:rPr>
              <a:t>16) </a:t>
            </a:r>
            <a:r>
              <a:rPr lang="en-US" dirty="0"/>
              <a:t>Therefore do not let anyone judge you by what you eat or drink, or with regard to a religious festival, a New Moon celebration or a Sabbath day.</a:t>
            </a:r>
          </a:p>
        </p:txBody>
      </p:sp>
    </p:spTree>
    <p:extLst>
      <p:ext uri="{BB962C8B-B14F-4D97-AF65-F5344CB8AC3E}">
        <p14:creationId xmlns:p14="http://schemas.microsoft.com/office/powerpoint/2010/main" val="494381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BB90-40F6-A424-7550-2BA4D36D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2:17-18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B05D7-F4A2-59D5-9293-50B8C004B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C4B26"/>
                </a:solidFill>
              </a:rPr>
              <a:t>17) </a:t>
            </a:r>
            <a:r>
              <a:rPr lang="en-US" dirty="0"/>
              <a:t>These are a shadow of the things that were to come; the reality, however, is found in Christ. </a:t>
            </a:r>
            <a:r>
              <a:rPr lang="en-US" dirty="0">
                <a:solidFill>
                  <a:srgbClr val="EC4B26"/>
                </a:solidFill>
              </a:rPr>
              <a:t>18) </a:t>
            </a:r>
            <a:r>
              <a:rPr lang="en-US" dirty="0"/>
              <a:t>Do not let anyone who delights in false humility and the worship of angels disqualify you for the prize. Such a person goes into great detail about what he has seen, and his unspiritual mind puffs him up with idle notions. </a:t>
            </a:r>
          </a:p>
        </p:txBody>
      </p:sp>
    </p:spTree>
    <p:extLst>
      <p:ext uri="{BB962C8B-B14F-4D97-AF65-F5344CB8AC3E}">
        <p14:creationId xmlns:p14="http://schemas.microsoft.com/office/powerpoint/2010/main" val="412050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26B9-0518-1ED7-ACED-98A473FE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2:19-20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BDE2-ED6C-BA16-DA16-F897375E4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C4B26"/>
                </a:solidFill>
              </a:rPr>
              <a:t>19) </a:t>
            </a:r>
            <a:r>
              <a:rPr lang="en-US" dirty="0"/>
              <a:t>He has lost connection with the Head, from whom the whole body, supported and held together by its ligaments and sinews, grows as God causes it to grow. </a:t>
            </a:r>
            <a:r>
              <a:rPr lang="en-US" dirty="0">
                <a:solidFill>
                  <a:srgbClr val="EC4B26"/>
                </a:solidFill>
              </a:rPr>
              <a:t>20) </a:t>
            </a:r>
            <a:r>
              <a:rPr lang="en-US" dirty="0"/>
              <a:t>Since you died with Christ to the basic principles of this world, why, as though you still belonged to it, do you submit to its rules:</a:t>
            </a:r>
          </a:p>
        </p:txBody>
      </p:sp>
    </p:spTree>
    <p:extLst>
      <p:ext uri="{BB962C8B-B14F-4D97-AF65-F5344CB8AC3E}">
        <p14:creationId xmlns:p14="http://schemas.microsoft.com/office/powerpoint/2010/main" val="323708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0FCE-7DB3-556C-1453-71B9F76D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2:21-22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CFA3A-3D7A-738E-BAD5-BD3D24078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C4B26"/>
                </a:solidFill>
              </a:rPr>
              <a:t>21) </a:t>
            </a:r>
            <a:r>
              <a:rPr lang="en-US" dirty="0"/>
              <a:t>"Do not handle! Do not taste! Do not touch!"?  </a:t>
            </a:r>
            <a:r>
              <a:rPr lang="en-US" dirty="0">
                <a:solidFill>
                  <a:srgbClr val="EC4B26"/>
                </a:solidFill>
              </a:rPr>
              <a:t>22) </a:t>
            </a:r>
            <a:r>
              <a:rPr lang="en-US" dirty="0"/>
              <a:t>These are all destined to perish with use, because they are based on human commands and teachings.</a:t>
            </a:r>
          </a:p>
        </p:txBody>
      </p:sp>
    </p:spTree>
    <p:extLst>
      <p:ext uri="{BB962C8B-B14F-4D97-AF65-F5344CB8AC3E}">
        <p14:creationId xmlns:p14="http://schemas.microsoft.com/office/powerpoint/2010/main" val="20654273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1835</TotalTime>
  <Words>1359</Words>
  <Application>Microsoft Office PowerPoint</Application>
  <PresentationFormat>Widescreen</PresentationFormat>
  <Paragraphs>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Zantroke</vt:lpstr>
      <vt:lpstr>Retrospect</vt:lpstr>
      <vt:lpstr>PowerPoint Presentation</vt:lpstr>
      <vt:lpstr>COLOSSIANS 2:8-23</vt:lpstr>
      <vt:lpstr>COLOSSSIANS 2:8-10</vt:lpstr>
      <vt:lpstr>COLOSSIANS 2:11-12</vt:lpstr>
      <vt:lpstr>COLOSSIANS 2:13-14</vt:lpstr>
      <vt:lpstr>COLOSSIANS 2:15-16</vt:lpstr>
      <vt:lpstr>COLOSSIANS 2:17-18</vt:lpstr>
      <vt:lpstr>COLOSSIANS 2:19-20</vt:lpstr>
      <vt:lpstr>COLOSSIANS 2:21-22</vt:lpstr>
      <vt:lpstr>COLOSSIANS 2:23</vt:lpstr>
      <vt:lpstr>GUARD YOUR FREEDOM IN CHRIST!!!</vt:lpstr>
      <vt:lpstr>1. Don’t let them take you captive.</vt:lpstr>
      <vt:lpstr>1. Don’t let them take you captive.</vt:lpstr>
      <vt:lpstr>1. Don’t let them take you captive.</vt:lpstr>
      <vt:lpstr>1. Don’t let them take you captive.</vt:lpstr>
      <vt:lpstr>4 Warnings</vt:lpstr>
      <vt:lpstr>2. Don’t let them judge you. (2:16-17)</vt:lpstr>
      <vt:lpstr>4 Warnings</vt:lpstr>
      <vt:lpstr>3. Don’t let them disqualify you (18-19)</vt:lpstr>
      <vt:lpstr>3. Don’t let them disqualify you (18-19)</vt:lpstr>
      <vt:lpstr>3. Don’t let them disqualify you(18-19).</vt:lpstr>
      <vt:lpstr>3. Don’t let them disqualify you(18-19).</vt:lpstr>
      <vt:lpstr>4 Warnings</vt:lpstr>
      <vt:lpstr>4. Don’t submit to their rules (2:20-23)</vt:lpstr>
      <vt:lpstr>4. Don’t submit to their rules (2:20-23)</vt:lpstr>
      <vt:lpstr>4 Warnings</vt:lpstr>
      <vt:lpstr>WHAT DO YOU NEED TO BEWARE OF?</vt:lpstr>
      <vt:lpstr>GUARD YOUR FREEDOM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GUARD YOUR FREEDOM</dc:title>
  <dc:creator>steve hokuf</dc:creator>
  <cp:lastModifiedBy>Chrissy Jackson</cp:lastModifiedBy>
  <cp:revision>4</cp:revision>
  <dcterms:created xsi:type="dcterms:W3CDTF">2022-07-27T16:09:41Z</dcterms:created>
  <dcterms:modified xsi:type="dcterms:W3CDTF">2022-08-07T12:23:54Z</dcterms:modified>
</cp:coreProperties>
</file>