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7"/>
  </p:notesMasterIdLst>
  <p:sldIdLst>
    <p:sldId id="256" r:id="rId2"/>
    <p:sldId id="263" r:id="rId3"/>
    <p:sldId id="289" r:id="rId4"/>
    <p:sldId id="288" r:id="rId5"/>
    <p:sldId id="290" r:id="rId6"/>
    <p:sldId id="291" r:id="rId7"/>
    <p:sldId id="292" r:id="rId8"/>
    <p:sldId id="276" r:id="rId9"/>
    <p:sldId id="273" r:id="rId10"/>
    <p:sldId id="268" r:id="rId11"/>
    <p:sldId id="261" r:id="rId12"/>
    <p:sldId id="266" r:id="rId13"/>
    <p:sldId id="258" r:id="rId14"/>
    <p:sldId id="257" r:id="rId15"/>
    <p:sldId id="260" r:id="rId16"/>
    <p:sldId id="274" r:id="rId17"/>
    <p:sldId id="279" r:id="rId18"/>
    <p:sldId id="265" r:id="rId19"/>
    <p:sldId id="262" r:id="rId20"/>
    <p:sldId id="272" r:id="rId21"/>
    <p:sldId id="278" r:id="rId22"/>
    <p:sldId id="284" r:id="rId23"/>
    <p:sldId id="285" r:id="rId24"/>
    <p:sldId id="267" r:id="rId25"/>
    <p:sldId id="259" r:id="rId26"/>
    <p:sldId id="286" r:id="rId27"/>
    <p:sldId id="277" r:id="rId28"/>
    <p:sldId id="269" r:id="rId29"/>
    <p:sldId id="287" r:id="rId30"/>
    <p:sldId id="271" r:id="rId31"/>
    <p:sldId id="280" r:id="rId32"/>
    <p:sldId id="281" r:id="rId33"/>
    <p:sldId id="282" r:id="rId34"/>
    <p:sldId id="270" r:id="rId35"/>
    <p:sldId id="28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3" autoAdjust="0"/>
  </p:normalViewPr>
  <p:slideViewPr>
    <p:cSldViewPr>
      <p:cViewPr varScale="1">
        <p:scale>
          <a:sx n="88" d="100"/>
          <a:sy n="88" d="100"/>
        </p:scale>
        <p:origin x="1306"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okuf" userId="03f9d1481afc9b9e" providerId="LiveId" clId="{7B1D9740-8505-48F4-907E-365AA33CDA4D}"/>
    <pc:docChg chg="modSld">
      <pc:chgData name="steve hokuf" userId="03f9d1481afc9b9e" providerId="LiveId" clId="{7B1D9740-8505-48F4-907E-365AA33CDA4D}" dt="2022-07-28T14:55:02.672" v="0" actId="27309"/>
      <pc:docMkLst>
        <pc:docMk/>
      </pc:docMkLst>
      <pc:sldChg chg="addSp modSp mod">
        <pc:chgData name="steve hokuf" userId="03f9d1481afc9b9e" providerId="LiveId" clId="{7B1D9740-8505-48F4-907E-365AA33CDA4D}" dt="2022-07-28T14:55:02.672" v="0" actId="27309"/>
        <pc:sldMkLst>
          <pc:docMk/>
          <pc:sldMk cId="0" sldId="256"/>
        </pc:sldMkLst>
        <pc:graphicFrameChg chg="add modGraphic">
          <ac:chgData name="steve hokuf" userId="03f9d1481afc9b9e" providerId="LiveId" clId="{7B1D9740-8505-48F4-907E-365AA33CDA4D}" dt="2022-07-28T14:55:02.672" v="0" actId="27309"/>
          <ac:graphicFrameMkLst>
            <pc:docMk/>
            <pc:sldMk cId="0" sldId="256"/>
            <ac:graphicFrameMk id="6" creationId="{62B37107-6315-37CD-4E38-BB769ACAE260}"/>
          </ac:graphicFrameMkLst>
        </pc:graphicFrameChg>
      </pc:sldChg>
    </pc:docChg>
  </pc:docChgLst>
  <pc:docChgLst>
    <pc:chgData name="steve hokuf" userId="03f9d1481afc9b9e" providerId="LiveId" clId="{E5E92F49-777B-4E39-85B4-63716D6CEB05}"/>
    <pc:docChg chg="undo custSel addSld delSld modSld sldOrd">
      <pc:chgData name="steve hokuf" userId="03f9d1481afc9b9e" providerId="LiveId" clId="{E5E92F49-777B-4E39-85B4-63716D6CEB05}" dt="2022-07-25T15:31:05.544" v="430" actId="2696"/>
      <pc:docMkLst>
        <pc:docMk/>
      </pc:docMkLst>
      <pc:sldChg chg="addSp modSp mod setBg">
        <pc:chgData name="steve hokuf" userId="03f9d1481afc9b9e" providerId="LiveId" clId="{E5E92F49-777B-4E39-85B4-63716D6CEB05}" dt="2022-07-19T17:10:39.438" v="178" actId="122"/>
        <pc:sldMkLst>
          <pc:docMk/>
          <pc:sldMk cId="0" sldId="256"/>
        </pc:sldMkLst>
        <pc:spChg chg="mod">
          <ac:chgData name="steve hokuf" userId="03f9d1481afc9b9e" providerId="LiveId" clId="{E5E92F49-777B-4E39-85B4-63716D6CEB05}" dt="2022-07-19T17:10:39.438" v="178" actId="122"/>
          <ac:spMkLst>
            <pc:docMk/>
            <pc:sldMk cId="0" sldId="256"/>
            <ac:spMk id="2" creationId="{00000000-0000-0000-0000-000000000000}"/>
          </ac:spMkLst>
        </pc:spChg>
        <pc:spChg chg="mod">
          <ac:chgData name="steve hokuf" userId="03f9d1481afc9b9e" providerId="LiveId" clId="{E5E92F49-777B-4E39-85B4-63716D6CEB05}" dt="2022-07-18T17:14:22.653" v="78" actId="255"/>
          <ac:spMkLst>
            <pc:docMk/>
            <pc:sldMk cId="0" sldId="256"/>
            <ac:spMk id="3" creationId="{00000000-0000-0000-0000-000000000000}"/>
          </ac:spMkLst>
        </pc:spChg>
        <pc:spChg chg="add">
          <ac:chgData name="steve hokuf" userId="03f9d1481afc9b9e" providerId="LiveId" clId="{E5E92F49-777B-4E39-85B4-63716D6CEB05}" dt="2022-07-18T17:13:41.197" v="74" actId="26606"/>
          <ac:spMkLst>
            <pc:docMk/>
            <pc:sldMk cId="0" sldId="256"/>
            <ac:spMk id="9" creationId="{D0712110-0BC1-4B31-B3BB-63B44222E87F}"/>
          </ac:spMkLst>
        </pc:spChg>
        <pc:spChg chg="add">
          <ac:chgData name="steve hokuf" userId="03f9d1481afc9b9e" providerId="LiveId" clId="{E5E92F49-777B-4E39-85B4-63716D6CEB05}" dt="2022-07-18T17:13:41.197" v="74" actId="26606"/>
          <ac:spMkLst>
            <pc:docMk/>
            <pc:sldMk cId="0" sldId="256"/>
            <ac:spMk id="11" creationId="{4466B5F3-C053-4580-B04A-1EF949888280}"/>
          </ac:spMkLst>
        </pc:spChg>
        <pc:picChg chg="mod">
          <ac:chgData name="steve hokuf" userId="03f9d1481afc9b9e" providerId="LiveId" clId="{E5E92F49-777B-4E39-85B4-63716D6CEB05}" dt="2022-07-18T17:26:34.334" v="127" actId="1076"/>
          <ac:picMkLst>
            <pc:docMk/>
            <pc:sldMk cId="0" sldId="256"/>
            <ac:picMk id="4" creationId="{00000000-0000-0000-0000-000000000000}"/>
          </ac:picMkLst>
        </pc:picChg>
        <pc:picChg chg="add">
          <ac:chgData name="steve hokuf" userId="03f9d1481afc9b9e" providerId="LiveId" clId="{E5E92F49-777B-4E39-85B4-63716D6CEB05}" dt="2022-07-18T17:13:41.197" v="74" actId="26606"/>
          <ac:picMkLst>
            <pc:docMk/>
            <pc:sldMk cId="0" sldId="256"/>
            <ac:picMk id="15" creationId="{25CED634-E2D0-4AB7-96DD-816C9B52C5CF}"/>
          </ac:picMkLst>
        </pc:picChg>
        <pc:cxnChg chg="add">
          <ac:chgData name="steve hokuf" userId="03f9d1481afc9b9e" providerId="LiveId" clId="{E5E92F49-777B-4E39-85B4-63716D6CEB05}" dt="2022-07-18T17:13:41.197" v="74" actId="26606"/>
          <ac:cxnSpMkLst>
            <pc:docMk/>
            <pc:sldMk cId="0" sldId="256"/>
            <ac:cxnSpMk id="13" creationId="{FA6123F2-4B61-414F-A7E5-5B7828EACAE2}"/>
          </ac:cxnSpMkLst>
        </pc:cxnChg>
        <pc:cxnChg chg="add">
          <ac:chgData name="steve hokuf" userId="03f9d1481afc9b9e" providerId="LiveId" clId="{E5E92F49-777B-4E39-85B4-63716D6CEB05}" dt="2022-07-18T17:13:41.197" v="74" actId="26606"/>
          <ac:cxnSpMkLst>
            <pc:docMk/>
            <pc:sldMk cId="0" sldId="256"/>
            <ac:cxnSpMk id="17" creationId="{FCDDCDFB-696D-4FDF-9B58-24F71B7C37BC}"/>
          </ac:cxnSpMkLst>
        </pc:cxnChg>
      </pc:sldChg>
      <pc:sldChg chg="modSp">
        <pc:chgData name="steve hokuf" userId="03f9d1481afc9b9e" providerId="LiveId" clId="{E5E92F49-777B-4E39-85B4-63716D6CEB05}" dt="2022-07-18T17:06:46.990" v="26"/>
        <pc:sldMkLst>
          <pc:docMk/>
          <pc:sldMk cId="0" sldId="257"/>
        </pc:sldMkLst>
        <pc:spChg chg="mod">
          <ac:chgData name="steve hokuf" userId="03f9d1481afc9b9e" providerId="LiveId" clId="{E5E92F49-777B-4E39-85B4-63716D6CEB05}" dt="2022-07-18T17:06:46.990" v="26"/>
          <ac:spMkLst>
            <pc:docMk/>
            <pc:sldMk cId="0" sldId="257"/>
            <ac:spMk id="2" creationId="{00000000-0000-0000-0000-000000000000}"/>
          </ac:spMkLst>
        </pc:spChg>
        <pc:spChg chg="mod">
          <ac:chgData name="steve hokuf" userId="03f9d1481afc9b9e" providerId="LiveId" clId="{E5E92F49-777B-4E39-85B4-63716D6CEB05}" dt="2022-07-18T17:06:46.990" v="26"/>
          <ac:spMkLst>
            <pc:docMk/>
            <pc:sldMk cId="0" sldId="257"/>
            <ac:spMk id="3" creationId="{00000000-0000-0000-0000-000000000000}"/>
          </ac:spMkLst>
        </pc:spChg>
      </pc:sldChg>
      <pc:sldChg chg="modSp mod ord">
        <pc:chgData name="steve hokuf" userId="03f9d1481afc9b9e" providerId="LiveId" clId="{E5E92F49-777B-4E39-85B4-63716D6CEB05}" dt="2022-07-25T15:29:39.720" v="429"/>
        <pc:sldMkLst>
          <pc:docMk/>
          <pc:sldMk cId="0" sldId="258"/>
        </pc:sldMkLst>
        <pc:spChg chg="mod">
          <ac:chgData name="steve hokuf" userId="03f9d1481afc9b9e" providerId="LiveId" clId="{E5E92F49-777B-4E39-85B4-63716D6CEB05}" dt="2022-07-21T14:39:48.563" v="243" actId="207"/>
          <ac:spMkLst>
            <pc:docMk/>
            <pc:sldMk cId="0" sldId="258"/>
            <ac:spMk id="2" creationId="{00000000-0000-0000-0000-000000000000}"/>
          </ac:spMkLst>
        </pc:spChg>
        <pc:picChg chg="mod">
          <ac:chgData name="steve hokuf" userId="03f9d1481afc9b9e" providerId="LiveId" clId="{E5E92F49-777B-4E39-85B4-63716D6CEB05}" dt="2022-07-25T15:16:44.806" v="322" actId="1076"/>
          <ac:picMkLst>
            <pc:docMk/>
            <pc:sldMk cId="0" sldId="258"/>
            <ac:picMk id="4" creationId="{00000000-0000-0000-0000-000000000000}"/>
          </ac:picMkLst>
        </pc:picChg>
      </pc:sldChg>
      <pc:sldChg chg="modSp mod">
        <pc:chgData name="steve hokuf" userId="03f9d1481afc9b9e" providerId="LiveId" clId="{E5E92F49-777B-4E39-85B4-63716D6CEB05}" dt="2022-07-21T14:45:10.885" v="266" actId="255"/>
        <pc:sldMkLst>
          <pc:docMk/>
          <pc:sldMk cId="0" sldId="259"/>
        </pc:sldMkLst>
        <pc:spChg chg="mod">
          <ac:chgData name="steve hokuf" userId="03f9d1481afc9b9e" providerId="LiveId" clId="{E5E92F49-777B-4E39-85B4-63716D6CEB05}" dt="2022-07-21T14:45:10.885" v="266" actId="255"/>
          <ac:spMkLst>
            <pc:docMk/>
            <pc:sldMk cId="0" sldId="259"/>
            <ac:spMk id="2" creationId="{00000000-0000-0000-0000-000000000000}"/>
          </ac:spMkLst>
        </pc:spChg>
        <pc:spChg chg="mod">
          <ac:chgData name="steve hokuf" userId="03f9d1481afc9b9e" providerId="LiveId" clId="{E5E92F49-777B-4E39-85B4-63716D6CEB05}" dt="2022-07-18T17:20:58.930" v="107" actId="255"/>
          <ac:spMkLst>
            <pc:docMk/>
            <pc:sldMk cId="0" sldId="259"/>
            <ac:spMk id="3" creationId="{00000000-0000-0000-0000-000000000000}"/>
          </ac:spMkLst>
        </pc:spChg>
      </pc:sldChg>
      <pc:sldChg chg="modSp mod">
        <pc:chgData name="steve hokuf" userId="03f9d1481afc9b9e" providerId="LiveId" clId="{E5E92F49-777B-4E39-85B4-63716D6CEB05}" dt="2022-07-21T14:40:04.728" v="247" actId="20577"/>
        <pc:sldMkLst>
          <pc:docMk/>
          <pc:sldMk cId="0" sldId="260"/>
        </pc:sldMkLst>
        <pc:spChg chg="mod">
          <ac:chgData name="steve hokuf" userId="03f9d1481afc9b9e" providerId="LiveId" clId="{E5E92F49-777B-4E39-85B4-63716D6CEB05}" dt="2022-07-21T14:40:04.728" v="247" actId="20577"/>
          <ac:spMkLst>
            <pc:docMk/>
            <pc:sldMk cId="0" sldId="260"/>
            <ac:spMk id="2" creationId="{00000000-0000-0000-0000-000000000000}"/>
          </ac:spMkLst>
        </pc:spChg>
        <pc:spChg chg="mod">
          <ac:chgData name="steve hokuf" userId="03f9d1481afc9b9e" providerId="LiveId" clId="{E5E92F49-777B-4E39-85B4-63716D6CEB05}" dt="2022-07-18T17:17:22.395" v="90" actId="14100"/>
          <ac:spMkLst>
            <pc:docMk/>
            <pc:sldMk cId="0" sldId="260"/>
            <ac:spMk id="3" creationId="{00000000-0000-0000-0000-000000000000}"/>
          </ac:spMkLst>
        </pc:spChg>
        <pc:picChg chg="mod">
          <ac:chgData name="steve hokuf" userId="03f9d1481afc9b9e" providerId="LiveId" clId="{E5E92F49-777B-4E39-85B4-63716D6CEB05}" dt="2022-07-18T17:17:16.398" v="89" actId="1076"/>
          <ac:picMkLst>
            <pc:docMk/>
            <pc:sldMk cId="0" sldId="260"/>
            <ac:picMk id="4" creationId="{00000000-0000-0000-0000-000000000000}"/>
          </ac:picMkLst>
        </pc:picChg>
      </pc:sldChg>
      <pc:sldChg chg="modSp mod">
        <pc:chgData name="steve hokuf" userId="03f9d1481afc9b9e" providerId="LiveId" clId="{E5E92F49-777B-4E39-85B4-63716D6CEB05}" dt="2022-07-21T14:42:52.533" v="261" actId="1076"/>
        <pc:sldMkLst>
          <pc:docMk/>
          <pc:sldMk cId="0" sldId="261"/>
        </pc:sldMkLst>
        <pc:spChg chg="mod">
          <ac:chgData name="steve hokuf" userId="03f9d1481afc9b9e" providerId="LiveId" clId="{E5E92F49-777B-4E39-85B4-63716D6CEB05}" dt="2022-07-21T14:41:54.952" v="256" actId="20577"/>
          <ac:spMkLst>
            <pc:docMk/>
            <pc:sldMk cId="0" sldId="261"/>
            <ac:spMk id="2" creationId="{00000000-0000-0000-0000-000000000000}"/>
          </ac:spMkLst>
        </pc:spChg>
        <pc:spChg chg="mod">
          <ac:chgData name="steve hokuf" userId="03f9d1481afc9b9e" providerId="LiveId" clId="{E5E92F49-777B-4E39-85B4-63716D6CEB05}" dt="2022-07-21T14:42:46.816" v="260" actId="255"/>
          <ac:spMkLst>
            <pc:docMk/>
            <pc:sldMk cId="0" sldId="261"/>
            <ac:spMk id="3" creationId="{00000000-0000-0000-0000-000000000000}"/>
          </ac:spMkLst>
        </pc:spChg>
        <pc:picChg chg="mod">
          <ac:chgData name="steve hokuf" userId="03f9d1481afc9b9e" providerId="LiveId" clId="{E5E92F49-777B-4E39-85B4-63716D6CEB05}" dt="2022-07-21T14:42:52.533" v="261" actId="1076"/>
          <ac:picMkLst>
            <pc:docMk/>
            <pc:sldMk cId="0" sldId="261"/>
            <ac:picMk id="4" creationId="{00000000-0000-0000-0000-000000000000}"/>
          </ac:picMkLst>
        </pc:picChg>
      </pc:sldChg>
      <pc:sldChg chg="modSp mod">
        <pc:chgData name="steve hokuf" userId="03f9d1481afc9b9e" providerId="LiveId" clId="{E5E92F49-777B-4E39-85B4-63716D6CEB05}" dt="2022-07-21T14:44:27.120" v="265" actId="1076"/>
        <pc:sldMkLst>
          <pc:docMk/>
          <pc:sldMk cId="0" sldId="262"/>
        </pc:sldMkLst>
        <pc:spChg chg="mod">
          <ac:chgData name="steve hokuf" userId="03f9d1481afc9b9e" providerId="LiveId" clId="{E5E92F49-777B-4E39-85B4-63716D6CEB05}" dt="2022-07-21T14:44:05.335" v="262" actId="255"/>
          <ac:spMkLst>
            <pc:docMk/>
            <pc:sldMk cId="0" sldId="262"/>
            <ac:spMk id="2" creationId="{00000000-0000-0000-0000-000000000000}"/>
          </ac:spMkLst>
        </pc:spChg>
        <pc:picChg chg="mod">
          <ac:chgData name="steve hokuf" userId="03f9d1481afc9b9e" providerId="LiveId" clId="{E5E92F49-777B-4E39-85B4-63716D6CEB05}" dt="2022-07-21T14:44:27.120" v="265" actId="1076"/>
          <ac:picMkLst>
            <pc:docMk/>
            <pc:sldMk cId="0" sldId="262"/>
            <ac:picMk id="6" creationId="{00000000-0000-0000-0000-000000000000}"/>
          </ac:picMkLst>
        </pc:picChg>
      </pc:sldChg>
      <pc:sldChg chg="modSp mod">
        <pc:chgData name="steve hokuf" userId="03f9d1481afc9b9e" providerId="LiveId" clId="{E5E92F49-777B-4E39-85B4-63716D6CEB05}" dt="2022-07-18T17:24:28.062" v="125" actId="20577"/>
        <pc:sldMkLst>
          <pc:docMk/>
          <pc:sldMk cId="0" sldId="263"/>
        </pc:sldMkLst>
        <pc:spChg chg="mod">
          <ac:chgData name="steve hokuf" userId="03f9d1481afc9b9e" providerId="LiveId" clId="{E5E92F49-777B-4E39-85B4-63716D6CEB05}" dt="2022-07-18T17:24:28.062" v="125" actId="20577"/>
          <ac:spMkLst>
            <pc:docMk/>
            <pc:sldMk cId="0" sldId="263"/>
            <ac:spMk id="2" creationId="{00000000-0000-0000-0000-000000000000}"/>
          </ac:spMkLst>
        </pc:spChg>
        <pc:spChg chg="mod">
          <ac:chgData name="steve hokuf" userId="03f9d1481afc9b9e" providerId="LiveId" clId="{E5E92F49-777B-4E39-85B4-63716D6CEB05}" dt="2022-07-18T17:15:03.253" v="83" actId="14100"/>
          <ac:spMkLst>
            <pc:docMk/>
            <pc:sldMk cId="0" sldId="263"/>
            <ac:spMk id="3" creationId="{00000000-0000-0000-0000-000000000000}"/>
          </ac:spMkLst>
        </pc:spChg>
      </pc:sldChg>
      <pc:sldChg chg="addSp delSp modSp del mod setBg setClrOvrMap">
        <pc:chgData name="steve hokuf" userId="03f9d1481afc9b9e" providerId="LiveId" clId="{E5E92F49-777B-4E39-85B4-63716D6CEB05}" dt="2022-07-25T15:31:05.544" v="430" actId="2696"/>
        <pc:sldMkLst>
          <pc:docMk/>
          <pc:sldMk cId="0" sldId="264"/>
        </pc:sldMkLst>
        <pc:spChg chg="mod">
          <ac:chgData name="steve hokuf" userId="03f9d1481afc9b9e" providerId="LiveId" clId="{E5E92F49-777B-4E39-85B4-63716D6CEB05}" dt="2022-07-18T17:08:15.455" v="40" actId="26606"/>
          <ac:spMkLst>
            <pc:docMk/>
            <pc:sldMk cId="0" sldId="264"/>
            <ac:spMk id="2" creationId="{00000000-0000-0000-0000-000000000000}"/>
          </ac:spMkLst>
        </pc:spChg>
        <pc:spChg chg="mod">
          <ac:chgData name="steve hokuf" userId="03f9d1481afc9b9e" providerId="LiveId" clId="{E5E92F49-777B-4E39-85B4-63716D6CEB05}" dt="2022-07-18T17:23:32.530" v="121" actId="255"/>
          <ac:spMkLst>
            <pc:docMk/>
            <pc:sldMk cId="0" sldId="264"/>
            <ac:spMk id="3" creationId="{00000000-0000-0000-0000-000000000000}"/>
          </ac:spMkLst>
        </pc:spChg>
        <pc:spChg chg="add del">
          <ac:chgData name="steve hokuf" userId="03f9d1481afc9b9e" providerId="LiveId" clId="{E5E92F49-777B-4E39-85B4-63716D6CEB05}" dt="2022-07-18T17:08:15.455" v="40" actId="26606"/>
          <ac:spMkLst>
            <pc:docMk/>
            <pc:sldMk cId="0" sldId="264"/>
            <ac:spMk id="5" creationId="{54F891EB-ED45-44C3-95D6-FFB2EC07FA10}"/>
          </ac:spMkLst>
        </pc:spChg>
        <pc:spChg chg="add del">
          <ac:chgData name="steve hokuf" userId="03f9d1481afc9b9e" providerId="LiveId" clId="{E5E92F49-777B-4E39-85B4-63716D6CEB05}" dt="2022-07-18T17:08:15.455" v="40" actId="26606"/>
          <ac:spMkLst>
            <pc:docMk/>
            <pc:sldMk cId="0" sldId="264"/>
            <ac:spMk id="6" creationId="{2EA385B8-7C85-4CE0-AE3A-00EB627B3443}"/>
          </ac:spMkLst>
        </pc:spChg>
        <pc:spChg chg="add del">
          <ac:chgData name="steve hokuf" userId="03f9d1481afc9b9e" providerId="LiveId" clId="{E5E92F49-777B-4E39-85B4-63716D6CEB05}" dt="2022-07-18T17:06:59.285" v="32" actId="26606"/>
          <ac:spMkLst>
            <pc:docMk/>
            <pc:sldMk cId="0" sldId="264"/>
            <ac:spMk id="8" creationId="{29C51009-A09A-4689-8E6C-F8FC99E6A840}"/>
          </ac:spMkLst>
        </pc:spChg>
        <pc:spChg chg="add">
          <ac:chgData name="steve hokuf" userId="03f9d1481afc9b9e" providerId="LiveId" clId="{E5E92F49-777B-4E39-85B4-63716D6CEB05}" dt="2022-07-18T17:08:15.455" v="40" actId="26606"/>
          <ac:spMkLst>
            <pc:docMk/>
            <pc:sldMk cId="0" sldId="264"/>
            <ac:spMk id="11" creationId="{08E7A6F0-5CD3-481E-B0F2-E7F99FE675B0}"/>
          </ac:spMkLst>
        </pc:spChg>
        <pc:spChg chg="add del">
          <ac:chgData name="steve hokuf" userId="03f9d1481afc9b9e" providerId="LiveId" clId="{E5E92F49-777B-4E39-85B4-63716D6CEB05}" dt="2022-07-18T17:07:02.497" v="34" actId="26606"/>
          <ac:spMkLst>
            <pc:docMk/>
            <pc:sldMk cId="0" sldId="264"/>
            <ac:spMk id="12" creationId="{F63C748C-967B-4A7B-A90F-3EDD0F485AC6}"/>
          </ac:spMkLst>
        </pc:spChg>
        <pc:spChg chg="add del">
          <ac:chgData name="steve hokuf" userId="03f9d1481afc9b9e" providerId="LiveId" clId="{E5E92F49-777B-4E39-85B4-63716D6CEB05}" dt="2022-07-18T17:07:02.497" v="34" actId="26606"/>
          <ac:spMkLst>
            <pc:docMk/>
            <pc:sldMk cId="0" sldId="264"/>
            <ac:spMk id="13" creationId="{C0143637-4934-44E4-B909-BAF1E7B27972}"/>
          </ac:spMkLst>
        </pc:spChg>
        <pc:spChg chg="add del">
          <ac:chgData name="steve hokuf" userId="03f9d1481afc9b9e" providerId="LiveId" clId="{E5E92F49-777B-4E39-85B4-63716D6CEB05}" dt="2022-07-18T17:07:06.779" v="36" actId="26606"/>
          <ac:spMkLst>
            <pc:docMk/>
            <pc:sldMk cId="0" sldId="264"/>
            <ac:spMk id="15" creationId="{54F891EB-ED45-44C3-95D6-FFB2EC07FA10}"/>
          </ac:spMkLst>
        </pc:spChg>
        <pc:spChg chg="add del">
          <ac:chgData name="steve hokuf" userId="03f9d1481afc9b9e" providerId="LiveId" clId="{E5E92F49-777B-4E39-85B4-63716D6CEB05}" dt="2022-07-18T17:07:06.779" v="36" actId="26606"/>
          <ac:spMkLst>
            <pc:docMk/>
            <pc:sldMk cId="0" sldId="264"/>
            <ac:spMk id="16" creationId="{2EA385B8-7C85-4CE0-AE3A-00EB627B3443}"/>
          </ac:spMkLst>
        </pc:spChg>
        <pc:spChg chg="add">
          <ac:chgData name="steve hokuf" userId="03f9d1481afc9b9e" providerId="LiveId" clId="{E5E92F49-777B-4E39-85B4-63716D6CEB05}" dt="2022-07-18T17:08:15.455" v="40" actId="26606"/>
          <ac:spMkLst>
            <pc:docMk/>
            <pc:sldMk cId="0" sldId="264"/>
            <ac:spMk id="21" creationId="{511290DF-4975-4FCD-8B8D-BBC86B836668}"/>
          </ac:spMkLst>
        </pc:spChg>
        <pc:spChg chg="add">
          <ac:chgData name="steve hokuf" userId="03f9d1481afc9b9e" providerId="LiveId" clId="{E5E92F49-777B-4E39-85B4-63716D6CEB05}" dt="2022-07-18T17:08:15.455" v="40" actId="26606"/>
          <ac:spMkLst>
            <pc:docMk/>
            <pc:sldMk cId="0" sldId="264"/>
            <ac:spMk id="22" creationId="{D9FE1511-6E1B-4F0E-8FF0-958527181CC9}"/>
          </ac:spMkLst>
        </pc:spChg>
        <pc:grpChg chg="add">
          <ac:chgData name="steve hokuf" userId="03f9d1481afc9b9e" providerId="LiveId" clId="{E5E92F49-777B-4E39-85B4-63716D6CEB05}" dt="2022-07-18T17:08:15.455" v="40" actId="26606"/>
          <ac:grpSpMkLst>
            <pc:docMk/>
            <pc:sldMk cId="0" sldId="264"/>
            <ac:grpSpMk id="18" creationId="{357CA18A-A333-4DCB-842B-76827D2ECB24}"/>
          </ac:grpSpMkLst>
        </pc:grpChg>
        <pc:picChg chg="add del">
          <ac:chgData name="steve hokuf" userId="03f9d1481afc9b9e" providerId="LiveId" clId="{E5E92F49-777B-4E39-85B4-63716D6CEB05}" dt="2022-07-18T17:08:15.455" v="40" actId="26606"/>
          <ac:picMkLst>
            <pc:docMk/>
            <pc:sldMk cId="0" sldId="264"/>
            <ac:picMk id="9" creationId="{DCC0100C-A457-45B1-8A8B-8740F43EC158}"/>
          </ac:picMkLst>
        </pc:picChg>
        <pc:picChg chg="add del">
          <ac:chgData name="steve hokuf" userId="03f9d1481afc9b9e" providerId="LiveId" clId="{E5E92F49-777B-4E39-85B4-63716D6CEB05}" dt="2022-07-18T17:07:06.779" v="36" actId="26606"/>
          <ac:picMkLst>
            <pc:docMk/>
            <pc:sldMk cId="0" sldId="264"/>
            <ac:picMk id="14" creationId="{DCC0100C-A457-45B1-8A8B-8740F43EC158}"/>
          </ac:picMkLst>
        </pc:picChg>
        <pc:picChg chg="add">
          <ac:chgData name="steve hokuf" userId="03f9d1481afc9b9e" providerId="LiveId" clId="{E5E92F49-777B-4E39-85B4-63716D6CEB05}" dt="2022-07-18T17:08:15.455" v="40" actId="26606"/>
          <ac:picMkLst>
            <pc:docMk/>
            <pc:sldMk cId="0" sldId="264"/>
            <ac:picMk id="24" creationId="{025CEF6D-5E98-4B5C-A10F-7459C1EEF10E}"/>
          </ac:picMkLst>
        </pc:picChg>
        <pc:cxnChg chg="add del">
          <ac:chgData name="steve hokuf" userId="03f9d1481afc9b9e" providerId="LiveId" clId="{E5E92F49-777B-4E39-85B4-63716D6CEB05}" dt="2022-07-18T17:08:15.455" v="40" actId="26606"/>
          <ac:cxnSpMkLst>
            <pc:docMk/>
            <pc:sldMk cId="0" sldId="264"/>
            <ac:cxnSpMk id="7" creationId="{19AF263B-E208-40DF-A182-5193478DCFA4}"/>
          </ac:cxnSpMkLst>
        </pc:cxnChg>
        <pc:cxnChg chg="add del">
          <ac:chgData name="steve hokuf" userId="03f9d1481afc9b9e" providerId="LiveId" clId="{E5E92F49-777B-4E39-85B4-63716D6CEB05}" dt="2022-07-18T17:06:59.285" v="32" actId="26606"/>
          <ac:cxnSpMkLst>
            <pc:docMk/>
            <pc:sldMk cId="0" sldId="264"/>
            <ac:cxnSpMk id="10" creationId="{9EC65442-F244-409C-BF44-C5D6472E810A}"/>
          </ac:cxnSpMkLst>
        </pc:cxnChg>
        <pc:cxnChg chg="add del">
          <ac:chgData name="steve hokuf" userId="03f9d1481afc9b9e" providerId="LiveId" clId="{E5E92F49-777B-4E39-85B4-63716D6CEB05}" dt="2022-07-18T17:07:06.779" v="36" actId="26606"/>
          <ac:cxnSpMkLst>
            <pc:docMk/>
            <pc:sldMk cId="0" sldId="264"/>
            <ac:cxnSpMk id="17" creationId="{19AF263B-E208-40DF-A182-5193478DCFA4}"/>
          </ac:cxnSpMkLst>
        </pc:cxnChg>
        <pc:cxnChg chg="add">
          <ac:chgData name="steve hokuf" userId="03f9d1481afc9b9e" providerId="LiveId" clId="{E5E92F49-777B-4E39-85B4-63716D6CEB05}" dt="2022-07-18T17:08:15.455" v="40" actId="26606"/>
          <ac:cxnSpMkLst>
            <pc:docMk/>
            <pc:sldMk cId="0" sldId="264"/>
            <ac:cxnSpMk id="26" creationId="{05C73161-1E4E-4E6A-91B2-E885CF8FFBA6}"/>
          </ac:cxnSpMkLst>
        </pc:cxnChg>
      </pc:sldChg>
      <pc:sldChg chg="addSp modSp mod setBg">
        <pc:chgData name="steve hokuf" userId="03f9d1481afc9b9e" providerId="LiveId" clId="{E5E92F49-777B-4E39-85B4-63716D6CEB05}" dt="2022-07-18T17:18:34.461" v="96" actId="20577"/>
        <pc:sldMkLst>
          <pc:docMk/>
          <pc:sldMk cId="0" sldId="265"/>
        </pc:sldMkLst>
        <pc:spChg chg="mod">
          <ac:chgData name="steve hokuf" userId="03f9d1481afc9b9e" providerId="LiveId" clId="{E5E92F49-777B-4E39-85B4-63716D6CEB05}" dt="2022-07-18T17:10:42.003" v="50" actId="26606"/>
          <ac:spMkLst>
            <pc:docMk/>
            <pc:sldMk cId="0" sldId="265"/>
            <ac:spMk id="2" creationId="{00000000-0000-0000-0000-000000000000}"/>
          </ac:spMkLst>
        </pc:spChg>
        <pc:spChg chg="mod">
          <ac:chgData name="steve hokuf" userId="03f9d1481afc9b9e" providerId="LiveId" clId="{E5E92F49-777B-4E39-85B4-63716D6CEB05}" dt="2022-07-18T17:18:34.461" v="96" actId="20577"/>
          <ac:spMkLst>
            <pc:docMk/>
            <pc:sldMk cId="0" sldId="265"/>
            <ac:spMk id="3" creationId="{00000000-0000-0000-0000-000000000000}"/>
          </ac:spMkLst>
        </pc:spChg>
        <pc:spChg chg="add">
          <ac:chgData name="steve hokuf" userId="03f9d1481afc9b9e" providerId="LiveId" clId="{E5E92F49-777B-4E39-85B4-63716D6CEB05}" dt="2022-07-18T17:10:42.003" v="50" actId="26606"/>
          <ac:spMkLst>
            <pc:docMk/>
            <pc:sldMk cId="0" sldId="265"/>
            <ac:spMk id="8" creationId="{08E7A6F0-5CD3-481E-B0F2-E7F99FE675B0}"/>
          </ac:spMkLst>
        </pc:spChg>
        <pc:spChg chg="add">
          <ac:chgData name="steve hokuf" userId="03f9d1481afc9b9e" providerId="LiveId" clId="{E5E92F49-777B-4E39-85B4-63716D6CEB05}" dt="2022-07-18T17:10:42.003" v="50" actId="26606"/>
          <ac:spMkLst>
            <pc:docMk/>
            <pc:sldMk cId="0" sldId="265"/>
            <ac:spMk id="10" creationId="{511290DF-4975-4FCD-8B8D-BBC86B836668}"/>
          </ac:spMkLst>
        </pc:spChg>
        <pc:spChg chg="add">
          <ac:chgData name="steve hokuf" userId="03f9d1481afc9b9e" providerId="LiveId" clId="{E5E92F49-777B-4E39-85B4-63716D6CEB05}" dt="2022-07-18T17:10:42.003" v="50" actId="26606"/>
          <ac:spMkLst>
            <pc:docMk/>
            <pc:sldMk cId="0" sldId="265"/>
            <ac:spMk id="16" creationId="{D9FE1511-6E1B-4F0E-8FF0-958527181CC9}"/>
          </ac:spMkLst>
        </pc:spChg>
        <pc:grpChg chg="add">
          <ac:chgData name="steve hokuf" userId="03f9d1481afc9b9e" providerId="LiveId" clId="{E5E92F49-777B-4E39-85B4-63716D6CEB05}" dt="2022-07-18T17:10:42.003" v="50" actId="26606"/>
          <ac:grpSpMkLst>
            <pc:docMk/>
            <pc:sldMk cId="0" sldId="265"/>
            <ac:grpSpMk id="12" creationId="{357CA18A-A333-4DCB-842B-76827D2ECB24}"/>
          </ac:grpSpMkLst>
        </pc:grpChg>
        <pc:picChg chg="add">
          <ac:chgData name="steve hokuf" userId="03f9d1481afc9b9e" providerId="LiveId" clId="{E5E92F49-777B-4E39-85B4-63716D6CEB05}" dt="2022-07-18T17:10:42.003" v="50" actId="26606"/>
          <ac:picMkLst>
            <pc:docMk/>
            <pc:sldMk cId="0" sldId="265"/>
            <ac:picMk id="18" creationId="{025CEF6D-5E98-4B5C-A10F-7459C1EEF10E}"/>
          </ac:picMkLst>
        </pc:picChg>
        <pc:cxnChg chg="add">
          <ac:chgData name="steve hokuf" userId="03f9d1481afc9b9e" providerId="LiveId" clId="{E5E92F49-777B-4E39-85B4-63716D6CEB05}" dt="2022-07-18T17:10:42.003" v="50" actId="26606"/>
          <ac:cxnSpMkLst>
            <pc:docMk/>
            <pc:sldMk cId="0" sldId="265"/>
            <ac:cxnSpMk id="20" creationId="{05C73161-1E4E-4E6A-91B2-E885CF8FFBA6}"/>
          </ac:cxnSpMkLst>
        </pc:cxnChg>
      </pc:sldChg>
      <pc:sldChg chg="addSp modSp mod setBg">
        <pc:chgData name="steve hokuf" userId="03f9d1481afc9b9e" providerId="LiveId" clId="{E5E92F49-777B-4E39-85B4-63716D6CEB05}" dt="2022-07-18T17:11:31.375" v="52" actId="255"/>
        <pc:sldMkLst>
          <pc:docMk/>
          <pc:sldMk cId="0" sldId="266"/>
        </pc:sldMkLst>
        <pc:spChg chg="mod">
          <ac:chgData name="steve hokuf" userId="03f9d1481afc9b9e" providerId="LiveId" clId="{E5E92F49-777B-4E39-85B4-63716D6CEB05}" dt="2022-07-18T17:11:12.913" v="51" actId="26606"/>
          <ac:spMkLst>
            <pc:docMk/>
            <pc:sldMk cId="0" sldId="266"/>
            <ac:spMk id="2" creationId="{00000000-0000-0000-0000-000000000000}"/>
          </ac:spMkLst>
        </pc:spChg>
        <pc:spChg chg="mod">
          <ac:chgData name="steve hokuf" userId="03f9d1481afc9b9e" providerId="LiveId" clId="{E5E92F49-777B-4E39-85B4-63716D6CEB05}" dt="2022-07-18T17:11:31.375" v="52" actId="255"/>
          <ac:spMkLst>
            <pc:docMk/>
            <pc:sldMk cId="0" sldId="266"/>
            <ac:spMk id="3" creationId="{00000000-0000-0000-0000-000000000000}"/>
          </ac:spMkLst>
        </pc:spChg>
        <pc:spChg chg="add">
          <ac:chgData name="steve hokuf" userId="03f9d1481afc9b9e" providerId="LiveId" clId="{E5E92F49-777B-4E39-85B4-63716D6CEB05}" dt="2022-07-18T17:11:12.913" v="51" actId="26606"/>
          <ac:spMkLst>
            <pc:docMk/>
            <pc:sldMk cId="0" sldId="266"/>
            <ac:spMk id="8" creationId="{08E7A6F0-5CD3-481E-B0F2-E7F99FE675B0}"/>
          </ac:spMkLst>
        </pc:spChg>
        <pc:spChg chg="add">
          <ac:chgData name="steve hokuf" userId="03f9d1481afc9b9e" providerId="LiveId" clId="{E5E92F49-777B-4E39-85B4-63716D6CEB05}" dt="2022-07-18T17:11:12.913" v="51" actId="26606"/>
          <ac:spMkLst>
            <pc:docMk/>
            <pc:sldMk cId="0" sldId="266"/>
            <ac:spMk id="10" creationId="{511290DF-4975-4FCD-8B8D-BBC86B836668}"/>
          </ac:spMkLst>
        </pc:spChg>
        <pc:spChg chg="add">
          <ac:chgData name="steve hokuf" userId="03f9d1481afc9b9e" providerId="LiveId" clId="{E5E92F49-777B-4E39-85B4-63716D6CEB05}" dt="2022-07-18T17:11:12.913" v="51" actId="26606"/>
          <ac:spMkLst>
            <pc:docMk/>
            <pc:sldMk cId="0" sldId="266"/>
            <ac:spMk id="16" creationId="{D9FE1511-6E1B-4F0E-8FF0-958527181CC9}"/>
          </ac:spMkLst>
        </pc:spChg>
        <pc:grpChg chg="add">
          <ac:chgData name="steve hokuf" userId="03f9d1481afc9b9e" providerId="LiveId" clId="{E5E92F49-777B-4E39-85B4-63716D6CEB05}" dt="2022-07-18T17:11:12.913" v="51" actId="26606"/>
          <ac:grpSpMkLst>
            <pc:docMk/>
            <pc:sldMk cId="0" sldId="266"/>
            <ac:grpSpMk id="12" creationId="{357CA18A-A333-4DCB-842B-76827D2ECB24}"/>
          </ac:grpSpMkLst>
        </pc:grpChg>
        <pc:picChg chg="add">
          <ac:chgData name="steve hokuf" userId="03f9d1481afc9b9e" providerId="LiveId" clId="{E5E92F49-777B-4E39-85B4-63716D6CEB05}" dt="2022-07-18T17:11:12.913" v="51" actId="26606"/>
          <ac:picMkLst>
            <pc:docMk/>
            <pc:sldMk cId="0" sldId="266"/>
            <ac:picMk id="18" creationId="{025CEF6D-5E98-4B5C-A10F-7459C1EEF10E}"/>
          </ac:picMkLst>
        </pc:picChg>
        <pc:cxnChg chg="add">
          <ac:chgData name="steve hokuf" userId="03f9d1481afc9b9e" providerId="LiveId" clId="{E5E92F49-777B-4E39-85B4-63716D6CEB05}" dt="2022-07-18T17:11:12.913" v="51" actId="26606"/>
          <ac:cxnSpMkLst>
            <pc:docMk/>
            <pc:sldMk cId="0" sldId="266"/>
            <ac:cxnSpMk id="20" creationId="{05C73161-1E4E-4E6A-91B2-E885CF8FFBA6}"/>
          </ac:cxnSpMkLst>
        </pc:cxnChg>
      </pc:sldChg>
      <pc:sldChg chg="addSp modSp mod setBg">
        <pc:chgData name="steve hokuf" userId="03f9d1481afc9b9e" providerId="LiveId" clId="{E5E92F49-777B-4E39-85B4-63716D6CEB05}" dt="2022-07-18T17:20:38.472" v="106" actId="27636"/>
        <pc:sldMkLst>
          <pc:docMk/>
          <pc:sldMk cId="0" sldId="267"/>
        </pc:sldMkLst>
        <pc:spChg chg="mod">
          <ac:chgData name="steve hokuf" userId="03f9d1481afc9b9e" providerId="LiveId" clId="{E5E92F49-777B-4E39-85B4-63716D6CEB05}" dt="2022-07-18T17:09:18.726" v="44" actId="26606"/>
          <ac:spMkLst>
            <pc:docMk/>
            <pc:sldMk cId="0" sldId="267"/>
            <ac:spMk id="2" creationId="{00000000-0000-0000-0000-000000000000}"/>
          </ac:spMkLst>
        </pc:spChg>
        <pc:spChg chg="mod">
          <ac:chgData name="steve hokuf" userId="03f9d1481afc9b9e" providerId="LiveId" clId="{E5E92F49-777B-4E39-85B4-63716D6CEB05}" dt="2022-07-18T17:20:38.472" v="106" actId="27636"/>
          <ac:spMkLst>
            <pc:docMk/>
            <pc:sldMk cId="0" sldId="267"/>
            <ac:spMk id="3" creationId="{00000000-0000-0000-0000-000000000000}"/>
          </ac:spMkLst>
        </pc:spChg>
        <pc:spChg chg="add">
          <ac:chgData name="steve hokuf" userId="03f9d1481afc9b9e" providerId="LiveId" clId="{E5E92F49-777B-4E39-85B4-63716D6CEB05}" dt="2022-07-18T17:09:18.726" v="44" actId="26606"/>
          <ac:spMkLst>
            <pc:docMk/>
            <pc:sldMk cId="0" sldId="267"/>
            <ac:spMk id="8" creationId="{08E7A6F0-5CD3-481E-B0F2-E7F99FE675B0}"/>
          </ac:spMkLst>
        </pc:spChg>
        <pc:spChg chg="add">
          <ac:chgData name="steve hokuf" userId="03f9d1481afc9b9e" providerId="LiveId" clId="{E5E92F49-777B-4E39-85B4-63716D6CEB05}" dt="2022-07-18T17:09:18.726" v="44" actId="26606"/>
          <ac:spMkLst>
            <pc:docMk/>
            <pc:sldMk cId="0" sldId="267"/>
            <ac:spMk id="10" creationId="{511290DF-4975-4FCD-8B8D-BBC86B836668}"/>
          </ac:spMkLst>
        </pc:spChg>
        <pc:spChg chg="add">
          <ac:chgData name="steve hokuf" userId="03f9d1481afc9b9e" providerId="LiveId" clId="{E5E92F49-777B-4E39-85B4-63716D6CEB05}" dt="2022-07-18T17:09:18.726" v="44" actId="26606"/>
          <ac:spMkLst>
            <pc:docMk/>
            <pc:sldMk cId="0" sldId="267"/>
            <ac:spMk id="16" creationId="{D9FE1511-6E1B-4F0E-8FF0-958527181CC9}"/>
          </ac:spMkLst>
        </pc:spChg>
        <pc:grpChg chg="add">
          <ac:chgData name="steve hokuf" userId="03f9d1481afc9b9e" providerId="LiveId" clId="{E5E92F49-777B-4E39-85B4-63716D6CEB05}" dt="2022-07-18T17:09:18.726" v="44" actId="26606"/>
          <ac:grpSpMkLst>
            <pc:docMk/>
            <pc:sldMk cId="0" sldId="267"/>
            <ac:grpSpMk id="12" creationId="{357CA18A-A333-4DCB-842B-76827D2ECB24}"/>
          </ac:grpSpMkLst>
        </pc:grpChg>
        <pc:picChg chg="add">
          <ac:chgData name="steve hokuf" userId="03f9d1481afc9b9e" providerId="LiveId" clId="{E5E92F49-777B-4E39-85B4-63716D6CEB05}" dt="2022-07-18T17:09:18.726" v="44" actId="26606"/>
          <ac:picMkLst>
            <pc:docMk/>
            <pc:sldMk cId="0" sldId="267"/>
            <ac:picMk id="18" creationId="{025CEF6D-5E98-4B5C-A10F-7459C1EEF10E}"/>
          </ac:picMkLst>
        </pc:picChg>
        <pc:cxnChg chg="add">
          <ac:chgData name="steve hokuf" userId="03f9d1481afc9b9e" providerId="LiveId" clId="{E5E92F49-777B-4E39-85B4-63716D6CEB05}" dt="2022-07-18T17:09:18.726" v="44" actId="26606"/>
          <ac:cxnSpMkLst>
            <pc:docMk/>
            <pc:sldMk cId="0" sldId="267"/>
            <ac:cxnSpMk id="20" creationId="{05C73161-1E4E-4E6A-91B2-E885CF8FFBA6}"/>
          </ac:cxnSpMkLst>
        </pc:cxnChg>
      </pc:sldChg>
      <pc:sldChg chg="addSp modSp mod setBg">
        <pc:chgData name="steve hokuf" userId="03f9d1481afc9b9e" providerId="LiveId" clId="{E5E92F49-777B-4E39-85B4-63716D6CEB05}" dt="2022-07-18T17:12:54.106" v="71" actId="20577"/>
        <pc:sldMkLst>
          <pc:docMk/>
          <pc:sldMk cId="0" sldId="268"/>
        </pc:sldMkLst>
        <pc:spChg chg="mod">
          <ac:chgData name="steve hokuf" userId="03f9d1481afc9b9e" providerId="LiveId" clId="{E5E92F49-777B-4E39-85B4-63716D6CEB05}" dt="2022-07-18T17:12:35.546" v="61" actId="26606"/>
          <ac:spMkLst>
            <pc:docMk/>
            <pc:sldMk cId="0" sldId="268"/>
            <ac:spMk id="2" creationId="{00000000-0000-0000-0000-000000000000}"/>
          </ac:spMkLst>
        </pc:spChg>
        <pc:spChg chg="mod">
          <ac:chgData name="steve hokuf" userId="03f9d1481afc9b9e" providerId="LiveId" clId="{E5E92F49-777B-4E39-85B4-63716D6CEB05}" dt="2022-07-18T17:12:54.106" v="71" actId="20577"/>
          <ac:spMkLst>
            <pc:docMk/>
            <pc:sldMk cId="0" sldId="268"/>
            <ac:spMk id="3" creationId="{00000000-0000-0000-0000-000000000000}"/>
          </ac:spMkLst>
        </pc:spChg>
        <pc:spChg chg="add">
          <ac:chgData name="steve hokuf" userId="03f9d1481afc9b9e" providerId="LiveId" clId="{E5E92F49-777B-4E39-85B4-63716D6CEB05}" dt="2022-07-18T17:12:35.546" v="61" actId="26606"/>
          <ac:spMkLst>
            <pc:docMk/>
            <pc:sldMk cId="0" sldId="268"/>
            <ac:spMk id="8" creationId="{08E7A6F0-5CD3-481E-B0F2-E7F99FE675B0}"/>
          </ac:spMkLst>
        </pc:spChg>
        <pc:spChg chg="add">
          <ac:chgData name="steve hokuf" userId="03f9d1481afc9b9e" providerId="LiveId" clId="{E5E92F49-777B-4E39-85B4-63716D6CEB05}" dt="2022-07-18T17:12:35.546" v="61" actId="26606"/>
          <ac:spMkLst>
            <pc:docMk/>
            <pc:sldMk cId="0" sldId="268"/>
            <ac:spMk id="10" creationId="{511290DF-4975-4FCD-8B8D-BBC86B836668}"/>
          </ac:spMkLst>
        </pc:spChg>
        <pc:spChg chg="add">
          <ac:chgData name="steve hokuf" userId="03f9d1481afc9b9e" providerId="LiveId" clId="{E5E92F49-777B-4E39-85B4-63716D6CEB05}" dt="2022-07-18T17:12:35.546" v="61" actId="26606"/>
          <ac:spMkLst>
            <pc:docMk/>
            <pc:sldMk cId="0" sldId="268"/>
            <ac:spMk id="16" creationId="{D9FE1511-6E1B-4F0E-8FF0-958527181CC9}"/>
          </ac:spMkLst>
        </pc:spChg>
        <pc:grpChg chg="add">
          <ac:chgData name="steve hokuf" userId="03f9d1481afc9b9e" providerId="LiveId" clId="{E5E92F49-777B-4E39-85B4-63716D6CEB05}" dt="2022-07-18T17:12:35.546" v="61" actId="26606"/>
          <ac:grpSpMkLst>
            <pc:docMk/>
            <pc:sldMk cId="0" sldId="268"/>
            <ac:grpSpMk id="12" creationId="{357CA18A-A333-4DCB-842B-76827D2ECB24}"/>
          </ac:grpSpMkLst>
        </pc:grpChg>
        <pc:picChg chg="add">
          <ac:chgData name="steve hokuf" userId="03f9d1481afc9b9e" providerId="LiveId" clId="{E5E92F49-777B-4E39-85B4-63716D6CEB05}" dt="2022-07-18T17:12:35.546" v="61" actId="26606"/>
          <ac:picMkLst>
            <pc:docMk/>
            <pc:sldMk cId="0" sldId="268"/>
            <ac:picMk id="18" creationId="{025CEF6D-5E98-4B5C-A10F-7459C1EEF10E}"/>
          </ac:picMkLst>
        </pc:picChg>
        <pc:cxnChg chg="add">
          <ac:chgData name="steve hokuf" userId="03f9d1481afc9b9e" providerId="LiveId" clId="{E5E92F49-777B-4E39-85B4-63716D6CEB05}" dt="2022-07-18T17:12:35.546" v="61" actId="26606"/>
          <ac:cxnSpMkLst>
            <pc:docMk/>
            <pc:sldMk cId="0" sldId="268"/>
            <ac:cxnSpMk id="20" creationId="{05C73161-1E4E-4E6A-91B2-E885CF8FFBA6}"/>
          </ac:cxnSpMkLst>
        </pc:cxnChg>
      </pc:sldChg>
      <pc:sldChg chg="modSp mod">
        <pc:chgData name="steve hokuf" userId="03f9d1481afc9b9e" providerId="LiveId" clId="{E5E92F49-777B-4E39-85B4-63716D6CEB05}" dt="2022-07-21T14:45:45.739" v="270" actId="27636"/>
        <pc:sldMkLst>
          <pc:docMk/>
          <pc:sldMk cId="0" sldId="269"/>
        </pc:sldMkLst>
        <pc:spChg chg="mod">
          <ac:chgData name="steve hokuf" userId="03f9d1481afc9b9e" providerId="LiveId" clId="{E5E92F49-777B-4E39-85B4-63716D6CEB05}" dt="2022-07-18T17:06:46.990" v="26"/>
          <ac:spMkLst>
            <pc:docMk/>
            <pc:sldMk cId="0" sldId="269"/>
            <ac:spMk id="2" creationId="{00000000-0000-0000-0000-000000000000}"/>
          </ac:spMkLst>
        </pc:spChg>
        <pc:spChg chg="mod">
          <ac:chgData name="steve hokuf" userId="03f9d1481afc9b9e" providerId="LiveId" clId="{E5E92F49-777B-4E39-85B4-63716D6CEB05}" dt="2022-07-21T14:45:45.739" v="270" actId="27636"/>
          <ac:spMkLst>
            <pc:docMk/>
            <pc:sldMk cId="0" sldId="269"/>
            <ac:spMk id="3" creationId="{00000000-0000-0000-0000-000000000000}"/>
          </ac:spMkLst>
        </pc:spChg>
      </pc:sldChg>
      <pc:sldChg chg="addSp modSp mod setBg">
        <pc:chgData name="steve hokuf" userId="03f9d1481afc9b9e" providerId="LiveId" clId="{E5E92F49-777B-4E39-85B4-63716D6CEB05}" dt="2022-07-18T17:23:10.770" v="120" actId="255"/>
        <pc:sldMkLst>
          <pc:docMk/>
          <pc:sldMk cId="0" sldId="270"/>
        </pc:sldMkLst>
        <pc:spChg chg="mod">
          <ac:chgData name="steve hokuf" userId="03f9d1481afc9b9e" providerId="LiveId" clId="{E5E92F49-777B-4E39-85B4-63716D6CEB05}" dt="2022-07-18T17:22:58.372" v="119" actId="26606"/>
          <ac:spMkLst>
            <pc:docMk/>
            <pc:sldMk cId="0" sldId="270"/>
            <ac:spMk id="2" creationId="{00000000-0000-0000-0000-000000000000}"/>
          </ac:spMkLst>
        </pc:spChg>
        <pc:spChg chg="mod">
          <ac:chgData name="steve hokuf" userId="03f9d1481afc9b9e" providerId="LiveId" clId="{E5E92F49-777B-4E39-85B4-63716D6CEB05}" dt="2022-07-18T17:23:10.770" v="120" actId="255"/>
          <ac:spMkLst>
            <pc:docMk/>
            <pc:sldMk cId="0" sldId="270"/>
            <ac:spMk id="3" creationId="{00000000-0000-0000-0000-000000000000}"/>
          </ac:spMkLst>
        </pc:spChg>
        <pc:spChg chg="add">
          <ac:chgData name="steve hokuf" userId="03f9d1481afc9b9e" providerId="LiveId" clId="{E5E92F49-777B-4E39-85B4-63716D6CEB05}" dt="2022-07-18T17:22:58.372" v="119" actId="26606"/>
          <ac:spMkLst>
            <pc:docMk/>
            <pc:sldMk cId="0" sldId="270"/>
            <ac:spMk id="8" creationId="{08E7A6F0-5CD3-481E-B0F2-E7F99FE675B0}"/>
          </ac:spMkLst>
        </pc:spChg>
        <pc:spChg chg="add">
          <ac:chgData name="steve hokuf" userId="03f9d1481afc9b9e" providerId="LiveId" clId="{E5E92F49-777B-4E39-85B4-63716D6CEB05}" dt="2022-07-18T17:22:58.372" v="119" actId="26606"/>
          <ac:spMkLst>
            <pc:docMk/>
            <pc:sldMk cId="0" sldId="270"/>
            <ac:spMk id="10" creationId="{511290DF-4975-4FCD-8B8D-BBC86B836668}"/>
          </ac:spMkLst>
        </pc:spChg>
        <pc:spChg chg="add">
          <ac:chgData name="steve hokuf" userId="03f9d1481afc9b9e" providerId="LiveId" clId="{E5E92F49-777B-4E39-85B4-63716D6CEB05}" dt="2022-07-18T17:22:58.372" v="119" actId="26606"/>
          <ac:spMkLst>
            <pc:docMk/>
            <pc:sldMk cId="0" sldId="270"/>
            <ac:spMk id="16" creationId="{D9FE1511-6E1B-4F0E-8FF0-958527181CC9}"/>
          </ac:spMkLst>
        </pc:spChg>
        <pc:grpChg chg="add">
          <ac:chgData name="steve hokuf" userId="03f9d1481afc9b9e" providerId="LiveId" clId="{E5E92F49-777B-4E39-85B4-63716D6CEB05}" dt="2022-07-18T17:22:58.372" v="119" actId="26606"/>
          <ac:grpSpMkLst>
            <pc:docMk/>
            <pc:sldMk cId="0" sldId="270"/>
            <ac:grpSpMk id="12" creationId="{357CA18A-A333-4DCB-842B-76827D2ECB24}"/>
          </ac:grpSpMkLst>
        </pc:grpChg>
        <pc:picChg chg="add">
          <ac:chgData name="steve hokuf" userId="03f9d1481afc9b9e" providerId="LiveId" clId="{E5E92F49-777B-4E39-85B4-63716D6CEB05}" dt="2022-07-18T17:22:58.372" v="119" actId="26606"/>
          <ac:picMkLst>
            <pc:docMk/>
            <pc:sldMk cId="0" sldId="270"/>
            <ac:picMk id="18" creationId="{025CEF6D-5E98-4B5C-A10F-7459C1EEF10E}"/>
          </ac:picMkLst>
        </pc:picChg>
        <pc:cxnChg chg="add">
          <ac:chgData name="steve hokuf" userId="03f9d1481afc9b9e" providerId="LiveId" clId="{E5E92F49-777B-4E39-85B4-63716D6CEB05}" dt="2022-07-18T17:22:58.372" v="119" actId="26606"/>
          <ac:cxnSpMkLst>
            <pc:docMk/>
            <pc:sldMk cId="0" sldId="270"/>
            <ac:cxnSpMk id="20" creationId="{05C73161-1E4E-4E6A-91B2-E885CF8FFBA6}"/>
          </ac:cxnSpMkLst>
        </pc:cxnChg>
      </pc:sldChg>
      <pc:sldChg chg="addSp delSp modSp mod">
        <pc:chgData name="steve hokuf" userId="03f9d1481afc9b9e" providerId="LiveId" clId="{E5E92F49-777B-4E39-85B4-63716D6CEB05}" dt="2022-07-21T14:46:27.783" v="272" actId="688"/>
        <pc:sldMkLst>
          <pc:docMk/>
          <pc:sldMk cId="0" sldId="271"/>
        </pc:sldMkLst>
        <pc:spChg chg="mod">
          <ac:chgData name="steve hokuf" userId="03f9d1481afc9b9e" providerId="LiveId" clId="{E5E92F49-777B-4E39-85B4-63716D6CEB05}" dt="2022-07-21T14:33:53.750" v="222" actId="207"/>
          <ac:spMkLst>
            <pc:docMk/>
            <pc:sldMk cId="0" sldId="271"/>
            <ac:spMk id="2" creationId="{00000000-0000-0000-0000-000000000000}"/>
          </ac:spMkLst>
        </pc:spChg>
        <pc:spChg chg="mod">
          <ac:chgData name="steve hokuf" userId="03f9d1481afc9b9e" providerId="LiveId" clId="{E5E92F49-777B-4E39-85B4-63716D6CEB05}" dt="2022-07-18T17:22:25.218" v="116" actId="14100"/>
          <ac:spMkLst>
            <pc:docMk/>
            <pc:sldMk cId="0" sldId="271"/>
            <ac:spMk id="3" creationId="{00000000-0000-0000-0000-000000000000}"/>
          </ac:spMkLst>
        </pc:spChg>
        <pc:spChg chg="add">
          <ac:chgData name="steve hokuf" userId="03f9d1481afc9b9e" providerId="LiveId" clId="{E5E92F49-777B-4E39-85B4-63716D6CEB05}" dt="2022-07-21T14:34:41.773" v="223"/>
          <ac:spMkLst>
            <pc:docMk/>
            <pc:sldMk cId="0" sldId="271"/>
            <ac:spMk id="4" creationId="{E4DBA699-79C4-AC72-830B-181F6F5E3E48}"/>
          </ac:spMkLst>
        </pc:spChg>
        <pc:picChg chg="add mod">
          <ac:chgData name="steve hokuf" userId="03f9d1481afc9b9e" providerId="LiveId" clId="{E5E92F49-777B-4E39-85B4-63716D6CEB05}" dt="2022-07-21T14:46:27.783" v="272" actId="688"/>
          <ac:picMkLst>
            <pc:docMk/>
            <pc:sldMk cId="0" sldId="271"/>
            <ac:picMk id="5" creationId="{2359D984-FEE7-1FF3-65A7-B8913731A07C}"/>
          </ac:picMkLst>
        </pc:picChg>
        <pc:picChg chg="del mod">
          <ac:chgData name="steve hokuf" userId="03f9d1481afc9b9e" providerId="LiveId" clId="{E5E92F49-777B-4E39-85B4-63716D6CEB05}" dt="2022-07-21T14:37:33.926" v="233" actId="21"/>
          <ac:picMkLst>
            <pc:docMk/>
            <pc:sldMk cId="0" sldId="271"/>
            <ac:picMk id="4098" creationId="{00000000-0000-0000-0000-000000000000}"/>
          </ac:picMkLst>
        </pc:picChg>
      </pc:sldChg>
      <pc:sldChg chg="modSp mod">
        <pc:chgData name="steve hokuf" userId="03f9d1481afc9b9e" providerId="LiveId" clId="{E5E92F49-777B-4E39-85B4-63716D6CEB05}" dt="2022-07-21T14:39:23.676" v="241" actId="20577"/>
        <pc:sldMkLst>
          <pc:docMk/>
          <pc:sldMk cId="0" sldId="272"/>
        </pc:sldMkLst>
        <pc:spChg chg="mod">
          <ac:chgData name="steve hokuf" userId="03f9d1481afc9b9e" providerId="LiveId" clId="{E5E92F49-777B-4E39-85B4-63716D6CEB05}" dt="2022-07-21T14:39:23.676" v="241" actId="20577"/>
          <ac:spMkLst>
            <pc:docMk/>
            <pc:sldMk cId="0" sldId="272"/>
            <ac:spMk id="2" creationId="{00000000-0000-0000-0000-000000000000}"/>
          </ac:spMkLst>
        </pc:spChg>
        <pc:spChg chg="mod">
          <ac:chgData name="steve hokuf" userId="03f9d1481afc9b9e" providerId="LiveId" clId="{E5E92F49-777B-4E39-85B4-63716D6CEB05}" dt="2022-07-18T17:19:48.291" v="102" actId="255"/>
          <ac:spMkLst>
            <pc:docMk/>
            <pc:sldMk cId="0" sldId="272"/>
            <ac:spMk id="3" creationId="{00000000-0000-0000-0000-000000000000}"/>
          </ac:spMkLst>
        </pc:spChg>
        <pc:picChg chg="mod">
          <ac:chgData name="steve hokuf" userId="03f9d1481afc9b9e" providerId="LiveId" clId="{E5E92F49-777B-4E39-85B4-63716D6CEB05}" dt="2022-07-18T17:19:36.225" v="101" actId="14100"/>
          <ac:picMkLst>
            <pc:docMk/>
            <pc:sldMk cId="0" sldId="272"/>
            <ac:picMk id="4" creationId="{00000000-0000-0000-0000-000000000000}"/>
          </ac:picMkLst>
        </pc:picChg>
      </pc:sldChg>
      <pc:sldChg chg="modSp mod">
        <pc:chgData name="steve hokuf" userId="03f9d1481afc9b9e" providerId="LiveId" clId="{E5E92F49-777B-4E39-85B4-63716D6CEB05}" dt="2022-07-18T17:13:25.887" v="73" actId="14100"/>
        <pc:sldMkLst>
          <pc:docMk/>
          <pc:sldMk cId="0" sldId="273"/>
        </pc:sldMkLst>
        <pc:spChg chg="mod">
          <ac:chgData name="steve hokuf" userId="03f9d1481afc9b9e" providerId="LiveId" clId="{E5E92F49-777B-4E39-85B4-63716D6CEB05}" dt="2022-07-18T17:06:46.990" v="26"/>
          <ac:spMkLst>
            <pc:docMk/>
            <pc:sldMk cId="0" sldId="273"/>
            <ac:spMk id="2" creationId="{00000000-0000-0000-0000-000000000000}"/>
          </ac:spMkLst>
        </pc:spChg>
        <pc:spChg chg="mod">
          <ac:chgData name="steve hokuf" userId="03f9d1481afc9b9e" providerId="LiveId" clId="{E5E92F49-777B-4E39-85B4-63716D6CEB05}" dt="2022-07-18T17:13:25.887" v="73" actId="14100"/>
          <ac:spMkLst>
            <pc:docMk/>
            <pc:sldMk cId="0" sldId="273"/>
            <ac:spMk id="3" creationId="{00000000-0000-0000-0000-000000000000}"/>
          </ac:spMkLst>
        </pc:spChg>
      </pc:sldChg>
      <pc:sldChg chg="modSp mod">
        <pc:chgData name="steve hokuf" userId="03f9d1481afc9b9e" providerId="LiveId" clId="{E5E92F49-777B-4E39-85B4-63716D6CEB05}" dt="2022-07-21T14:40:33.457" v="252" actId="20577"/>
        <pc:sldMkLst>
          <pc:docMk/>
          <pc:sldMk cId="0" sldId="274"/>
        </pc:sldMkLst>
        <pc:spChg chg="mod">
          <ac:chgData name="steve hokuf" userId="03f9d1481afc9b9e" providerId="LiveId" clId="{E5E92F49-777B-4E39-85B4-63716D6CEB05}" dt="2022-07-21T14:40:33.457" v="252" actId="20577"/>
          <ac:spMkLst>
            <pc:docMk/>
            <pc:sldMk cId="0" sldId="274"/>
            <ac:spMk id="2" creationId="{00000000-0000-0000-0000-000000000000}"/>
          </ac:spMkLst>
        </pc:spChg>
        <pc:spChg chg="mod">
          <ac:chgData name="steve hokuf" userId="03f9d1481afc9b9e" providerId="LiveId" clId="{E5E92F49-777B-4E39-85B4-63716D6CEB05}" dt="2022-07-18T17:17:54.029" v="93" actId="255"/>
          <ac:spMkLst>
            <pc:docMk/>
            <pc:sldMk cId="0" sldId="274"/>
            <ac:spMk id="3" creationId="{00000000-0000-0000-0000-000000000000}"/>
          </ac:spMkLst>
        </pc:spChg>
        <pc:picChg chg="mod">
          <ac:chgData name="steve hokuf" userId="03f9d1481afc9b9e" providerId="LiveId" clId="{E5E92F49-777B-4E39-85B4-63716D6CEB05}" dt="2022-07-18T17:17:43.743" v="92" actId="14100"/>
          <ac:picMkLst>
            <pc:docMk/>
            <pc:sldMk cId="0" sldId="274"/>
            <ac:picMk id="4" creationId="{00000000-0000-0000-0000-000000000000}"/>
          </ac:picMkLst>
        </pc:picChg>
      </pc:sldChg>
      <pc:sldChg chg="modSp del mod">
        <pc:chgData name="steve hokuf" userId="03f9d1481afc9b9e" providerId="LiveId" clId="{E5E92F49-777B-4E39-85B4-63716D6CEB05}" dt="2022-07-21T14:33:41.173" v="221" actId="2696"/>
        <pc:sldMkLst>
          <pc:docMk/>
          <pc:sldMk cId="0" sldId="275"/>
        </pc:sldMkLst>
        <pc:picChg chg="mod">
          <ac:chgData name="steve hokuf" userId="03f9d1481afc9b9e" providerId="LiveId" clId="{E5E92F49-777B-4E39-85B4-63716D6CEB05}" dt="2022-07-18T17:08:57.531" v="43" actId="14100"/>
          <ac:picMkLst>
            <pc:docMk/>
            <pc:sldMk cId="0" sldId="275"/>
            <ac:picMk id="4" creationId="{00000000-0000-0000-0000-000000000000}"/>
          </ac:picMkLst>
        </pc:picChg>
      </pc:sldChg>
      <pc:sldChg chg="addSp modSp mod ord setBg">
        <pc:chgData name="steve hokuf" userId="03f9d1481afc9b9e" providerId="LiveId" clId="{E5E92F49-777B-4E39-85B4-63716D6CEB05}" dt="2022-07-25T15:27:12.309" v="400"/>
        <pc:sldMkLst>
          <pc:docMk/>
          <pc:sldMk cId="0" sldId="276"/>
        </pc:sldMkLst>
        <pc:spChg chg="mod">
          <ac:chgData name="steve hokuf" userId="03f9d1481afc9b9e" providerId="LiveId" clId="{E5E92F49-777B-4E39-85B4-63716D6CEB05}" dt="2022-07-18T17:15:56.188" v="85" actId="26606"/>
          <ac:spMkLst>
            <pc:docMk/>
            <pc:sldMk cId="0" sldId="276"/>
            <ac:spMk id="2" creationId="{00000000-0000-0000-0000-000000000000}"/>
          </ac:spMkLst>
        </pc:spChg>
        <pc:spChg chg="mod">
          <ac:chgData name="steve hokuf" userId="03f9d1481afc9b9e" providerId="LiveId" clId="{E5E92F49-777B-4E39-85B4-63716D6CEB05}" dt="2022-07-18T17:16:18.338" v="87" actId="255"/>
          <ac:spMkLst>
            <pc:docMk/>
            <pc:sldMk cId="0" sldId="276"/>
            <ac:spMk id="3" creationId="{00000000-0000-0000-0000-000000000000}"/>
          </ac:spMkLst>
        </pc:spChg>
        <pc:spChg chg="add">
          <ac:chgData name="steve hokuf" userId="03f9d1481afc9b9e" providerId="LiveId" clId="{E5E92F49-777B-4E39-85B4-63716D6CEB05}" dt="2022-07-18T17:15:56.188" v="85" actId="26606"/>
          <ac:spMkLst>
            <pc:docMk/>
            <pc:sldMk cId="0" sldId="276"/>
            <ac:spMk id="8" creationId="{08E7A6F0-5CD3-481E-B0F2-E7F99FE675B0}"/>
          </ac:spMkLst>
        </pc:spChg>
        <pc:spChg chg="add">
          <ac:chgData name="steve hokuf" userId="03f9d1481afc9b9e" providerId="LiveId" clId="{E5E92F49-777B-4E39-85B4-63716D6CEB05}" dt="2022-07-18T17:15:56.188" v="85" actId="26606"/>
          <ac:spMkLst>
            <pc:docMk/>
            <pc:sldMk cId="0" sldId="276"/>
            <ac:spMk id="10" creationId="{511290DF-4975-4FCD-8B8D-BBC86B836668}"/>
          </ac:spMkLst>
        </pc:spChg>
        <pc:spChg chg="add">
          <ac:chgData name="steve hokuf" userId="03f9d1481afc9b9e" providerId="LiveId" clId="{E5E92F49-777B-4E39-85B4-63716D6CEB05}" dt="2022-07-18T17:15:56.188" v="85" actId="26606"/>
          <ac:spMkLst>
            <pc:docMk/>
            <pc:sldMk cId="0" sldId="276"/>
            <ac:spMk id="16" creationId="{D9FE1511-6E1B-4F0E-8FF0-958527181CC9}"/>
          </ac:spMkLst>
        </pc:spChg>
        <pc:grpChg chg="add">
          <ac:chgData name="steve hokuf" userId="03f9d1481afc9b9e" providerId="LiveId" clId="{E5E92F49-777B-4E39-85B4-63716D6CEB05}" dt="2022-07-18T17:15:56.188" v="85" actId="26606"/>
          <ac:grpSpMkLst>
            <pc:docMk/>
            <pc:sldMk cId="0" sldId="276"/>
            <ac:grpSpMk id="12" creationId="{357CA18A-A333-4DCB-842B-76827D2ECB24}"/>
          </ac:grpSpMkLst>
        </pc:grpChg>
        <pc:picChg chg="add">
          <ac:chgData name="steve hokuf" userId="03f9d1481afc9b9e" providerId="LiveId" clId="{E5E92F49-777B-4E39-85B4-63716D6CEB05}" dt="2022-07-18T17:15:56.188" v="85" actId="26606"/>
          <ac:picMkLst>
            <pc:docMk/>
            <pc:sldMk cId="0" sldId="276"/>
            <ac:picMk id="18" creationId="{025CEF6D-5E98-4B5C-A10F-7459C1EEF10E}"/>
          </ac:picMkLst>
        </pc:picChg>
        <pc:cxnChg chg="add">
          <ac:chgData name="steve hokuf" userId="03f9d1481afc9b9e" providerId="LiveId" clId="{E5E92F49-777B-4E39-85B4-63716D6CEB05}" dt="2022-07-18T17:15:56.188" v="85" actId="26606"/>
          <ac:cxnSpMkLst>
            <pc:docMk/>
            <pc:sldMk cId="0" sldId="276"/>
            <ac:cxnSpMk id="20" creationId="{05C73161-1E4E-4E6A-91B2-E885CF8FFBA6}"/>
          </ac:cxnSpMkLst>
        </pc:cxnChg>
      </pc:sldChg>
      <pc:sldChg chg="modSp">
        <pc:chgData name="steve hokuf" userId="03f9d1481afc9b9e" providerId="LiveId" clId="{E5E92F49-777B-4E39-85B4-63716D6CEB05}" dt="2022-07-18T17:06:46.990" v="26"/>
        <pc:sldMkLst>
          <pc:docMk/>
          <pc:sldMk cId="0" sldId="277"/>
        </pc:sldMkLst>
        <pc:spChg chg="mod">
          <ac:chgData name="steve hokuf" userId="03f9d1481afc9b9e" providerId="LiveId" clId="{E5E92F49-777B-4E39-85B4-63716D6CEB05}" dt="2022-07-18T17:06:46.990" v="26"/>
          <ac:spMkLst>
            <pc:docMk/>
            <pc:sldMk cId="0" sldId="277"/>
            <ac:spMk id="2" creationId="{00000000-0000-0000-0000-000000000000}"/>
          </ac:spMkLst>
        </pc:spChg>
        <pc:spChg chg="mod">
          <ac:chgData name="steve hokuf" userId="03f9d1481afc9b9e" providerId="LiveId" clId="{E5E92F49-777B-4E39-85B4-63716D6CEB05}" dt="2022-07-18T17:06:46.990" v="26"/>
          <ac:spMkLst>
            <pc:docMk/>
            <pc:sldMk cId="0" sldId="277"/>
            <ac:spMk id="3" creationId="{00000000-0000-0000-0000-000000000000}"/>
          </ac:spMkLst>
        </pc:spChg>
      </pc:sldChg>
      <pc:sldChg chg="modSp">
        <pc:chgData name="steve hokuf" userId="03f9d1481afc9b9e" providerId="LiveId" clId="{E5E92F49-777B-4E39-85B4-63716D6CEB05}" dt="2022-07-18T17:06:46.990" v="26"/>
        <pc:sldMkLst>
          <pc:docMk/>
          <pc:sldMk cId="0" sldId="278"/>
        </pc:sldMkLst>
        <pc:spChg chg="mod">
          <ac:chgData name="steve hokuf" userId="03f9d1481afc9b9e" providerId="LiveId" clId="{E5E92F49-777B-4E39-85B4-63716D6CEB05}" dt="2022-07-18T17:06:46.990" v="26"/>
          <ac:spMkLst>
            <pc:docMk/>
            <pc:sldMk cId="0" sldId="278"/>
            <ac:spMk id="2" creationId="{00000000-0000-0000-0000-000000000000}"/>
          </ac:spMkLst>
        </pc:spChg>
        <pc:spChg chg="mod">
          <ac:chgData name="steve hokuf" userId="03f9d1481afc9b9e" providerId="LiveId" clId="{E5E92F49-777B-4E39-85B4-63716D6CEB05}" dt="2022-07-18T17:06:46.990" v="26"/>
          <ac:spMkLst>
            <pc:docMk/>
            <pc:sldMk cId="0" sldId="278"/>
            <ac:spMk id="3" creationId="{00000000-0000-0000-0000-000000000000}"/>
          </ac:spMkLst>
        </pc:spChg>
      </pc:sldChg>
      <pc:sldChg chg="modSp">
        <pc:chgData name="steve hokuf" userId="03f9d1481afc9b9e" providerId="LiveId" clId="{E5E92F49-777B-4E39-85B4-63716D6CEB05}" dt="2022-07-18T17:06:46.990" v="26"/>
        <pc:sldMkLst>
          <pc:docMk/>
          <pc:sldMk cId="0" sldId="279"/>
        </pc:sldMkLst>
        <pc:spChg chg="mod">
          <ac:chgData name="steve hokuf" userId="03f9d1481afc9b9e" providerId="LiveId" clId="{E5E92F49-777B-4E39-85B4-63716D6CEB05}" dt="2022-07-18T17:06:46.990" v="26"/>
          <ac:spMkLst>
            <pc:docMk/>
            <pc:sldMk cId="0" sldId="279"/>
            <ac:spMk id="2" creationId="{00000000-0000-0000-0000-000000000000}"/>
          </ac:spMkLst>
        </pc:spChg>
        <pc:spChg chg="mod">
          <ac:chgData name="steve hokuf" userId="03f9d1481afc9b9e" providerId="LiveId" clId="{E5E92F49-777B-4E39-85B4-63716D6CEB05}" dt="2022-07-18T17:06:46.990" v="26"/>
          <ac:spMkLst>
            <pc:docMk/>
            <pc:sldMk cId="0" sldId="279"/>
            <ac:spMk id="3" creationId="{00000000-0000-0000-0000-000000000000}"/>
          </ac:spMkLst>
        </pc:spChg>
      </pc:sldChg>
      <pc:sldChg chg="modSp mod">
        <pc:chgData name="steve hokuf" userId="03f9d1481afc9b9e" providerId="LiveId" clId="{E5E92F49-777B-4E39-85B4-63716D6CEB05}" dt="2022-07-18T17:06:47.134" v="30" actId="27636"/>
        <pc:sldMkLst>
          <pc:docMk/>
          <pc:sldMk cId="0" sldId="280"/>
        </pc:sldMkLst>
        <pc:spChg chg="mod">
          <ac:chgData name="steve hokuf" userId="03f9d1481afc9b9e" providerId="LiveId" clId="{E5E92F49-777B-4E39-85B4-63716D6CEB05}" dt="2022-07-18T17:06:47.134" v="30" actId="27636"/>
          <ac:spMkLst>
            <pc:docMk/>
            <pc:sldMk cId="0" sldId="280"/>
            <ac:spMk id="2" creationId="{00000000-0000-0000-0000-000000000000}"/>
          </ac:spMkLst>
        </pc:spChg>
        <pc:spChg chg="mod">
          <ac:chgData name="steve hokuf" userId="03f9d1481afc9b9e" providerId="LiveId" clId="{E5E92F49-777B-4E39-85B4-63716D6CEB05}" dt="2022-07-18T17:06:46.990" v="26"/>
          <ac:spMkLst>
            <pc:docMk/>
            <pc:sldMk cId="0" sldId="280"/>
            <ac:spMk id="3" creationId="{00000000-0000-0000-0000-000000000000}"/>
          </ac:spMkLst>
        </pc:spChg>
      </pc:sldChg>
      <pc:sldChg chg="modSp">
        <pc:chgData name="steve hokuf" userId="03f9d1481afc9b9e" providerId="LiveId" clId="{E5E92F49-777B-4E39-85B4-63716D6CEB05}" dt="2022-07-18T17:06:46.990" v="26"/>
        <pc:sldMkLst>
          <pc:docMk/>
          <pc:sldMk cId="0" sldId="281"/>
        </pc:sldMkLst>
        <pc:spChg chg="mod">
          <ac:chgData name="steve hokuf" userId="03f9d1481afc9b9e" providerId="LiveId" clId="{E5E92F49-777B-4E39-85B4-63716D6CEB05}" dt="2022-07-18T17:06:46.990" v="26"/>
          <ac:spMkLst>
            <pc:docMk/>
            <pc:sldMk cId="0" sldId="281"/>
            <ac:spMk id="2" creationId="{00000000-0000-0000-0000-000000000000}"/>
          </ac:spMkLst>
        </pc:spChg>
        <pc:spChg chg="mod">
          <ac:chgData name="steve hokuf" userId="03f9d1481afc9b9e" providerId="LiveId" clId="{E5E92F49-777B-4E39-85B4-63716D6CEB05}" dt="2022-07-18T17:06:46.990" v="26"/>
          <ac:spMkLst>
            <pc:docMk/>
            <pc:sldMk cId="0" sldId="281"/>
            <ac:spMk id="3" creationId="{00000000-0000-0000-0000-000000000000}"/>
          </ac:spMkLst>
        </pc:spChg>
      </pc:sldChg>
      <pc:sldChg chg="modSp">
        <pc:chgData name="steve hokuf" userId="03f9d1481afc9b9e" providerId="LiveId" clId="{E5E92F49-777B-4E39-85B4-63716D6CEB05}" dt="2022-07-18T17:06:46.990" v="26"/>
        <pc:sldMkLst>
          <pc:docMk/>
          <pc:sldMk cId="0" sldId="282"/>
        </pc:sldMkLst>
        <pc:spChg chg="mod">
          <ac:chgData name="steve hokuf" userId="03f9d1481afc9b9e" providerId="LiveId" clId="{E5E92F49-777B-4E39-85B4-63716D6CEB05}" dt="2022-07-18T17:06:46.990" v="26"/>
          <ac:spMkLst>
            <pc:docMk/>
            <pc:sldMk cId="0" sldId="282"/>
            <ac:spMk id="2" creationId="{00000000-0000-0000-0000-000000000000}"/>
          </ac:spMkLst>
        </pc:spChg>
        <pc:spChg chg="mod">
          <ac:chgData name="steve hokuf" userId="03f9d1481afc9b9e" providerId="LiveId" clId="{E5E92F49-777B-4E39-85B4-63716D6CEB05}" dt="2022-07-18T17:06:46.990" v="26"/>
          <ac:spMkLst>
            <pc:docMk/>
            <pc:sldMk cId="0" sldId="282"/>
            <ac:spMk id="3" creationId="{00000000-0000-0000-0000-000000000000}"/>
          </ac:spMkLst>
        </pc:spChg>
      </pc:sldChg>
      <pc:sldChg chg="modSp mod">
        <pc:chgData name="steve hokuf" userId="03f9d1481afc9b9e" providerId="LiveId" clId="{E5E92F49-777B-4E39-85B4-63716D6CEB05}" dt="2022-07-21T14:52:02.113" v="315" actId="122"/>
        <pc:sldMkLst>
          <pc:docMk/>
          <pc:sldMk cId="0" sldId="283"/>
        </pc:sldMkLst>
        <pc:spChg chg="mod">
          <ac:chgData name="steve hokuf" userId="03f9d1481afc9b9e" providerId="LiveId" clId="{E5E92F49-777B-4E39-85B4-63716D6CEB05}" dt="2022-07-21T14:52:02.113" v="315" actId="122"/>
          <ac:spMkLst>
            <pc:docMk/>
            <pc:sldMk cId="0" sldId="283"/>
            <ac:spMk id="2" creationId="{00000000-0000-0000-0000-000000000000}"/>
          </ac:spMkLst>
        </pc:spChg>
        <pc:spChg chg="mod">
          <ac:chgData name="steve hokuf" userId="03f9d1481afc9b9e" providerId="LiveId" clId="{E5E92F49-777B-4E39-85B4-63716D6CEB05}" dt="2022-07-21T14:49:32.730" v="304" actId="20577"/>
          <ac:spMkLst>
            <pc:docMk/>
            <pc:sldMk cId="0" sldId="283"/>
            <ac:spMk id="3" creationId="{00000000-0000-0000-0000-000000000000}"/>
          </ac:spMkLst>
        </pc:spChg>
        <pc:picChg chg="mod">
          <ac:chgData name="steve hokuf" userId="03f9d1481afc9b9e" providerId="LiveId" clId="{E5E92F49-777B-4E39-85B4-63716D6CEB05}" dt="2022-07-18T17:23:42.134" v="122" actId="1076"/>
          <ac:picMkLst>
            <pc:docMk/>
            <pc:sldMk cId="0" sldId="283"/>
            <ac:picMk id="4" creationId="{00000000-0000-0000-0000-000000000000}"/>
          </ac:picMkLst>
        </pc:picChg>
      </pc:sldChg>
      <pc:sldChg chg="modSp mod">
        <pc:chgData name="steve hokuf" userId="03f9d1481afc9b9e" providerId="LiveId" clId="{E5E92F49-777B-4E39-85B4-63716D6CEB05}" dt="2022-07-21T14:57:10.002" v="318" actId="20577"/>
        <pc:sldMkLst>
          <pc:docMk/>
          <pc:sldMk cId="0" sldId="284"/>
        </pc:sldMkLst>
        <pc:spChg chg="mod">
          <ac:chgData name="steve hokuf" userId="03f9d1481afc9b9e" providerId="LiveId" clId="{E5E92F49-777B-4E39-85B4-63716D6CEB05}" dt="2022-07-18T17:10:06.295" v="48" actId="14100"/>
          <ac:spMkLst>
            <pc:docMk/>
            <pc:sldMk cId="0" sldId="284"/>
            <ac:spMk id="2" creationId="{00000000-0000-0000-0000-000000000000}"/>
          </ac:spMkLst>
        </pc:spChg>
        <pc:spChg chg="mod">
          <ac:chgData name="steve hokuf" userId="03f9d1481afc9b9e" providerId="LiveId" clId="{E5E92F49-777B-4E39-85B4-63716D6CEB05}" dt="2022-07-21T14:57:10.002" v="318" actId="20577"/>
          <ac:spMkLst>
            <pc:docMk/>
            <pc:sldMk cId="0" sldId="284"/>
            <ac:spMk id="3" creationId="{00000000-0000-0000-0000-000000000000}"/>
          </ac:spMkLst>
        </pc:spChg>
      </pc:sldChg>
      <pc:sldChg chg="addSp modSp mod setBg addAnim">
        <pc:chgData name="steve hokuf" userId="03f9d1481afc9b9e" providerId="LiveId" clId="{E5E92F49-777B-4E39-85B4-63716D6CEB05}" dt="2022-07-18T17:20:21.912" v="104" actId="14100"/>
        <pc:sldMkLst>
          <pc:docMk/>
          <pc:sldMk cId="0" sldId="285"/>
        </pc:sldMkLst>
        <pc:spChg chg="mod">
          <ac:chgData name="steve hokuf" userId="03f9d1481afc9b9e" providerId="LiveId" clId="{E5E92F49-777B-4E39-85B4-63716D6CEB05}" dt="2022-07-18T17:20:21.912" v="104" actId="14100"/>
          <ac:spMkLst>
            <pc:docMk/>
            <pc:sldMk cId="0" sldId="285"/>
            <ac:spMk id="2" creationId="{00000000-0000-0000-0000-000000000000}"/>
          </ac:spMkLst>
        </pc:spChg>
        <pc:spChg chg="mod">
          <ac:chgData name="steve hokuf" userId="03f9d1481afc9b9e" providerId="LiveId" clId="{E5E92F49-777B-4E39-85B4-63716D6CEB05}" dt="2022-07-18T17:09:38.059" v="45" actId="26606"/>
          <ac:spMkLst>
            <pc:docMk/>
            <pc:sldMk cId="0" sldId="285"/>
            <ac:spMk id="3" creationId="{00000000-0000-0000-0000-000000000000}"/>
          </ac:spMkLst>
        </pc:spChg>
        <pc:spChg chg="add">
          <ac:chgData name="steve hokuf" userId="03f9d1481afc9b9e" providerId="LiveId" clId="{E5E92F49-777B-4E39-85B4-63716D6CEB05}" dt="2022-07-18T17:09:38.059" v="45" actId="26606"/>
          <ac:spMkLst>
            <pc:docMk/>
            <pc:sldMk cId="0" sldId="285"/>
            <ac:spMk id="8" creationId="{FD6EDB49-211E-499D-9A08-6C5FF3D060F7}"/>
          </ac:spMkLst>
        </pc:spChg>
        <pc:spChg chg="add">
          <ac:chgData name="steve hokuf" userId="03f9d1481afc9b9e" providerId="LiveId" clId="{E5E92F49-777B-4E39-85B4-63716D6CEB05}" dt="2022-07-18T17:09:38.059" v="45" actId="26606"/>
          <ac:spMkLst>
            <pc:docMk/>
            <pc:sldMk cId="0" sldId="285"/>
            <ac:spMk id="10" creationId="{38F9F37E-D3CF-4F3D-96C2-25307819DF2D}"/>
          </ac:spMkLst>
        </pc:spChg>
        <pc:spChg chg="add">
          <ac:chgData name="steve hokuf" userId="03f9d1481afc9b9e" providerId="LiveId" clId="{E5E92F49-777B-4E39-85B4-63716D6CEB05}" dt="2022-07-18T17:09:38.059" v="45" actId="26606"/>
          <ac:spMkLst>
            <pc:docMk/>
            <pc:sldMk cId="0" sldId="285"/>
            <ac:spMk id="12" creationId="{C5FFF17D-767C-40E7-8C89-962F1F54BCD0}"/>
          </ac:spMkLst>
        </pc:spChg>
        <pc:spChg chg="add">
          <ac:chgData name="steve hokuf" userId="03f9d1481afc9b9e" providerId="LiveId" clId="{E5E92F49-777B-4E39-85B4-63716D6CEB05}" dt="2022-07-18T17:09:38.059" v="45" actId="26606"/>
          <ac:spMkLst>
            <pc:docMk/>
            <pc:sldMk cId="0" sldId="285"/>
            <ac:spMk id="14" creationId="{E69F39E1-619D-4D9E-8823-8BD8CC3206B6}"/>
          </ac:spMkLst>
        </pc:spChg>
        <pc:spChg chg="add">
          <ac:chgData name="steve hokuf" userId="03f9d1481afc9b9e" providerId="LiveId" clId="{E5E92F49-777B-4E39-85B4-63716D6CEB05}" dt="2022-07-18T17:09:38.059" v="45" actId="26606"/>
          <ac:spMkLst>
            <pc:docMk/>
            <pc:sldMk cId="0" sldId="285"/>
            <ac:spMk id="16" creationId="{C8C53F47-DF50-454F-A5A6-6B969748D972}"/>
          </ac:spMkLst>
        </pc:spChg>
        <pc:picChg chg="add">
          <ac:chgData name="steve hokuf" userId="03f9d1481afc9b9e" providerId="LiveId" clId="{E5E92F49-777B-4E39-85B4-63716D6CEB05}" dt="2022-07-18T17:09:38.059" v="45" actId="26606"/>
          <ac:picMkLst>
            <pc:docMk/>
            <pc:sldMk cId="0" sldId="285"/>
            <ac:picMk id="18" creationId="{6A26901A-BC62-4A3A-A07A-65E1F3DDDEC6}"/>
          </ac:picMkLst>
        </pc:picChg>
      </pc:sldChg>
      <pc:sldChg chg="modSp ord">
        <pc:chgData name="steve hokuf" userId="03f9d1481afc9b9e" providerId="LiveId" clId="{E5E92F49-777B-4E39-85B4-63716D6CEB05}" dt="2022-07-25T15:17:14.237" v="324"/>
        <pc:sldMkLst>
          <pc:docMk/>
          <pc:sldMk cId="0" sldId="286"/>
        </pc:sldMkLst>
        <pc:spChg chg="mod">
          <ac:chgData name="steve hokuf" userId="03f9d1481afc9b9e" providerId="LiveId" clId="{E5E92F49-777B-4E39-85B4-63716D6CEB05}" dt="2022-07-18T17:06:46.990" v="26"/>
          <ac:spMkLst>
            <pc:docMk/>
            <pc:sldMk cId="0" sldId="286"/>
            <ac:spMk id="2" creationId="{00000000-0000-0000-0000-000000000000}"/>
          </ac:spMkLst>
        </pc:spChg>
        <pc:spChg chg="mod">
          <ac:chgData name="steve hokuf" userId="03f9d1481afc9b9e" providerId="LiveId" clId="{E5E92F49-777B-4E39-85B4-63716D6CEB05}" dt="2022-07-18T17:06:46.990" v="26"/>
          <ac:spMkLst>
            <pc:docMk/>
            <pc:sldMk cId="0" sldId="286"/>
            <ac:spMk id="3" creationId="{00000000-0000-0000-0000-000000000000}"/>
          </ac:spMkLst>
        </pc:spChg>
      </pc:sldChg>
      <pc:sldChg chg="addSp delSp modSp new mod">
        <pc:chgData name="steve hokuf" userId="03f9d1481afc9b9e" providerId="LiveId" clId="{E5E92F49-777B-4E39-85B4-63716D6CEB05}" dt="2022-07-21T14:38:23.585" v="235" actId="14100"/>
        <pc:sldMkLst>
          <pc:docMk/>
          <pc:sldMk cId="3974805969" sldId="287"/>
        </pc:sldMkLst>
        <pc:spChg chg="mod">
          <ac:chgData name="steve hokuf" userId="03f9d1481afc9b9e" providerId="LiveId" clId="{E5E92F49-777B-4E39-85B4-63716D6CEB05}" dt="2022-07-21T14:33:22.783" v="220" actId="1076"/>
          <ac:spMkLst>
            <pc:docMk/>
            <pc:sldMk cId="3974805969" sldId="287"/>
            <ac:spMk id="2" creationId="{FB198A5E-EB53-069A-809E-50A9F4BA7796}"/>
          </ac:spMkLst>
        </pc:spChg>
        <pc:spChg chg="del">
          <ac:chgData name="steve hokuf" userId="03f9d1481afc9b9e" providerId="LiveId" clId="{E5E92F49-777B-4E39-85B4-63716D6CEB05}" dt="2022-07-21T14:13:10.110" v="180"/>
          <ac:spMkLst>
            <pc:docMk/>
            <pc:sldMk cId="3974805969" sldId="287"/>
            <ac:spMk id="3" creationId="{AA9104D9-F726-E002-F902-A088B37C9B86}"/>
          </ac:spMkLst>
        </pc:spChg>
        <pc:spChg chg="add del mod">
          <ac:chgData name="steve hokuf" userId="03f9d1481afc9b9e" providerId="LiveId" clId="{E5E92F49-777B-4E39-85B4-63716D6CEB05}" dt="2022-07-21T14:13:19.566" v="181"/>
          <ac:spMkLst>
            <pc:docMk/>
            <pc:sldMk cId="3974805969" sldId="287"/>
            <ac:spMk id="4" creationId="{1ACA2CB0-9A73-0932-D782-B586F8C52BC3}"/>
          </ac:spMkLst>
        </pc:spChg>
        <pc:spChg chg="add del mod">
          <ac:chgData name="steve hokuf" userId="03f9d1481afc9b9e" providerId="LiveId" clId="{E5E92F49-777B-4E39-85B4-63716D6CEB05}" dt="2022-07-21T14:13:24.211" v="182"/>
          <ac:spMkLst>
            <pc:docMk/>
            <pc:sldMk cId="3974805969" sldId="287"/>
            <ac:spMk id="5" creationId="{13B3E28E-C8A3-4258-E00D-ACD7DE692258}"/>
          </ac:spMkLst>
        </pc:spChg>
        <pc:spChg chg="add del mod">
          <ac:chgData name="steve hokuf" userId="03f9d1481afc9b9e" providerId="LiveId" clId="{E5E92F49-777B-4E39-85B4-63716D6CEB05}" dt="2022-07-21T14:13:29.159" v="183"/>
          <ac:spMkLst>
            <pc:docMk/>
            <pc:sldMk cId="3974805969" sldId="287"/>
            <ac:spMk id="6" creationId="{0BCC25AB-9BA1-5DB8-2DC6-D0E299969084}"/>
          </ac:spMkLst>
        </pc:spChg>
        <pc:picChg chg="add mod">
          <ac:chgData name="steve hokuf" userId="03f9d1481afc9b9e" providerId="LiveId" clId="{E5E92F49-777B-4E39-85B4-63716D6CEB05}" dt="2022-07-21T14:38:23.585" v="235" actId="14100"/>
          <ac:picMkLst>
            <pc:docMk/>
            <pc:sldMk cId="3974805969" sldId="287"/>
            <ac:picMk id="7" creationId="{90D064A3-3C36-A894-AC52-534CCE080CFA}"/>
          </ac:picMkLst>
        </pc:picChg>
      </pc:sldChg>
      <pc:sldChg chg="modSp new mod">
        <pc:chgData name="steve hokuf" userId="03f9d1481afc9b9e" providerId="LiveId" clId="{E5E92F49-777B-4E39-85B4-63716D6CEB05}" dt="2022-07-25T15:23:17.329" v="361" actId="255"/>
        <pc:sldMkLst>
          <pc:docMk/>
          <pc:sldMk cId="703241291" sldId="288"/>
        </pc:sldMkLst>
        <pc:spChg chg="mod">
          <ac:chgData name="steve hokuf" userId="03f9d1481afc9b9e" providerId="LiveId" clId="{E5E92F49-777B-4E39-85B4-63716D6CEB05}" dt="2022-07-25T15:23:07.930" v="360" actId="20577"/>
          <ac:spMkLst>
            <pc:docMk/>
            <pc:sldMk cId="703241291" sldId="288"/>
            <ac:spMk id="2" creationId="{1B055611-1A9F-6391-BAED-FC78356833A7}"/>
          </ac:spMkLst>
        </pc:spChg>
        <pc:spChg chg="mod">
          <ac:chgData name="steve hokuf" userId="03f9d1481afc9b9e" providerId="LiveId" clId="{E5E92F49-777B-4E39-85B4-63716D6CEB05}" dt="2022-07-25T15:23:17.329" v="361" actId="255"/>
          <ac:spMkLst>
            <pc:docMk/>
            <pc:sldMk cId="703241291" sldId="288"/>
            <ac:spMk id="3" creationId="{1FBF99CB-B688-9F36-9691-C157923AE882}"/>
          </ac:spMkLst>
        </pc:spChg>
      </pc:sldChg>
      <pc:sldChg chg="modSp new mod">
        <pc:chgData name="steve hokuf" userId="03f9d1481afc9b9e" providerId="LiveId" clId="{E5E92F49-777B-4E39-85B4-63716D6CEB05}" dt="2022-07-25T15:22:10.804" v="343" actId="255"/>
        <pc:sldMkLst>
          <pc:docMk/>
          <pc:sldMk cId="415816344" sldId="289"/>
        </pc:sldMkLst>
        <pc:spChg chg="mod">
          <ac:chgData name="steve hokuf" userId="03f9d1481afc9b9e" providerId="LiveId" clId="{E5E92F49-777B-4E39-85B4-63716D6CEB05}" dt="2022-07-25T15:22:00.230" v="342" actId="20577"/>
          <ac:spMkLst>
            <pc:docMk/>
            <pc:sldMk cId="415816344" sldId="289"/>
            <ac:spMk id="2" creationId="{05F2DF76-4BDD-3CD5-15A7-AEF7CC682447}"/>
          </ac:spMkLst>
        </pc:spChg>
        <pc:spChg chg="mod">
          <ac:chgData name="steve hokuf" userId="03f9d1481afc9b9e" providerId="LiveId" clId="{E5E92F49-777B-4E39-85B4-63716D6CEB05}" dt="2022-07-25T15:22:10.804" v="343" actId="255"/>
          <ac:spMkLst>
            <pc:docMk/>
            <pc:sldMk cId="415816344" sldId="289"/>
            <ac:spMk id="3" creationId="{603AF16F-E646-99D3-C877-BDDB9BFF0803}"/>
          </ac:spMkLst>
        </pc:spChg>
      </pc:sldChg>
      <pc:sldChg chg="modSp new mod">
        <pc:chgData name="steve hokuf" userId="03f9d1481afc9b9e" providerId="LiveId" clId="{E5E92F49-777B-4E39-85B4-63716D6CEB05}" dt="2022-07-25T15:25:23.968" v="377" actId="20577"/>
        <pc:sldMkLst>
          <pc:docMk/>
          <pc:sldMk cId="2546764662" sldId="290"/>
        </pc:sldMkLst>
        <pc:spChg chg="mod">
          <ac:chgData name="steve hokuf" userId="03f9d1481afc9b9e" providerId="LiveId" clId="{E5E92F49-777B-4E39-85B4-63716D6CEB05}" dt="2022-07-25T15:25:12.625" v="375" actId="20577"/>
          <ac:spMkLst>
            <pc:docMk/>
            <pc:sldMk cId="2546764662" sldId="290"/>
            <ac:spMk id="2" creationId="{0C539ACC-FEF0-5AFD-9C45-B01726EEC6BD}"/>
          </ac:spMkLst>
        </pc:spChg>
        <pc:spChg chg="mod">
          <ac:chgData name="steve hokuf" userId="03f9d1481afc9b9e" providerId="LiveId" clId="{E5E92F49-777B-4E39-85B4-63716D6CEB05}" dt="2022-07-25T15:25:23.968" v="377" actId="20577"/>
          <ac:spMkLst>
            <pc:docMk/>
            <pc:sldMk cId="2546764662" sldId="290"/>
            <ac:spMk id="3" creationId="{DB8EAAEE-EF4D-EB6B-1418-5B4D6B8478B9}"/>
          </ac:spMkLst>
        </pc:spChg>
      </pc:sldChg>
      <pc:sldChg chg="modSp new mod">
        <pc:chgData name="steve hokuf" userId="03f9d1481afc9b9e" providerId="LiveId" clId="{E5E92F49-777B-4E39-85B4-63716D6CEB05}" dt="2022-07-25T15:27:40.631" v="412" actId="20577"/>
        <pc:sldMkLst>
          <pc:docMk/>
          <pc:sldMk cId="723462590" sldId="291"/>
        </pc:sldMkLst>
        <pc:spChg chg="mod">
          <ac:chgData name="steve hokuf" userId="03f9d1481afc9b9e" providerId="LiveId" clId="{E5E92F49-777B-4E39-85B4-63716D6CEB05}" dt="2022-07-25T15:27:37.239" v="411" actId="20577"/>
          <ac:spMkLst>
            <pc:docMk/>
            <pc:sldMk cId="723462590" sldId="291"/>
            <ac:spMk id="2" creationId="{5E1DBDD1-6550-1712-3024-3DC03FA52E17}"/>
          </ac:spMkLst>
        </pc:spChg>
        <pc:spChg chg="mod">
          <ac:chgData name="steve hokuf" userId="03f9d1481afc9b9e" providerId="LiveId" clId="{E5E92F49-777B-4E39-85B4-63716D6CEB05}" dt="2022-07-25T15:27:40.631" v="412" actId="20577"/>
          <ac:spMkLst>
            <pc:docMk/>
            <pc:sldMk cId="723462590" sldId="291"/>
            <ac:spMk id="3" creationId="{51DC51F3-54A6-5D2D-4A81-4736DC09A95F}"/>
          </ac:spMkLst>
        </pc:spChg>
      </pc:sldChg>
      <pc:sldChg chg="addSp modSp new del mod">
        <pc:chgData name="steve hokuf" userId="03f9d1481afc9b9e" providerId="LiveId" clId="{E5E92F49-777B-4E39-85B4-63716D6CEB05}" dt="2022-07-25T15:26:55.429" v="396" actId="2696"/>
        <pc:sldMkLst>
          <pc:docMk/>
          <pc:sldMk cId="2474076697" sldId="291"/>
        </pc:sldMkLst>
        <pc:spChg chg="mod">
          <ac:chgData name="steve hokuf" userId="03f9d1481afc9b9e" providerId="LiveId" clId="{E5E92F49-777B-4E39-85B4-63716D6CEB05}" dt="2022-07-25T15:26:09.078" v="390" actId="20577"/>
          <ac:spMkLst>
            <pc:docMk/>
            <pc:sldMk cId="2474076697" sldId="291"/>
            <ac:spMk id="2" creationId="{34EFF090-51C7-7FA5-B4AE-94FDB2C0EF20}"/>
          </ac:spMkLst>
        </pc:spChg>
        <pc:spChg chg="mod">
          <ac:chgData name="steve hokuf" userId="03f9d1481afc9b9e" providerId="LiveId" clId="{E5E92F49-777B-4E39-85B4-63716D6CEB05}" dt="2022-07-25T15:26:22.226" v="394" actId="20577"/>
          <ac:spMkLst>
            <pc:docMk/>
            <pc:sldMk cId="2474076697" sldId="291"/>
            <ac:spMk id="3" creationId="{BA4D6332-C7A5-F3D8-CABC-73DAC871BE4E}"/>
          </ac:spMkLst>
        </pc:spChg>
        <pc:spChg chg="add">
          <ac:chgData name="steve hokuf" userId="03f9d1481afc9b9e" providerId="LiveId" clId="{E5E92F49-777B-4E39-85B4-63716D6CEB05}" dt="2022-07-25T15:26:28.437" v="395" actId="22"/>
          <ac:spMkLst>
            <pc:docMk/>
            <pc:sldMk cId="2474076697" sldId="291"/>
            <ac:spMk id="5" creationId="{4CD0E07B-DC09-5C21-726E-4F3091745CF9}"/>
          </ac:spMkLst>
        </pc:spChg>
      </pc:sldChg>
      <pc:sldChg chg="modSp new mod">
        <pc:chgData name="steve hokuf" userId="03f9d1481afc9b9e" providerId="LiveId" clId="{E5E92F49-777B-4E39-85B4-63716D6CEB05}" dt="2022-07-25T15:28:32.369" v="427" actId="20577"/>
        <pc:sldMkLst>
          <pc:docMk/>
          <pc:sldMk cId="1048715303" sldId="292"/>
        </pc:sldMkLst>
        <pc:spChg chg="mod">
          <ac:chgData name="steve hokuf" userId="03f9d1481afc9b9e" providerId="LiveId" clId="{E5E92F49-777B-4E39-85B4-63716D6CEB05}" dt="2022-07-25T15:28:15.646" v="424" actId="20577"/>
          <ac:spMkLst>
            <pc:docMk/>
            <pc:sldMk cId="1048715303" sldId="292"/>
            <ac:spMk id="2" creationId="{847D90E1-3B75-C53C-C21B-7017E9E6FF5C}"/>
          </ac:spMkLst>
        </pc:spChg>
        <pc:spChg chg="mod">
          <ac:chgData name="steve hokuf" userId="03f9d1481afc9b9e" providerId="LiveId" clId="{E5E92F49-777B-4E39-85B4-63716D6CEB05}" dt="2022-07-25T15:28:32.369" v="427" actId="20577"/>
          <ac:spMkLst>
            <pc:docMk/>
            <pc:sldMk cId="1048715303" sldId="292"/>
            <ac:spMk id="3" creationId="{86F7F59C-D6E1-A36D-AAD6-ECDF974CE9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D79C-9DCF-4022-9E6D-12D3CE72CFE9}" type="datetimeFigureOut">
              <a:rPr lang="en-US" smtClean="0"/>
              <a:t>7/28/2022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20825-DB75-4561-84C9-4701BB516B24}" type="slidenum">
              <a:rPr lang="en-US" smtClean="0"/>
              <a:t>‹#›</a:t>
            </a:fld>
            <a:endParaRPr lang="en-US"/>
          </a:p>
        </p:txBody>
      </p:sp>
    </p:spTree>
    <p:extLst>
      <p:ext uri="{BB962C8B-B14F-4D97-AF65-F5344CB8AC3E}">
        <p14:creationId xmlns:p14="http://schemas.microsoft.com/office/powerpoint/2010/main" val="120401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20825-DB75-4561-84C9-4701BB516B24}" type="slidenum">
              <a:rPr lang="en-US" smtClean="0"/>
              <a:t>30</a:t>
            </a:fld>
            <a:endParaRPr lang="en-US"/>
          </a:p>
        </p:txBody>
      </p:sp>
    </p:spTree>
    <p:extLst>
      <p:ext uri="{BB962C8B-B14F-4D97-AF65-F5344CB8AC3E}">
        <p14:creationId xmlns:p14="http://schemas.microsoft.com/office/powerpoint/2010/main" val="347391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3EA89A-E20E-4547-9E49-6F990B0CA146}" type="datetimeFigureOut">
              <a:rPr lang="en-US" smtClean="0"/>
              <a:pPr/>
              <a:t>7/28/2022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3BFE3DDC-3084-4B2F-B27C-47CCAC14737C}"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085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EA89A-E20E-4547-9E49-6F990B0CA146}"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E3DDC-3084-4B2F-B27C-47CCAC14737C}" type="slidenum">
              <a:rPr lang="en-US" smtClean="0"/>
              <a:pPr/>
              <a:t>‹#›</a:t>
            </a:fld>
            <a:endParaRPr lang="en-US"/>
          </a:p>
        </p:txBody>
      </p:sp>
    </p:spTree>
    <p:extLst>
      <p:ext uri="{BB962C8B-B14F-4D97-AF65-F5344CB8AC3E}">
        <p14:creationId xmlns:p14="http://schemas.microsoft.com/office/powerpoint/2010/main" val="26728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EA89A-E20E-4547-9E49-6F990B0CA146}"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E3DDC-3084-4B2F-B27C-47CCAC14737C}"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022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EA89A-E20E-4547-9E49-6F990B0CA146}"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E3DDC-3084-4B2F-B27C-47CCAC14737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419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3EA89A-E20E-4547-9E49-6F990B0CA146}"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E3DDC-3084-4B2F-B27C-47CCAC14737C}"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3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3EA89A-E20E-4547-9E49-6F990B0CA146}"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E3DDC-3084-4B2F-B27C-47CCAC14737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02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EA89A-E20E-4547-9E49-6F990B0CA146}"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E3DDC-3084-4B2F-B27C-47CCAC14737C}" type="slidenum">
              <a:rPr lang="en-US" smtClean="0"/>
              <a:pPr/>
              <a:t>‹#›</a:t>
            </a:fld>
            <a:endParaRPr lang="en-US"/>
          </a:p>
        </p:txBody>
      </p:sp>
    </p:spTree>
    <p:extLst>
      <p:ext uri="{BB962C8B-B14F-4D97-AF65-F5344CB8AC3E}">
        <p14:creationId xmlns:p14="http://schemas.microsoft.com/office/powerpoint/2010/main" val="6750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3EA89A-E20E-4547-9E49-6F990B0CA146}"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E3DDC-3084-4B2F-B27C-47CCAC14737C}" type="slidenum">
              <a:rPr lang="en-US" smtClean="0"/>
              <a:pPr/>
              <a:t>‹#›</a:t>
            </a:fld>
            <a:endParaRPr lang="en-US"/>
          </a:p>
        </p:txBody>
      </p:sp>
    </p:spTree>
    <p:extLst>
      <p:ext uri="{BB962C8B-B14F-4D97-AF65-F5344CB8AC3E}">
        <p14:creationId xmlns:p14="http://schemas.microsoft.com/office/powerpoint/2010/main" val="27986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EA89A-E20E-4547-9E49-6F990B0CA146}" type="datetimeFigureOut">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E3DDC-3084-4B2F-B27C-47CCAC14737C}" type="slidenum">
              <a:rPr lang="en-US" smtClean="0"/>
              <a:pPr/>
              <a:t>‹#›</a:t>
            </a:fld>
            <a:endParaRPr lang="en-US"/>
          </a:p>
        </p:txBody>
      </p:sp>
    </p:spTree>
    <p:extLst>
      <p:ext uri="{BB962C8B-B14F-4D97-AF65-F5344CB8AC3E}">
        <p14:creationId xmlns:p14="http://schemas.microsoft.com/office/powerpoint/2010/main" val="50688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3EA89A-E20E-4547-9E49-6F990B0CA146}"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E3DDC-3084-4B2F-B27C-47CCAC14737C}"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647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D3EA89A-E20E-4547-9E49-6F990B0CA146}" type="datetimeFigureOut">
              <a:rPr lang="en-US" smtClean="0"/>
              <a:pPr/>
              <a:t>7/28/2022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3BFE3DDC-3084-4B2F-B27C-47CCAC14737C}"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1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3EA89A-E20E-4547-9E49-6F990B0CA146}" type="datetimeFigureOut">
              <a:rPr lang="en-US" smtClean="0"/>
              <a:pPr/>
              <a:t>7/28/2022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BFE3DDC-3084-4B2F-B27C-47CCAC14737C}" type="slidenum">
              <a:rPr lang="en-US" smtClean="0"/>
              <a:pPr/>
              <a:t>‹#›</a:t>
            </a:fld>
            <a:endParaRPr lang="en-US"/>
          </a:p>
        </p:txBody>
      </p:sp>
    </p:spTree>
    <p:extLst>
      <p:ext uri="{BB962C8B-B14F-4D97-AF65-F5344CB8AC3E}">
        <p14:creationId xmlns:p14="http://schemas.microsoft.com/office/powerpoint/2010/main" val="38300225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lassroomclipart.com/clipart-view/Clipart/Sports/Weightlifting/weightlifter_712_01_jpg.ht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classroomclipart.com/clipart-view/Clipart/Sports/Weightlifting/weightlifting_712_02b_jpg.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16136" y="228602"/>
            <a:ext cx="5370264" cy="3115128"/>
          </a:xfrm>
        </p:spPr>
        <p:txBody>
          <a:bodyPr>
            <a:normAutofit/>
          </a:bodyPr>
          <a:lstStyle/>
          <a:p>
            <a:pPr algn="ctr"/>
            <a:r>
              <a:rPr lang="en-US" sz="6600" dirty="0">
                <a:latin typeface="Algerian" pitchFamily="82" charset="0"/>
              </a:rPr>
              <a:t>ROOTED AND BUILT UP </a:t>
            </a:r>
            <a:br>
              <a:rPr lang="en-US" sz="6600" dirty="0">
                <a:latin typeface="Algerian" pitchFamily="82" charset="0"/>
              </a:rPr>
            </a:br>
            <a:r>
              <a:rPr lang="en-US" sz="6600" dirty="0">
                <a:latin typeface="Algerian" pitchFamily="82" charset="0"/>
              </a:rPr>
              <a:t>IN HIM</a:t>
            </a:r>
          </a:p>
        </p:txBody>
      </p:sp>
      <p:sp>
        <p:nvSpPr>
          <p:cNvPr id="3" name="Subtitle 2"/>
          <p:cNvSpPr>
            <a:spLocks noGrp="1"/>
          </p:cNvSpPr>
          <p:nvPr>
            <p:ph type="subTitle" idx="1"/>
          </p:nvPr>
        </p:nvSpPr>
        <p:spPr>
          <a:xfrm>
            <a:off x="609600" y="3531204"/>
            <a:ext cx="3608472" cy="1610643"/>
          </a:xfrm>
        </p:spPr>
        <p:txBody>
          <a:bodyPr>
            <a:normAutofit/>
          </a:bodyPr>
          <a:lstStyle/>
          <a:p>
            <a:r>
              <a:rPr lang="en-US" sz="3200" dirty="0"/>
              <a:t>COLOSSIANS 2:6-7</a:t>
            </a:r>
          </a:p>
        </p:txBody>
      </p:sp>
      <p:cxnSp>
        <p:nvCxnSpPr>
          <p:cNvPr id="13" name="Straight Connector 1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Content Placeholder 3" descr="tree-silhouette-with-roots_23-2147496930.jpg"/>
          <p:cNvPicPr>
            <a:picLocks noChangeAspect="1"/>
          </p:cNvPicPr>
          <p:nvPr/>
        </p:nvPicPr>
        <p:blipFill>
          <a:blip r:embed="rId2" cstate="print"/>
          <a:stretch>
            <a:fillRect/>
          </a:stretch>
        </p:blipFill>
        <p:spPr>
          <a:xfrm>
            <a:off x="5307533" y="2806286"/>
            <a:ext cx="3720331" cy="3720331"/>
          </a:xfrm>
          <a:prstGeom prst="rect">
            <a:avLst/>
          </a:prstGeom>
        </p:spPr>
      </p:pic>
      <p:pic>
        <p:nvPicPr>
          <p:cNvPr id="15" name="Picture 1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 name="Straight Connector 1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62B37107-6315-37CD-4E38-BB769ACAE260}"/>
                  </a:ext>
                </a:extLst>
              </p:cNvPr>
              <p:cNvGraphicFramePr>
                <a:graphicFrameLocks noChangeAspect="1"/>
              </p:cNvGraphicFramePr>
              <p:nvPr>
                <p:extLst>
                  <p:ext uri="{D42A27DB-BD31-4B8C-83A1-F6EECF244321}">
                    <p14:modId xmlns:p14="http://schemas.microsoft.com/office/powerpoint/2010/main" val="2920389936"/>
                  </p:ext>
                </p:extLst>
              </p:nvPr>
            </p:nvGraphicFramePr>
            <p:xfrm>
              <a:off x="5449389" y="326364"/>
              <a:ext cx="2286000" cy="1714500"/>
            </p:xfrm>
            <a:graphic>
              <a:graphicData uri="http://schemas.microsoft.com/office/powerpoint/2016/slidezoom">
                <pslz:sldZm>
                  <pslz:sldZmObj sldId="289" cId="415816344">
                    <pslz:zmPr id="{A51BDBA9-4D97-47E0-BFEE-E84B89BB39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Slide Zoom 5">
                <a:extLst>
                  <a:ext uri="{FF2B5EF4-FFF2-40B4-BE49-F238E27FC236}">
                    <a16:creationId xmlns:a16="http://schemas.microsoft.com/office/drawing/2014/main" id="{62B37107-6315-37CD-4E38-BB769ACAE260}"/>
                  </a:ext>
                </a:extLst>
              </p:cNvPr>
              <p:cNvPicPr>
                <a:picLocks noGrp="1" noRot="1" noChangeAspect="1" noMove="1" noResize="1" noEditPoints="1" noAdjustHandles="1" noChangeArrowheads="1" noChangeShapeType="1"/>
              </p:cNvPicPr>
              <p:nvPr/>
            </p:nvPicPr>
            <p:blipFill>
              <a:blip r:embed="rId4"/>
              <a:stretch>
                <a:fillRect/>
              </a:stretch>
            </p:blipFill>
            <p:spPr>
              <a:xfrm>
                <a:off x="5449389" y="326364"/>
                <a:ext cx="2286000" cy="1714500"/>
              </a:xfrm>
              <a:prstGeom prst="rect">
                <a:avLst/>
              </a:prstGeom>
              <a:ln w="3175">
                <a:solidFill>
                  <a:prstClr val="ltGray"/>
                </a:solidFill>
              </a:ln>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dirty="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rmAutofit fontScale="92500"/>
          </a:bodyPr>
          <a:lstStyle/>
          <a:p>
            <a:r>
              <a:rPr lang="en-US" dirty="0">
                <a:solidFill>
                  <a:srgbClr val="000000"/>
                </a:solidFill>
              </a:rPr>
              <a:t>“So then, just as you received CHRIST JESUS AS LORD,</a:t>
            </a:r>
          </a:p>
          <a:p>
            <a:r>
              <a:rPr lang="en-US" sz="3600" dirty="0">
                <a:solidFill>
                  <a:srgbClr val="000000"/>
                </a:solidFill>
              </a:rPr>
              <a:t> </a:t>
            </a:r>
            <a:r>
              <a:rPr lang="en-US" sz="3600" dirty="0">
                <a:solidFill>
                  <a:srgbClr val="000000"/>
                </a:solidFill>
                <a:latin typeface="Algerian" pitchFamily="82" charset="0"/>
              </a:rPr>
              <a:t>continue to live </a:t>
            </a:r>
            <a:r>
              <a:rPr lang="en-US" sz="3600" dirty="0">
                <a:solidFill>
                  <a:srgbClr val="000000"/>
                </a:solidFill>
              </a:rPr>
              <a:t>(walk-KJV)</a:t>
            </a:r>
            <a:r>
              <a:rPr lang="en-US" sz="3600" dirty="0">
                <a:solidFill>
                  <a:srgbClr val="000000"/>
                </a:solidFill>
                <a:latin typeface="Algerian" pitchFamily="82" charset="0"/>
              </a:rPr>
              <a:t>in HIM</a:t>
            </a:r>
            <a:r>
              <a:rPr lang="en-US" sz="3600" dirty="0">
                <a:solidFill>
                  <a:srgbClr val="000000"/>
                </a:solidFill>
              </a:rPr>
              <a:t>,</a:t>
            </a:r>
          </a:p>
          <a:p>
            <a:r>
              <a:rPr lang="en-US" dirty="0">
                <a:solidFill>
                  <a:srgbClr val="000000"/>
                </a:solidFill>
              </a:rPr>
              <a:t> rooted and built up in HIM, strengthened in the faith as you were taught,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398144"/>
            <a:ext cx="6571343" cy="1049235"/>
          </a:xfrm>
        </p:spPr>
        <p:txBody>
          <a:bodyPr>
            <a:noAutofit/>
          </a:bodyPr>
          <a:lstStyle/>
          <a:p>
            <a:r>
              <a:rPr lang="en-US" sz="4800" dirty="0">
                <a:solidFill>
                  <a:srgbClr val="FF0000"/>
                </a:solidFill>
                <a:latin typeface="Algerian" panose="04020705040A02060702" pitchFamily="82" charset="0"/>
              </a:rPr>
              <a:t>1.  CONTINUE TO</a:t>
            </a:r>
            <a:br>
              <a:rPr lang="en-US" sz="4800" dirty="0">
                <a:solidFill>
                  <a:srgbClr val="FF0000"/>
                </a:solidFill>
                <a:latin typeface="Algerian" panose="04020705040A02060702" pitchFamily="82" charset="0"/>
              </a:rPr>
            </a:br>
            <a:r>
              <a:rPr lang="en-US" sz="4800" dirty="0">
                <a:solidFill>
                  <a:srgbClr val="FF0000"/>
                </a:solidFill>
                <a:latin typeface="Algerian" panose="04020705040A02060702" pitchFamily="82" charset="0"/>
              </a:rPr>
              <a:t> LIVE IN CHRIST</a:t>
            </a:r>
          </a:p>
        </p:txBody>
      </p:sp>
      <p:sp>
        <p:nvSpPr>
          <p:cNvPr id="3" name="Content Placeholder 2"/>
          <p:cNvSpPr>
            <a:spLocks noGrp="1"/>
          </p:cNvSpPr>
          <p:nvPr>
            <p:ph idx="1"/>
          </p:nvPr>
        </p:nvSpPr>
        <p:spPr/>
        <p:txBody>
          <a:bodyPr>
            <a:normAutofit/>
          </a:bodyPr>
          <a:lstStyle/>
          <a:p>
            <a:r>
              <a:rPr lang="en-US" sz="2800" dirty="0"/>
              <a:t>“</a:t>
            </a:r>
            <a:r>
              <a:rPr lang="en-US" sz="3600" dirty="0">
                <a:solidFill>
                  <a:srgbClr val="FF0000"/>
                </a:solidFill>
                <a:latin typeface="Algerian" pitchFamily="82" charset="0"/>
              </a:rPr>
              <a:t>Walk</a:t>
            </a:r>
            <a:r>
              <a:rPr lang="en-US" sz="2800" dirty="0"/>
              <a:t> ye in Him.”  (KJV)</a:t>
            </a:r>
          </a:p>
          <a:p>
            <a:r>
              <a:rPr lang="en-US" sz="2800" dirty="0"/>
              <a:t>Walking in Christ means to live in union with Him.</a:t>
            </a:r>
          </a:p>
          <a:p>
            <a:r>
              <a:rPr lang="en-US" sz="2800" dirty="0"/>
              <a:t>To maintain a lifestyle </a:t>
            </a:r>
          </a:p>
          <a:p>
            <a:r>
              <a:rPr lang="en-US" sz="2800" dirty="0"/>
              <a:t>Patterned after His.</a:t>
            </a:r>
          </a:p>
          <a:p>
            <a:endParaRPr lang="en-US" dirty="0"/>
          </a:p>
          <a:p>
            <a:endParaRPr lang="en-US" dirty="0"/>
          </a:p>
          <a:p>
            <a:endParaRPr lang="en-US" dirty="0"/>
          </a:p>
          <a:p>
            <a:endParaRPr lang="en-US" dirty="0"/>
          </a:p>
          <a:p>
            <a:endParaRPr lang="en-US" dirty="0"/>
          </a:p>
          <a:p>
            <a:pPr>
              <a:buNone/>
            </a:pPr>
            <a:endParaRPr lang="en-US" dirty="0"/>
          </a:p>
        </p:txBody>
      </p:sp>
      <p:pic>
        <p:nvPicPr>
          <p:cNvPr id="4" name="Picture 3" descr="silhouette-of-a-family-walking-together_1048-2291.jpg"/>
          <p:cNvPicPr>
            <a:picLocks noChangeAspect="1"/>
          </p:cNvPicPr>
          <p:nvPr/>
        </p:nvPicPr>
        <p:blipFill>
          <a:blip r:embed="rId2" cstate="print"/>
          <a:stretch>
            <a:fillRect/>
          </a:stretch>
        </p:blipFill>
        <p:spPr>
          <a:xfrm>
            <a:off x="5181600" y="3429000"/>
            <a:ext cx="3962400" cy="3450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rmAutofit/>
          </a:bodyPr>
          <a:lstStyle/>
          <a:p>
            <a:r>
              <a:rPr lang="en-US" dirty="0">
                <a:solidFill>
                  <a:srgbClr val="000000"/>
                </a:solidFill>
              </a:rPr>
              <a:t>“So then, just as you received CHRIST JESUS AS LORD, continue to live (walk-KJV) in HIM,</a:t>
            </a:r>
          </a:p>
          <a:p>
            <a:r>
              <a:rPr lang="en-US" dirty="0">
                <a:solidFill>
                  <a:srgbClr val="000000"/>
                </a:solidFill>
              </a:rPr>
              <a:t> </a:t>
            </a:r>
            <a:r>
              <a:rPr lang="en-US" sz="3600" dirty="0">
                <a:solidFill>
                  <a:srgbClr val="000000"/>
                </a:solidFill>
                <a:latin typeface="Algerian" pitchFamily="82" charset="0"/>
              </a:rPr>
              <a:t>rooted in HIM </a:t>
            </a:r>
          </a:p>
          <a:p>
            <a:r>
              <a:rPr lang="en-US" dirty="0">
                <a:solidFill>
                  <a:srgbClr val="000000"/>
                </a:solidFill>
              </a:rPr>
              <a:t>and built up in HIM, strengthened in the faith as you were taught,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latin typeface="Algerian" pitchFamily="82" charset="0"/>
              </a:rPr>
              <a:t>2. ROOTED IN HIM</a:t>
            </a:r>
          </a:p>
        </p:txBody>
      </p:sp>
      <p:pic>
        <p:nvPicPr>
          <p:cNvPr id="4" name="Content Placeholder 3" descr="tree-silhouette-with-roots_23-2147496930.jpg"/>
          <p:cNvPicPr>
            <a:picLocks noGrp="1" noChangeAspect="1"/>
          </p:cNvPicPr>
          <p:nvPr>
            <p:ph idx="1"/>
          </p:nvPr>
        </p:nvPicPr>
        <p:blipFill>
          <a:blip r:embed="rId2" cstate="print"/>
          <a:stretch>
            <a:fillRect/>
          </a:stretch>
        </p:blipFill>
        <p:spPr>
          <a:xfrm>
            <a:off x="1828800" y="2209800"/>
            <a:ext cx="5343525" cy="5343525"/>
          </a:xfrm>
          <a:ln>
            <a:solidFill>
              <a:schemeClr val="accent3">
                <a:alpha val="6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COL. 2:7</a:t>
            </a:r>
          </a:p>
        </p:txBody>
      </p:sp>
      <p:sp>
        <p:nvSpPr>
          <p:cNvPr id="3" name="Content Placeholder 2"/>
          <p:cNvSpPr>
            <a:spLocks noGrp="1"/>
          </p:cNvSpPr>
          <p:nvPr>
            <p:ph idx="1"/>
          </p:nvPr>
        </p:nvSpPr>
        <p:spPr/>
        <p:txBody>
          <a:bodyPr>
            <a:normAutofit/>
          </a:bodyPr>
          <a:lstStyle/>
          <a:p>
            <a:r>
              <a:rPr lang="en-US" sz="8000" b="1" dirty="0"/>
              <a:t>“</a:t>
            </a:r>
            <a:r>
              <a:rPr lang="en-US" sz="8000" b="1" i="1" dirty="0"/>
              <a:t>Root</a:t>
            </a:r>
            <a:r>
              <a:rPr lang="en-US" sz="8000" i="1" dirty="0"/>
              <a:t>ed</a:t>
            </a:r>
            <a:r>
              <a:rPr lang="en-US" sz="8000" dirty="0"/>
              <a:t>…in Him.”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latin typeface="Algerian" pitchFamily="82" charset="0"/>
              </a:rPr>
              <a:t>2. “Rooted in him”</a:t>
            </a:r>
          </a:p>
        </p:txBody>
      </p:sp>
      <p:sp>
        <p:nvSpPr>
          <p:cNvPr id="3" name="Content Placeholder 2"/>
          <p:cNvSpPr>
            <a:spLocks noGrp="1"/>
          </p:cNvSpPr>
          <p:nvPr>
            <p:ph idx="1"/>
          </p:nvPr>
        </p:nvSpPr>
        <p:spPr>
          <a:xfrm>
            <a:off x="1443491" y="1853755"/>
            <a:ext cx="6571343" cy="3612591"/>
          </a:xfrm>
        </p:spPr>
        <p:txBody>
          <a:bodyPr>
            <a:normAutofit/>
          </a:bodyPr>
          <a:lstStyle/>
          <a:p>
            <a:r>
              <a:rPr lang="en-US" sz="2400" dirty="0"/>
              <a:t>Perfect tense, participle.  “Completed action, with a resulting state of being.” </a:t>
            </a:r>
          </a:p>
          <a:p>
            <a:r>
              <a:rPr lang="en-US" sz="2400" dirty="0"/>
              <a:t>“Having been firmly rooted…” </a:t>
            </a:r>
          </a:p>
          <a:p>
            <a:r>
              <a:rPr lang="en-US" sz="2400" dirty="0"/>
              <a:t>When?</a:t>
            </a:r>
          </a:p>
          <a:p>
            <a:r>
              <a:rPr lang="en-US" sz="2400" dirty="0"/>
              <a:t>Rooted at the time we were saved.</a:t>
            </a:r>
          </a:p>
          <a:p>
            <a:r>
              <a:rPr lang="en-US" sz="2400" dirty="0"/>
              <a:t>An eternal planting.</a:t>
            </a:r>
          </a:p>
        </p:txBody>
      </p:sp>
      <p:pic>
        <p:nvPicPr>
          <p:cNvPr id="4" name="Content Placeholder 3" descr="tree-silhouette-with-roots_23-2147496930.jpg"/>
          <p:cNvPicPr>
            <a:picLocks noChangeAspect="1"/>
          </p:cNvPicPr>
          <p:nvPr/>
        </p:nvPicPr>
        <p:blipFill>
          <a:blip r:embed="rId2" cstate="print"/>
          <a:stretch>
            <a:fillRect/>
          </a:stretch>
        </p:blipFill>
        <p:spPr>
          <a:xfrm>
            <a:off x="5638800" y="4802414"/>
            <a:ext cx="3581400" cy="2502131"/>
          </a:xfrm>
          <a:prstGeom prst="rect">
            <a:avLst/>
          </a:prstGeom>
          <a:ln>
            <a:solidFill>
              <a:schemeClr val="accent3">
                <a:alpha val="6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0000"/>
                </a:solidFill>
              </a:rPr>
              <a:t>2. “</a:t>
            </a:r>
            <a:r>
              <a:rPr lang="en-US" sz="4800" dirty="0">
                <a:solidFill>
                  <a:srgbClr val="FF0000"/>
                </a:solidFill>
                <a:latin typeface="Algerian" pitchFamily="82" charset="0"/>
              </a:rPr>
              <a:t>Rooted in Him</a:t>
            </a:r>
            <a:r>
              <a:rPr lang="en-US" sz="4800" dirty="0">
                <a:solidFill>
                  <a:srgbClr val="FF0000"/>
                </a:solidFill>
              </a:rPr>
              <a:t>”</a:t>
            </a:r>
          </a:p>
        </p:txBody>
      </p:sp>
      <p:sp>
        <p:nvSpPr>
          <p:cNvPr id="3" name="Content Placeholder 2"/>
          <p:cNvSpPr>
            <a:spLocks noGrp="1"/>
          </p:cNvSpPr>
          <p:nvPr>
            <p:ph idx="1"/>
          </p:nvPr>
        </p:nvSpPr>
        <p:spPr/>
        <p:txBody>
          <a:bodyPr>
            <a:normAutofit/>
          </a:bodyPr>
          <a:lstStyle/>
          <a:p>
            <a:r>
              <a:rPr lang="en-US" sz="3200" dirty="0"/>
              <a:t>“Rooted” suggests that Christ is the source of our spiritual nourishment…</a:t>
            </a:r>
          </a:p>
          <a:p>
            <a:r>
              <a:rPr lang="en-US" sz="3200" dirty="0"/>
              <a:t>Growth…</a:t>
            </a:r>
          </a:p>
          <a:p>
            <a:r>
              <a:rPr lang="en-US" sz="3200" dirty="0"/>
              <a:t>And fruit.</a:t>
            </a:r>
          </a:p>
        </p:txBody>
      </p:sp>
      <p:pic>
        <p:nvPicPr>
          <p:cNvPr id="4" name="Content Placeholder 3" descr="tree-silhouette-with-roots_23-2147496930.jpg"/>
          <p:cNvPicPr>
            <a:picLocks noChangeAspect="1"/>
          </p:cNvPicPr>
          <p:nvPr/>
        </p:nvPicPr>
        <p:blipFill>
          <a:blip r:embed="rId2" cstate="print"/>
          <a:stretch>
            <a:fillRect/>
          </a:stretch>
        </p:blipFill>
        <p:spPr>
          <a:xfrm>
            <a:off x="4419600" y="3672358"/>
            <a:ext cx="4761304" cy="3795242"/>
          </a:xfrm>
          <a:prstGeom prst="rect">
            <a:avLst/>
          </a:prstGeom>
          <a:ln>
            <a:solidFill>
              <a:schemeClr val="accent3">
                <a:alpha val="6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15:5</a:t>
            </a:r>
          </a:p>
        </p:txBody>
      </p:sp>
      <p:sp>
        <p:nvSpPr>
          <p:cNvPr id="2" name="Content Placeholder 1"/>
          <p:cNvSpPr>
            <a:spLocks noGrp="1"/>
          </p:cNvSpPr>
          <p:nvPr>
            <p:ph idx="1"/>
          </p:nvPr>
        </p:nvSpPr>
        <p:spPr/>
        <p:txBody>
          <a:bodyPr>
            <a:normAutofit/>
          </a:bodyPr>
          <a:lstStyle/>
          <a:p>
            <a:r>
              <a:rPr lang="en-US" sz="3600" dirty="0"/>
              <a:t>“I am the vine; you are the branches.”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dirty="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Autofit/>
          </a:bodyPr>
          <a:lstStyle/>
          <a:p>
            <a:r>
              <a:rPr lang="en-US" sz="2400" dirty="0">
                <a:solidFill>
                  <a:srgbClr val="000000"/>
                </a:solidFill>
              </a:rPr>
              <a:t>“So then, just as you received CHRIST JESUS AS LORD, continue to live (walk-KJV) in HIM, rooted and </a:t>
            </a:r>
          </a:p>
          <a:p>
            <a:r>
              <a:rPr lang="en-US" sz="3600" dirty="0">
                <a:solidFill>
                  <a:srgbClr val="000000"/>
                </a:solidFill>
                <a:latin typeface="Algerian" pitchFamily="82" charset="0"/>
              </a:rPr>
              <a:t>built up in HIM</a:t>
            </a:r>
            <a:r>
              <a:rPr lang="en-US" sz="2400" dirty="0">
                <a:solidFill>
                  <a:srgbClr val="000000"/>
                </a:solidFill>
              </a:rPr>
              <a:t>,</a:t>
            </a:r>
          </a:p>
          <a:p>
            <a:r>
              <a:rPr lang="en-US" sz="2400" dirty="0">
                <a:solidFill>
                  <a:srgbClr val="000000"/>
                </a:solidFill>
              </a:rPr>
              <a:t> strengthened in the faith as you were taught,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sz="5400" dirty="0">
                <a:solidFill>
                  <a:srgbClr val="FF0000"/>
                </a:solidFill>
              </a:rPr>
              <a:t>“</a:t>
            </a:r>
            <a:r>
              <a:rPr lang="en-US" sz="5400" dirty="0">
                <a:solidFill>
                  <a:srgbClr val="FF0000"/>
                </a:solidFill>
                <a:latin typeface="Algerian" pitchFamily="82" charset="0"/>
              </a:rPr>
              <a:t>BUILT UP IN HIM</a:t>
            </a:r>
            <a:r>
              <a:rPr lang="en-US" sz="5400" dirty="0">
                <a:solidFill>
                  <a:srgbClr val="FF0000"/>
                </a:solidFill>
              </a:rPr>
              <a:t>.”</a:t>
            </a:r>
          </a:p>
        </p:txBody>
      </p:sp>
      <p:pic>
        <p:nvPicPr>
          <p:cNvPr id="6" name="Content Placeholder 5" descr="the-city-is-being-built_23-2147564535.jpg"/>
          <p:cNvPicPr>
            <a:picLocks noGrp="1" noChangeAspect="1"/>
          </p:cNvPicPr>
          <p:nvPr>
            <p:ph idx="1"/>
          </p:nvPr>
        </p:nvPicPr>
        <p:blipFill>
          <a:blip r:embed="rId2" cstate="print"/>
          <a:stretch>
            <a:fillRect/>
          </a:stretch>
        </p:blipFill>
        <p:spPr>
          <a:xfrm>
            <a:off x="2057400" y="2057400"/>
            <a:ext cx="4648200" cy="539081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COLOSSIANS 1:27-2:7</a:t>
            </a:r>
          </a:p>
        </p:txBody>
      </p:sp>
      <p:sp>
        <p:nvSpPr>
          <p:cNvPr id="3" name="Content Placeholder 2"/>
          <p:cNvSpPr>
            <a:spLocks noGrp="1"/>
          </p:cNvSpPr>
          <p:nvPr>
            <p:ph idx="1"/>
          </p:nvPr>
        </p:nvSpPr>
        <p:spPr>
          <a:xfrm>
            <a:off x="1443491" y="1853755"/>
            <a:ext cx="6571343" cy="3612591"/>
          </a:xfrm>
        </p:spPr>
        <p:txBody>
          <a:bodyPr>
            <a:noAutofit/>
          </a:bodyPr>
          <a:lstStyle/>
          <a:p>
            <a:r>
              <a:rPr lang="en-US" sz="2400" dirty="0"/>
              <a:t>“</a:t>
            </a:r>
            <a:r>
              <a:rPr lang="en-US" sz="2400" dirty="0">
                <a:solidFill>
                  <a:srgbClr val="FF0000"/>
                </a:solidFill>
              </a:rPr>
              <a:t>CHRIST</a:t>
            </a:r>
            <a:r>
              <a:rPr lang="en-US" sz="2400" dirty="0"/>
              <a:t> in you the hope of glory”   1:27</a:t>
            </a:r>
          </a:p>
          <a:p>
            <a:r>
              <a:rPr lang="en-US" sz="2400" dirty="0"/>
              <a:t>“We proclaim </a:t>
            </a:r>
            <a:r>
              <a:rPr lang="en-US" sz="2400" dirty="0">
                <a:solidFill>
                  <a:srgbClr val="FF0000"/>
                </a:solidFill>
              </a:rPr>
              <a:t>HIM</a:t>
            </a:r>
            <a:r>
              <a:rPr lang="en-US" sz="2400" dirty="0"/>
              <a:t>.”  1:28a</a:t>
            </a:r>
          </a:p>
          <a:p>
            <a:r>
              <a:rPr lang="en-US" sz="2400" dirty="0"/>
              <a:t>“So that we may present everyone </a:t>
            </a:r>
            <a:r>
              <a:rPr lang="en-US" sz="2400" dirty="0">
                <a:solidFill>
                  <a:srgbClr val="FF0000"/>
                </a:solidFill>
              </a:rPr>
              <a:t>PERFECT IN CHRIST</a:t>
            </a:r>
            <a:r>
              <a:rPr lang="en-US" sz="2400" dirty="0"/>
              <a:t>.”  1:28b</a:t>
            </a:r>
          </a:p>
          <a:p>
            <a:r>
              <a:rPr lang="en-US" sz="2400" dirty="0"/>
              <a:t>“Know the mystery of God, namely </a:t>
            </a:r>
            <a:r>
              <a:rPr lang="en-US" sz="2400" dirty="0">
                <a:solidFill>
                  <a:srgbClr val="FF0000"/>
                </a:solidFill>
              </a:rPr>
              <a:t>CHRIST</a:t>
            </a:r>
            <a:r>
              <a:rPr lang="en-US" sz="2400" dirty="0"/>
              <a:t>…”  2:2</a:t>
            </a:r>
          </a:p>
          <a:p>
            <a:r>
              <a:rPr lang="en-US" sz="2400" dirty="0"/>
              <a:t>“I delight to see…how firm your faith in </a:t>
            </a:r>
            <a:r>
              <a:rPr lang="en-US" sz="2400" dirty="0">
                <a:solidFill>
                  <a:srgbClr val="FF0000"/>
                </a:solidFill>
              </a:rPr>
              <a:t>CHRIST</a:t>
            </a:r>
            <a:r>
              <a:rPr lang="en-US" sz="2400" dirty="0"/>
              <a:t> is.”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a:t>
            </a:r>
            <a:r>
              <a:rPr lang="en-US" sz="4800" dirty="0">
                <a:solidFill>
                  <a:srgbClr val="FF0000"/>
                </a:solidFill>
                <a:latin typeface="Algerian" pitchFamily="82" charset="0"/>
              </a:rPr>
              <a:t>Built up in HIM</a:t>
            </a:r>
            <a:r>
              <a:rPr lang="en-US" dirty="0">
                <a:solidFill>
                  <a:srgbClr val="FF0000"/>
                </a:solidFill>
              </a:rPr>
              <a:t>”</a:t>
            </a:r>
          </a:p>
        </p:txBody>
      </p:sp>
      <p:sp>
        <p:nvSpPr>
          <p:cNvPr id="3" name="Content Placeholder 2"/>
          <p:cNvSpPr>
            <a:spLocks noGrp="1"/>
          </p:cNvSpPr>
          <p:nvPr>
            <p:ph idx="1"/>
          </p:nvPr>
        </p:nvSpPr>
        <p:spPr/>
        <p:txBody>
          <a:bodyPr>
            <a:normAutofit/>
          </a:bodyPr>
          <a:lstStyle/>
          <a:p>
            <a:r>
              <a:rPr lang="en-US" sz="2800" dirty="0"/>
              <a:t>Present tense participle.</a:t>
            </a:r>
          </a:p>
          <a:p>
            <a:r>
              <a:rPr lang="en-US" sz="2800" dirty="0"/>
              <a:t>That means that the action is continuous.</a:t>
            </a:r>
          </a:p>
          <a:p>
            <a:r>
              <a:rPr lang="en-US" sz="2800" dirty="0"/>
              <a:t>“Constantly being built up in HIM.”</a:t>
            </a:r>
          </a:p>
        </p:txBody>
      </p:sp>
      <p:pic>
        <p:nvPicPr>
          <p:cNvPr id="4" name="Content Placeholder 5" descr="the-city-is-being-built_23-2147564535.jpg"/>
          <p:cNvPicPr>
            <a:picLocks noChangeAspect="1"/>
          </p:cNvPicPr>
          <p:nvPr/>
        </p:nvPicPr>
        <p:blipFill>
          <a:blip r:embed="rId2" cstate="print"/>
          <a:stretch>
            <a:fillRect/>
          </a:stretch>
        </p:blipFill>
        <p:spPr>
          <a:xfrm>
            <a:off x="2743200" y="4343400"/>
            <a:ext cx="3505200" cy="3521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Peter 2:5</a:t>
            </a:r>
          </a:p>
        </p:txBody>
      </p:sp>
      <p:sp>
        <p:nvSpPr>
          <p:cNvPr id="2" name="Content Placeholder 1"/>
          <p:cNvSpPr>
            <a:spLocks noGrp="1"/>
          </p:cNvSpPr>
          <p:nvPr>
            <p:ph idx="1"/>
          </p:nvPr>
        </p:nvSpPr>
        <p:spPr/>
        <p:txBody>
          <a:bodyPr>
            <a:normAutofit/>
          </a:bodyPr>
          <a:lstStyle/>
          <a:p>
            <a:r>
              <a:rPr lang="en-US" sz="3600" dirty="0"/>
              <a:t>“You also, like  living stones, are being built into a spiritual house to be a holy priesthood….”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Peter 3:14 &amp;18</a:t>
            </a:r>
          </a:p>
        </p:txBody>
      </p:sp>
      <p:sp>
        <p:nvSpPr>
          <p:cNvPr id="2" name="Content Placeholder 1"/>
          <p:cNvSpPr>
            <a:spLocks noGrp="1"/>
          </p:cNvSpPr>
          <p:nvPr>
            <p:ph idx="1"/>
          </p:nvPr>
        </p:nvSpPr>
        <p:spPr>
          <a:xfrm>
            <a:off x="1443491" y="1905001"/>
            <a:ext cx="6571343" cy="3561346"/>
          </a:xfrm>
        </p:spPr>
        <p:txBody>
          <a:bodyPr>
            <a:noAutofit/>
          </a:bodyPr>
          <a:lstStyle/>
          <a:p>
            <a:r>
              <a:rPr lang="en-US" sz="3200" dirty="0"/>
              <a:t>“Make every effort to be found spotless, blameless and at peace with him.”</a:t>
            </a:r>
          </a:p>
          <a:p>
            <a:r>
              <a:rPr lang="en-US" sz="3200" dirty="0"/>
              <a:t>“But grow in the grace and knowledge of our Lord and Savior Jesus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88684" y="1376053"/>
            <a:ext cx="7054418" cy="1002990"/>
          </a:xfrm>
        </p:spPr>
        <p:txBody>
          <a:bodyPr anchor="ctr">
            <a:normAutofit/>
          </a:bodyPr>
          <a:lstStyle/>
          <a:p>
            <a:r>
              <a:rPr lang="en-US" dirty="0"/>
              <a:t>Ephesians 4:13</a:t>
            </a:r>
          </a:p>
        </p:txBody>
      </p:sp>
      <p:sp>
        <p:nvSpPr>
          <p:cNvPr id="2" name="Content Placeholder 1"/>
          <p:cNvSpPr>
            <a:spLocks noGrp="1"/>
          </p:cNvSpPr>
          <p:nvPr>
            <p:ph idx="1"/>
          </p:nvPr>
        </p:nvSpPr>
        <p:spPr>
          <a:xfrm>
            <a:off x="1088684" y="2133601"/>
            <a:ext cx="7054418" cy="2734962"/>
          </a:xfrm>
        </p:spPr>
        <p:txBody>
          <a:bodyPr>
            <a:normAutofit/>
          </a:bodyPr>
          <a:lstStyle/>
          <a:p>
            <a:r>
              <a:rPr lang="en-US" sz="3200" dirty="0"/>
              <a:t>“…become mature, attaining to the whole measure of the fullness of Christ.”</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rmAutofit fontScale="92500"/>
          </a:bodyPr>
          <a:lstStyle/>
          <a:p>
            <a:r>
              <a:rPr lang="en-US" dirty="0">
                <a:solidFill>
                  <a:srgbClr val="000000"/>
                </a:solidFill>
              </a:rPr>
              <a:t>“So then, just as you received CHRIST JESUS AS LORD, continue to live (walk-KJV) in HIM, rooted and built up in HIM,</a:t>
            </a:r>
          </a:p>
          <a:p>
            <a:r>
              <a:rPr lang="en-US" dirty="0">
                <a:solidFill>
                  <a:srgbClr val="000000"/>
                </a:solidFill>
              </a:rPr>
              <a:t> </a:t>
            </a:r>
            <a:r>
              <a:rPr lang="en-US" sz="3200" dirty="0">
                <a:solidFill>
                  <a:srgbClr val="000000"/>
                </a:solidFill>
                <a:latin typeface="Algerian" pitchFamily="82" charset="0"/>
              </a:rPr>
              <a:t>strengthened in the faith as you were taught</a:t>
            </a:r>
            <a:r>
              <a:rPr lang="en-US" sz="3200" dirty="0">
                <a:solidFill>
                  <a:srgbClr val="000000"/>
                </a:solidFill>
              </a:rPr>
              <a:t>,</a:t>
            </a:r>
          </a:p>
          <a:p>
            <a:r>
              <a:rPr lang="en-US" dirty="0">
                <a:solidFill>
                  <a:srgbClr val="000000"/>
                </a:solidFill>
              </a:rPr>
              <a: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542924"/>
            <a:ext cx="6571343" cy="1310831"/>
          </a:xfrm>
        </p:spPr>
        <p:txBody>
          <a:bodyPr>
            <a:noAutofit/>
          </a:bodyPr>
          <a:lstStyle/>
          <a:p>
            <a:r>
              <a:rPr lang="en-US" sz="4000" dirty="0"/>
              <a:t>4. </a:t>
            </a:r>
            <a:r>
              <a:rPr lang="en-US" sz="4800" dirty="0">
                <a:solidFill>
                  <a:srgbClr val="FF0000"/>
                </a:solidFill>
              </a:rPr>
              <a:t>“</a:t>
            </a:r>
            <a:r>
              <a:rPr lang="en-US" sz="4800" dirty="0">
                <a:solidFill>
                  <a:srgbClr val="FF0000"/>
                </a:solidFill>
                <a:latin typeface="Algerian" pitchFamily="82" charset="0"/>
              </a:rPr>
              <a:t>STRENGTHENED IN THE FAITH</a:t>
            </a:r>
            <a:r>
              <a:rPr lang="en-US" sz="4800" dirty="0">
                <a:solidFill>
                  <a:srgbClr val="FF0000"/>
                </a:solidFill>
              </a:rPr>
              <a:t>”</a:t>
            </a:r>
          </a:p>
        </p:txBody>
      </p:sp>
      <p:sp>
        <p:nvSpPr>
          <p:cNvPr id="3" name="Content Placeholder 2"/>
          <p:cNvSpPr>
            <a:spLocks noGrp="1"/>
          </p:cNvSpPr>
          <p:nvPr>
            <p:ph idx="1"/>
          </p:nvPr>
        </p:nvSpPr>
        <p:spPr/>
        <p:txBody>
          <a:bodyPr>
            <a:normAutofit/>
          </a:bodyPr>
          <a:lstStyle/>
          <a:p>
            <a:r>
              <a:rPr lang="en-US" sz="2400" dirty="0"/>
              <a:t>Passive voice participle.</a:t>
            </a:r>
          </a:p>
          <a:p>
            <a:r>
              <a:rPr lang="en-US" sz="2400" dirty="0"/>
              <a:t>Passive voice means that the strengthening is being done to us.</a:t>
            </a:r>
          </a:p>
        </p:txBody>
      </p:sp>
      <p:pic>
        <p:nvPicPr>
          <p:cNvPr id="13314" name="Picture 2" descr="Click to view">
            <a:hlinkClick r:id="rId2"/>
          </p:cNvPr>
          <p:cNvPicPr>
            <a:picLocks noChangeAspect="1" noChangeArrowheads="1"/>
          </p:cNvPicPr>
          <p:nvPr/>
        </p:nvPicPr>
        <p:blipFill>
          <a:blip r:embed="rId3" cstate="print"/>
          <a:srcRect/>
          <a:stretch>
            <a:fillRect/>
          </a:stretch>
        </p:blipFill>
        <p:spPr bwMode="auto">
          <a:xfrm>
            <a:off x="5257800" y="3276600"/>
            <a:ext cx="2590800" cy="3203679"/>
          </a:xfrm>
          <a:prstGeom prst="rect">
            <a:avLst/>
          </a:prstGeom>
          <a:noFill/>
        </p:spPr>
      </p:pic>
      <p:pic>
        <p:nvPicPr>
          <p:cNvPr id="13316" name="Picture 4" descr="Click to view">
            <a:hlinkClick r:id="rId4"/>
          </p:cNvPr>
          <p:cNvPicPr>
            <a:picLocks noChangeAspect="1" noChangeArrowheads="1"/>
          </p:cNvPicPr>
          <p:nvPr/>
        </p:nvPicPr>
        <p:blipFill>
          <a:blip r:embed="rId5" cstate="print"/>
          <a:srcRect/>
          <a:stretch>
            <a:fillRect/>
          </a:stretch>
        </p:blipFill>
        <p:spPr bwMode="auto">
          <a:xfrm>
            <a:off x="1676400" y="3886200"/>
            <a:ext cx="2362200" cy="2428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Colossians 1:29</a:t>
            </a:r>
          </a:p>
        </p:txBody>
      </p:sp>
      <p:sp>
        <p:nvSpPr>
          <p:cNvPr id="2" name="Content Placeholder 1"/>
          <p:cNvSpPr>
            <a:spLocks noGrp="1"/>
          </p:cNvSpPr>
          <p:nvPr>
            <p:ph idx="1"/>
          </p:nvPr>
        </p:nvSpPr>
        <p:spPr/>
        <p:txBody>
          <a:bodyPr>
            <a:normAutofit/>
          </a:bodyPr>
          <a:lstStyle/>
          <a:p>
            <a:r>
              <a:rPr lang="en-US" sz="4000" dirty="0"/>
              <a:t>“To this end I labor, struggling with all </a:t>
            </a:r>
            <a:r>
              <a:rPr lang="en-US" sz="4000" dirty="0">
                <a:solidFill>
                  <a:srgbClr val="FF0000"/>
                </a:solidFill>
              </a:rPr>
              <a:t>his</a:t>
            </a:r>
            <a:r>
              <a:rPr lang="en-US" sz="4000" dirty="0"/>
              <a:t> energy, which so powerfully works in 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Philippians 4:13</a:t>
            </a:r>
          </a:p>
        </p:txBody>
      </p:sp>
      <p:sp>
        <p:nvSpPr>
          <p:cNvPr id="2" name="Content Placeholder 1"/>
          <p:cNvSpPr>
            <a:spLocks noGrp="1"/>
          </p:cNvSpPr>
          <p:nvPr>
            <p:ph idx="1"/>
          </p:nvPr>
        </p:nvSpPr>
        <p:spPr/>
        <p:txBody>
          <a:bodyPr>
            <a:normAutofit/>
          </a:bodyPr>
          <a:lstStyle/>
          <a:p>
            <a:r>
              <a:rPr lang="en-US" sz="3600" dirty="0"/>
              <a:t>“I can do everything through </a:t>
            </a:r>
            <a:r>
              <a:rPr lang="en-US" sz="3600" dirty="0">
                <a:solidFill>
                  <a:srgbClr val="FF0000"/>
                </a:solidFill>
              </a:rPr>
              <a:t>him</a:t>
            </a:r>
            <a:r>
              <a:rPr lang="en-US" sz="3600" dirty="0"/>
              <a:t> who gives me strength.”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2:6-7</a:t>
            </a:r>
          </a:p>
        </p:txBody>
      </p:sp>
      <p:sp>
        <p:nvSpPr>
          <p:cNvPr id="3" name="Content Placeholder 2"/>
          <p:cNvSpPr>
            <a:spLocks noGrp="1"/>
          </p:cNvSpPr>
          <p:nvPr>
            <p:ph idx="1"/>
          </p:nvPr>
        </p:nvSpPr>
        <p:spPr>
          <a:xfrm>
            <a:off x="1443491" y="2015733"/>
            <a:ext cx="6571343" cy="3851667"/>
          </a:xfrm>
        </p:spPr>
        <p:txBody>
          <a:bodyPr>
            <a:normAutofit fontScale="85000" lnSpcReduction="20000"/>
          </a:bodyPr>
          <a:lstStyle/>
          <a:p>
            <a:r>
              <a:rPr lang="en-US" sz="3200" dirty="0"/>
              <a:t>“So then, just as you received </a:t>
            </a:r>
            <a:r>
              <a:rPr lang="en-US" sz="3200" dirty="0">
                <a:solidFill>
                  <a:srgbClr val="FF0000"/>
                </a:solidFill>
              </a:rPr>
              <a:t>CHRIST JESUS AS LORD</a:t>
            </a:r>
            <a:r>
              <a:rPr lang="en-US" sz="3200" dirty="0"/>
              <a:t>, continue to live (walk-KJV) in </a:t>
            </a:r>
            <a:r>
              <a:rPr lang="en-US" sz="3200" dirty="0">
                <a:solidFill>
                  <a:srgbClr val="FF0000"/>
                </a:solidFill>
              </a:rPr>
              <a:t>HIM</a:t>
            </a:r>
            <a:r>
              <a:rPr lang="en-US" sz="3200" dirty="0"/>
              <a:t>, rooted and built up in</a:t>
            </a:r>
            <a:r>
              <a:rPr lang="en-US" sz="3200" dirty="0">
                <a:solidFill>
                  <a:srgbClr val="FF0000"/>
                </a:solidFill>
              </a:rPr>
              <a:t> HIM</a:t>
            </a:r>
            <a:r>
              <a:rPr lang="en-US" sz="3200" dirty="0"/>
              <a:t>, strengthened in the faith as you were taught, and</a:t>
            </a:r>
          </a:p>
          <a:p>
            <a:r>
              <a:rPr lang="en-US" sz="3200" dirty="0"/>
              <a:t> </a:t>
            </a:r>
            <a:r>
              <a:rPr lang="en-US" sz="5600" dirty="0">
                <a:solidFill>
                  <a:schemeClr val="tx2"/>
                </a:solidFill>
                <a:latin typeface="Algerian" pitchFamily="82" charset="0"/>
              </a:rPr>
              <a:t>overflowing with thankfulness</a:t>
            </a:r>
            <a:r>
              <a:rPr lang="en-US" sz="5600" dirty="0">
                <a:solidFill>
                  <a:schemeClr val="tx2"/>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8A5E-EB53-069A-809E-50A9F4BA7796}"/>
              </a:ext>
            </a:extLst>
          </p:cNvPr>
          <p:cNvSpPr>
            <a:spLocks noGrp="1"/>
          </p:cNvSpPr>
          <p:nvPr>
            <p:ph type="title"/>
          </p:nvPr>
        </p:nvSpPr>
        <p:spPr>
          <a:xfrm>
            <a:off x="1442452" y="381000"/>
            <a:ext cx="6571343" cy="1049235"/>
          </a:xfrm>
        </p:spPr>
        <p:txBody>
          <a:bodyPr>
            <a:noAutofit/>
          </a:bodyPr>
          <a:lstStyle/>
          <a:p>
            <a:r>
              <a:rPr lang="en-US" sz="4800" dirty="0">
                <a:solidFill>
                  <a:srgbClr val="FF0000"/>
                </a:solidFill>
                <a:latin typeface="Algerian" panose="04020705040A02060702" pitchFamily="82" charset="0"/>
              </a:rPr>
              <a:t>5. OVERFLOWING WITH THANKFULNESS</a:t>
            </a:r>
          </a:p>
        </p:txBody>
      </p:sp>
      <p:pic>
        <p:nvPicPr>
          <p:cNvPr id="7" name="Content Placeholder 6">
            <a:extLst>
              <a:ext uri="{FF2B5EF4-FFF2-40B4-BE49-F238E27FC236}">
                <a16:creationId xmlns:a16="http://schemas.microsoft.com/office/drawing/2014/main" id="{90D064A3-3C36-A894-AC52-534CCE080CFA}"/>
              </a:ext>
            </a:extLst>
          </p:cNvPr>
          <p:cNvPicPr>
            <a:picLocks noGrp="1" noChangeAspect="1"/>
          </p:cNvPicPr>
          <p:nvPr>
            <p:ph idx="1"/>
          </p:nvPr>
        </p:nvPicPr>
        <p:blipFill>
          <a:blip r:embed="rId2"/>
          <a:stretch>
            <a:fillRect/>
          </a:stretch>
        </p:blipFill>
        <p:spPr>
          <a:xfrm>
            <a:off x="-44373" y="2225614"/>
            <a:ext cx="9219874" cy="4251386"/>
          </a:xfrm>
          <a:prstGeom prst="rect">
            <a:avLst/>
          </a:prstGeom>
        </p:spPr>
      </p:pic>
    </p:spTree>
    <p:extLst>
      <p:ext uri="{BB962C8B-B14F-4D97-AF65-F5344CB8AC3E}">
        <p14:creationId xmlns:p14="http://schemas.microsoft.com/office/powerpoint/2010/main" val="397480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DF76-4BDD-3CD5-15A7-AEF7CC682447}"/>
              </a:ext>
            </a:extLst>
          </p:cNvPr>
          <p:cNvSpPr>
            <a:spLocks noGrp="1"/>
          </p:cNvSpPr>
          <p:nvPr>
            <p:ph type="title"/>
          </p:nvPr>
        </p:nvSpPr>
        <p:spPr/>
        <p:txBody>
          <a:bodyPr/>
          <a:lstStyle/>
          <a:p>
            <a:r>
              <a:rPr lang="en-US" dirty="0"/>
              <a:t>Colossians 2:1</a:t>
            </a:r>
          </a:p>
        </p:txBody>
      </p:sp>
      <p:sp>
        <p:nvSpPr>
          <p:cNvPr id="3" name="Content Placeholder 2">
            <a:extLst>
              <a:ext uri="{FF2B5EF4-FFF2-40B4-BE49-F238E27FC236}">
                <a16:creationId xmlns:a16="http://schemas.microsoft.com/office/drawing/2014/main" id="{603AF16F-E646-99D3-C877-BDDB9BFF0803}"/>
              </a:ext>
            </a:extLst>
          </p:cNvPr>
          <p:cNvSpPr>
            <a:spLocks noGrp="1"/>
          </p:cNvSpPr>
          <p:nvPr>
            <p:ph idx="1"/>
          </p:nvPr>
        </p:nvSpPr>
        <p:spPr/>
        <p:txBody>
          <a:bodyPr>
            <a:normAutofit/>
          </a:bodyPr>
          <a:lstStyle/>
          <a:p>
            <a:r>
              <a:rPr lang="en-US" sz="3200" dirty="0"/>
              <a:t>I want you to know how much I am struggling for you and for those at Laodicea, and for all who have not met me personally. </a:t>
            </a:r>
          </a:p>
        </p:txBody>
      </p:sp>
    </p:spTree>
    <p:extLst>
      <p:ext uri="{BB962C8B-B14F-4D97-AF65-F5344CB8AC3E}">
        <p14:creationId xmlns:p14="http://schemas.microsoft.com/office/powerpoint/2010/main" val="41581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609600"/>
            <a:ext cx="6571343" cy="1244155"/>
          </a:xfrm>
        </p:spPr>
        <p:txBody>
          <a:bodyPr>
            <a:noAutofit/>
          </a:bodyPr>
          <a:lstStyle/>
          <a:p>
            <a:r>
              <a:rPr lang="en-US" sz="4000" dirty="0"/>
              <a:t>5. </a:t>
            </a:r>
            <a:r>
              <a:rPr lang="en-US" sz="4000" dirty="0">
                <a:solidFill>
                  <a:srgbClr val="FF0000"/>
                </a:solidFill>
              </a:rPr>
              <a:t>“</a:t>
            </a:r>
            <a:r>
              <a:rPr lang="en-US" sz="4000" dirty="0">
                <a:solidFill>
                  <a:srgbClr val="FF0000"/>
                </a:solidFill>
                <a:latin typeface="Algerian" pitchFamily="82" charset="0"/>
              </a:rPr>
              <a:t>OVERFLOWING WITH THANKFULNESS.”</a:t>
            </a:r>
          </a:p>
        </p:txBody>
      </p:sp>
      <p:sp>
        <p:nvSpPr>
          <p:cNvPr id="3" name="Content Placeholder 2"/>
          <p:cNvSpPr>
            <a:spLocks noGrp="1"/>
          </p:cNvSpPr>
          <p:nvPr>
            <p:ph idx="1"/>
          </p:nvPr>
        </p:nvSpPr>
        <p:spPr>
          <a:xfrm>
            <a:off x="1443491" y="1853755"/>
            <a:ext cx="6571343" cy="3612591"/>
          </a:xfrm>
        </p:spPr>
        <p:txBody>
          <a:bodyPr>
            <a:normAutofit/>
          </a:bodyPr>
          <a:lstStyle/>
          <a:p>
            <a:r>
              <a:rPr lang="en-US" sz="2400" dirty="0"/>
              <a:t>Active voice participle.  </a:t>
            </a:r>
          </a:p>
          <a:p>
            <a:r>
              <a:rPr lang="en-US" sz="2400" dirty="0"/>
              <a:t>Active voice means that the believer is doing the action.</a:t>
            </a:r>
          </a:p>
          <a:p>
            <a:r>
              <a:rPr lang="en-US" sz="2400" dirty="0"/>
              <a:t> We are overflowing with thankfulness because of all that Christ has done.</a:t>
            </a:r>
          </a:p>
        </p:txBody>
      </p:sp>
      <p:sp>
        <p:nvSpPr>
          <p:cNvPr id="4" name="AutoShape 2">
            <a:extLst>
              <a:ext uri="{FF2B5EF4-FFF2-40B4-BE49-F238E27FC236}">
                <a16:creationId xmlns:a16="http://schemas.microsoft.com/office/drawing/2014/main" id="{E4DBA699-79C4-AC72-830B-181F6F5E3E4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2359D984-FEE7-1FF3-65A7-B8913731A07C}"/>
              </a:ext>
            </a:extLst>
          </p:cNvPr>
          <p:cNvPicPr>
            <a:picLocks noChangeAspect="1"/>
          </p:cNvPicPr>
          <p:nvPr/>
        </p:nvPicPr>
        <p:blipFill>
          <a:blip r:embed="rId3"/>
          <a:stretch>
            <a:fillRect/>
          </a:stretch>
        </p:blipFill>
        <p:spPr>
          <a:xfrm rot="10800000" flipV="1">
            <a:off x="4876800" y="3961425"/>
            <a:ext cx="4343400" cy="2786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Hebrews 13:15-16</a:t>
            </a:r>
          </a:p>
        </p:txBody>
      </p:sp>
      <p:sp>
        <p:nvSpPr>
          <p:cNvPr id="2" name="Content Placeholder 1"/>
          <p:cNvSpPr>
            <a:spLocks noGrp="1"/>
          </p:cNvSpPr>
          <p:nvPr>
            <p:ph idx="1"/>
          </p:nvPr>
        </p:nvSpPr>
        <p:spPr/>
        <p:txBody>
          <a:bodyPr>
            <a:normAutofit lnSpcReduction="10000"/>
          </a:bodyPr>
          <a:lstStyle/>
          <a:p>
            <a:r>
              <a:rPr lang="en-US" sz="3200" dirty="0"/>
              <a:t>“Through Jesus, therefore, let us continually offer to God a sacrifice of praise—the fruit of lips that confess his name.  And do not forget to do good and to share with others, for with such sacrifices God is pleased.”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Thessalonians 5:18</a:t>
            </a:r>
          </a:p>
        </p:txBody>
      </p:sp>
      <p:sp>
        <p:nvSpPr>
          <p:cNvPr id="2" name="Content Placeholder 1"/>
          <p:cNvSpPr>
            <a:spLocks noGrp="1"/>
          </p:cNvSpPr>
          <p:nvPr>
            <p:ph idx="1"/>
          </p:nvPr>
        </p:nvSpPr>
        <p:spPr/>
        <p:txBody>
          <a:bodyPr>
            <a:normAutofit/>
          </a:bodyPr>
          <a:lstStyle/>
          <a:p>
            <a:r>
              <a:rPr lang="en-US" sz="3600" dirty="0"/>
              <a:t>“Give thanks in all circumstances, for this is God’s will for you in Christ Jesus.”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Ephesians 5:20</a:t>
            </a:r>
          </a:p>
        </p:txBody>
      </p:sp>
      <p:sp>
        <p:nvSpPr>
          <p:cNvPr id="2" name="Content Placeholder 1"/>
          <p:cNvSpPr>
            <a:spLocks noGrp="1"/>
          </p:cNvSpPr>
          <p:nvPr>
            <p:ph idx="1"/>
          </p:nvPr>
        </p:nvSpPr>
        <p:spPr/>
        <p:txBody>
          <a:bodyPr>
            <a:normAutofit/>
          </a:bodyPr>
          <a:lstStyle/>
          <a:p>
            <a:r>
              <a:rPr lang="en-US" sz="3600" dirty="0"/>
              <a:t>“Always giving thanks to God the Father for everything, in the name of our Lord Jesus Christ.”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Autofit/>
          </a:bodyPr>
          <a:lstStyle/>
          <a:p>
            <a:r>
              <a:rPr lang="en-US" sz="2800" dirty="0">
                <a:solidFill>
                  <a:srgbClr val="000000"/>
                </a:solidFill>
              </a:rPr>
              <a:t>“So then, just as you received CHRIST JESUS AS LORD, continue to live (walk-KJV) in HIM, rooted and built up in HIM, strengthened in the faith as you were taught,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normAutofit/>
          </a:bodyPr>
          <a:lstStyle/>
          <a:p>
            <a:endParaRPr lang="en-US" dirty="0"/>
          </a:p>
        </p:txBody>
      </p:sp>
      <p:sp>
        <p:nvSpPr>
          <p:cNvPr id="2" name="Content Placeholder 1"/>
          <p:cNvSpPr>
            <a:spLocks noGrp="1"/>
          </p:cNvSpPr>
          <p:nvPr>
            <p:ph idx="1"/>
          </p:nvPr>
        </p:nvSpPr>
        <p:spPr>
          <a:xfrm>
            <a:off x="457200" y="533400"/>
            <a:ext cx="8229600" cy="5473891"/>
          </a:xfrm>
        </p:spPr>
        <p:txBody>
          <a:bodyPr>
            <a:normAutofit/>
          </a:bodyPr>
          <a:lstStyle/>
          <a:p>
            <a:pPr marL="0" indent="0" algn="ctr">
              <a:buNone/>
            </a:pPr>
            <a:r>
              <a:rPr lang="en-US" sz="6000" dirty="0">
                <a:solidFill>
                  <a:srgbClr val="FF0000"/>
                </a:solidFill>
                <a:latin typeface="Algerian" pitchFamily="82" charset="0"/>
              </a:rPr>
              <a:t> ROOTED AND BUILT UP IN HIM</a:t>
            </a:r>
          </a:p>
        </p:txBody>
      </p:sp>
      <p:pic>
        <p:nvPicPr>
          <p:cNvPr id="4" name="Content Placeholder 3" descr="tree-silhouette-with-roots_23-2147496930.jpg"/>
          <p:cNvPicPr>
            <a:picLocks noChangeAspect="1"/>
          </p:cNvPicPr>
          <p:nvPr/>
        </p:nvPicPr>
        <p:blipFill>
          <a:blip r:embed="rId2" cstate="print"/>
          <a:stretch>
            <a:fillRect/>
          </a:stretch>
        </p:blipFill>
        <p:spPr>
          <a:xfrm>
            <a:off x="2057400" y="2971800"/>
            <a:ext cx="4724400" cy="4521927"/>
          </a:xfrm>
          <a:prstGeom prst="rect">
            <a:avLst/>
          </a:prstGeom>
          <a:ln>
            <a:solidFill>
              <a:schemeClr val="accent3">
                <a:alpha val="6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5611-1A9F-6391-BAED-FC78356833A7}"/>
              </a:ext>
            </a:extLst>
          </p:cNvPr>
          <p:cNvSpPr>
            <a:spLocks noGrp="1"/>
          </p:cNvSpPr>
          <p:nvPr>
            <p:ph type="title"/>
          </p:nvPr>
        </p:nvSpPr>
        <p:spPr/>
        <p:txBody>
          <a:bodyPr/>
          <a:lstStyle/>
          <a:p>
            <a:r>
              <a:rPr lang="en-US" dirty="0"/>
              <a:t>col. 2:2</a:t>
            </a:r>
          </a:p>
        </p:txBody>
      </p:sp>
      <p:sp>
        <p:nvSpPr>
          <p:cNvPr id="3" name="Content Placeholder 2">
            <a:extLst>
              <a:ext uri="{FF2B5EF4-FFF2-40B4-BE49-F238E27FC236}">
                <a16:creationId xmlns:a16="http://schemas.microsoft.com/office/drawing/2014/main" id="{1FBF99CB-B688-9F36-9691-C157923AE882}"/>
              </a:ext>
            </a:extLst>
          </p:cNvPr>
          <p:cNvSpPr>
            <a:spLocks noGrp="1"/>
          </p:cNvSpPr>
          <p:nvPr>
            <p:ph idx="1"/>
          </p:nvPr>
        </p:nvSpPr>
        <p:spPr/>
        <p:txBody>
          <a:bodyPr>
            <a:noAutofit/>
          </a:bodyPr>
          <a:lstStyle/>
          <a:p>
            <a:r>
              <a:rPr lang="en-US" sz="3200" dirty="0"/>
              <a:t>My purpose is that they may be encouraged in heart and united in love, so that they may have the full riches of complete understanding, in order that they may know the mystery of God, namely, Christ, </a:t>
            </a:r>
          </a:p>
        </p:txBody>
      </p:sp>
    </p:spTree>
    <p:extLst>
      <p:ext uri="{BB962C8B-B14F-4D97-AF65-F5344CB8AC3E}">
        <p14:creationId xmlns:p14="http://schemas.microsoft.com/office/powerpoint/2010/main" val="70324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9ACC-FEF0-5AFD-9C45-B01726EEC6BD}"/>
              </a:ext>
            </a:extLst>
          </p:cNvPr>
          <p:cNvSpPr>
            <a:spLocks noGrp="1"/>
          </p:cNvSpPr>
          <p:nvPr>
            <p:ph type="title"/>
          </p:nvPr>
        </p:nvSpPr>
        <p:spPr/>
        <p:txBody>
          <a:bodyPr/>
          <a:lstStyle/>
          <a:p>
            <a:r>
              <a:rPr lang="en-US" dirty="0"/>
              <a:t>Col. 2:3-4</a:t>
            </a:r>
          </a:p>
        </p:txBody>
      </p:sp>
      <p:sp>
        <p:nvSpPr>
          <p:cNvPr id="3" name="Content Placeholder 2">
            <a:extLst>
              <a:ext uri="{FF2B5EF4-FFF2-40B4-BE49-F238E27FC236}">
                <a16:creationId xmlns:a16="http://schemas.microsoft.com/office/drawing/2014/main" id="{DB8EAAEE-EF4D-EB6B-1418-5B4D6B8478B9}"/>
              </a:ext>
            </a:extLst>
          </p:cNvPr>
          <p:cNvSpPr>
            <a:spLocks noGrp="1"/>
          </p:cNvSpPr>
          <p:nvPr>
            <p:ph idx="1"/>
          </p:nvPr>
        </p:nvSpPr>
        <p:spPr/>
        <p:txBody>
          <a:bodyPr>
            <a:normAutofit/>
          </a:bodyPr>
          <a:lstStyle/>
          <a:p>
            <a:r>
              <a:rPr lang="en-US" sz="3200" dirty="0"/>
              <a:t>in whom are hidden all the treasures of wisdom and knowledge. 4   I tell you this so that no one may deceive you by fine-sounding arguments</a:t>
            </a:r>
          </a:p>
        </p:txBody>
      </p:sp>
    </p:spTree>
    <p:extLst>
      <p:ext uri="{BB962C8B-B14F-4D97-AF65-F5344CB8AC3E}">
        <p14:creationId xmlns:p14="http://schemas.microsoft.com/office/powerpoint/2010/main" val="254676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BDD1-6550-1712-3024-3DC03FA52E17}"/>
              </a:ext>
            </a:extLst>
          </p:cNvPr>
          <p:cNvSpPr>
            <a:spLocks noGrp="1"/>
          </p:cNvSpPr>
          <p:nvPr>
            <p:ph type="title"/>
          </p:nvPr>
        </p:nvSpPr>
        <p:spPr/>
        <p:txBody>
          <a:bodyPr/>
          <a:lstStyle/>
          <a:p>
            <a:r>
              <a:rPr lang="en-US" dirty="0"/>
              <a:t>Col. 2:5</a:t>
            </a:r>
          </a:p>
        </p:txBody>
      </p:sp>
      <p:sp>
        <p:nvSpPr>
          <p:cNvPr id="3" name="Content Placeholder 2">
            <a:extLst>
              <a:ext uri="{FF2B5EF4-FFF2-40B4-BE49-F238E27FC236}">
                <a16:creationId xmlns:a16="http://schemas.microsoft.com/office/drawing/2014/main" id="{51DC51F3-54A6-5D2D-4A81-4736DC09A95F}"/>
              </a:ext>
            </a:extLst>
          </p:cNvPr>
          <p:cNvSpPr>
            <a:spLocks noGrp="1"/>
          </p:cNvSpPr>
          <p:nvPr>
            <p:ph idx="1"/>
          </p:nvPr>
        </p:nvSpPr>
        <p:spPr/>
        <p:txBody>
          <a:bodyPr>
            <a:normAutofit/>
          </a:bodyPr>
          <a:lstStyle/>
          <a:p>
            <a:r>
              <a:rPr lang="en-US" sz="3200" dirty="0"/>
              <a:t>For though I am absent from you in body, I am present with you in spirit and delight to see how orderly you are and how firm your faith in Christ is.</a:t>
            </a:r>
          </a:p>
        </p:txBody>
      </p:sp>
    </p:spTree>
    <p:extLst>
      <p:ext uri="{BB962C8B-B14F-4D97-AF65-F5344CB8AC3E}">
        <p14:creationId xmlns:p14="http://schemas.microsoft.com/office/powerpoint/2010/main" val="72346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90E1-3B75-C53C-C21B-7017E9E6FF5C}"/>
              </a:ext>
            </a:extLst>
          </p:cNvPr>
          <p:cNvSpPr>
            <a:spLocks noGrp="1"/>
          </p:cNvSpPr>
          <p:nvPr>
            <p:ph type="title"/>
          </p:nvPr>
        </p:nvSpPr>
        <p:spPr/>
        <p:txBody>
          <a:bodyPr/>
          <a:lstStyle/>
          <a:p>
            <a:r>
              <a:rPr lang="en-US" dirty="0"/>
              <a:t>Col. 2:6-7</a:t>
            </a:r>
          </a:p>
        </p:txBody>
      </p:sp>
      <p:sp>
        <p:nvSpPr>
          <p:cNvPr id="3" name="Content Placeholder 2">
            <a:extLst>
              <a:ext uri="{FF2B5EF4-FFF2-40B4-BE49-F238E27FC236}">
                <a16:creationId xmlns:a16="http://schemas.microsoft.com/office/drawing/2014/main" id="{86F7F59C-D6E1-A36D-AAD6-ECDF974CE980}"/>
              </a:ext>
            </a:extLst>
          </p:cNvPr>
          <p:cNvSpPr>
            <a:spLocks noGrp="1"/>
          </p:cNvSpPr>
          <p:nvPr>
            <p:ph idx="1"/>
          </p:nvPr>
        </p:nvSpPr>
        <p:spPr/>
        <p:txBody>
          <a:bodyPr>
            <a:noAutofit/>
          </a:bodyPr>
          <a:lstStyle/>
          <a:p>
            <a:r>
              <a:rPr lang="en-US" sz="3200" dirty="0"/>
              <a:t>So then, just as you received Christ Jesus as Lord, continue to live in him, 7  rooted and built up in him, strengthened in the faith as you were taught, and overflowing with thankfulness.</a:t>
            </a:r>
          </a:p>
        </p:txBody>
      </p:sp>
    </p:spTree>
    <p:extLst>
      <p:ext uri="{BB962C8B-B14F-4D97-AF65-F5344CB8AC3E}">
        <p14:creationId xmlns:p14="http://schemas.microsoft.com/office/powerpoint/2010/main" val="104871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a:t>COLOSSIANS 2:6-7</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rmAutofit/>
          </a:bodyPr>
          <a:lstStyle/>
          <a:p>
            <a:r>
              <a:rPr lang="en-US" sz="2400" dirty="0">
                <a:solidFill>
                  <a:srgbClr val="000000"/>
                </a:solidFill>
              </a:rPr>
              <a:t>“</a:t>
            </a:r>
            <a:r>
              <a:rPr lang="en-US" sz="3200" dirty="0">
                <a:solidFill>
                  <a:srgbClr val="000000"/>
                </a:solidFill>
                <a:latin typeface="Algerian" pitchFamily="82" charset="0"/>
              </a:rPr>
              <a:t>So then</a:t>
            </a:r>
            <a:r>
              <a:rPr lang="en-US" sz="2400" dirty="0">
                <a:solidFill>
                  <a:srgbClr val="000000"/>
                </a:solidFill>
                <a:latin typeface="Algerian" pitchFamily="82" charset="0"/>
              </a:rPr>
              <a:t>, </a:t>
            </a:r>
            <a:r>
              <a:rPr lang="en-US" sz="2400" dirty="0">
                <a:solidFill>
                  <a:srgbClr val="000000"/>
                </a:solidFill>
              </a:rPr>
              <a:t>just as you received CHRIST JESUS AS LORD, continue to live (walk-KJV) in HIM, rooted and built up in HIM, strengthened in the faith as you were taught, and overflowing with thankfulness.”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t>
            </a:r>
            <a:r>
              <a:rPr lang="en-US" sz="5400" dirty="0">
                <a:solidFill>
                  <a:schemeClr val="accent1"/>
                </a:solidFill>
                <a:latin typeface="Algerian" pitchFamily="82" charset="0"/>
              </a:rPr>
              <a:t>So Then</a:t>
            </a:r>
            <a:r>
              <a:rPr lang="en-US" dirty="0">
                <a:solidFill>
                  <a:schemeClr val="accent1"/>
                </a:solidFill>
              </a:rPr>
              <a:t>”</a:t>
            </a:r>
          </a:p>
        </p:txBody>
      </p:sp>
      <p:sp>
        <p:nvSpPr>
          <p:cNvPr id="3" name="Content Placeholder 2"/>
          <p:cNvSpPr>
            <a:spLocks noGrp="1"/>
          </p:cNvSpPr>
          <p:nvPr>
            <p:ph idx="1"/>
          </p:nvPr>
        </p:nvSpPr>
        <p:spPr>
          <a:xfrm>
            <a:off x="1443491" y="1853755"/>
            <a:ext cx="6571343" cy="3612591"/>
          </a:xfrm>
        </p:spPr>
        <p:txBody>
          <a:bodyPr>
            <a:noAutofit/>
          </a:bodyPr>
          <a:lstStyle/>
          <a:p>
            <a:r>
              <a:rPr lang="en-US" sz="2800" dirty="0"/>
              <a:t>Because of all that you know about CHRIST…</a:t>
            </a:r>
          </a:p>
          <a:p>
            <a:r>
              <a:rPr lang="en-US" sz="2800" dirty="0"/>
              <a:t>Because of your convictions of your faith…</a:t>
            </a:r>
          </a:p>
          <a:p>
            <a:r>
              <a:rPr lang="en-US" sz="2800" dirty="0"/>
              <a:t>Because you have made Jesus your LORD…</a:t>
            </a:r>
          </a:p>
          <a:p>
            <a:r>
              <a:rPr lang="en-US" sz="2800" dirty="0"/>
              <a:t>‘THEREFORE…’ (KJV)   “So Then”  (NIV)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4334</TotalTime>
  <Words>1064</Words>
  <Application>Microsoft Office PowerPoint</Application>
  <PresentationFormat>On-screen Show (4:3)</PresentationFormat>
  <Paragraphs>102</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Algerian</vt:lpstr>
      <vt:lpstr>Arial</vt:lpstr>
      <vt:lpstr>Calibri</vt:lpstr>
      <vt:lpstr>Gill Sans MT</vt:lpstr>
      <vt:lpstr>Gallery</vt:lpstr>
      <vt:lpstr>ROOTED AND BUILT UP  IN HIM</vt:lpstr>
      <vt:lpstr>COLOSSIANS 1:27-2:7</vt:lpstr>
      <vt:lpstr>Colossians 2:1</vt:lpstr>
      <vt:lpstr>col. 2:2</vt:lpstr>
      <vt:lpstr>Col. 2:3-4</vt:lpstr>
      <vt:lpstr>Col. 2:5</vt:lpstr>
      <vt:lpstr>Col. 2:6-7</vt:lpstr>
      <vt:lpstr>COLOSSIANS 2:6-7</vt:lpstr>
      <vt:lpstr>“So Then”</vt:lpstr>
      <vt:lpstr>COLOSSIANS 2:6-7</vt:lpstr>
      <vt:lpstr>1.  CONTINUE TO  LIVE IN CHRIST</vt:lpstr>
      <vt:lpstr>COLOSSIANS 2:6-7</vt:lpstr>
      <vt:lpstr>2. ROOTED IN HIM</vt:lpstr>
      <vt:lpstr>COL. 2:7</vt:lpstr>
      <vt:lpstr>2. “Rooted in him”</vt:lpstr>
      <vt:lpstr>2. “Rooted in Him”</vt:lpstr>
      <vt:lpstr>John 15:5</vt:lpstr>
      <vt:lpstr>COLOSSIANS 2:6-7</vt:lpstr>
      <vt:lpstr>3. “BUILT UP IN HIM.”</vt:lpstr>
      <vt:lpstr>3.  “Built up in HIM”</vt:lpstr>
      <vt:lpstr>1 Peter 2:5</vt:lpstr>
      <vt:lpstr>2 Peter 3:14 &amp;18</vt:lpstr>
      <vt:lpstr>Ephesians 4:13</vt:lpstr>
      <vt:lpstr>COLOSSIANS 2:6-7</vt:lpstr>
      <vt:lpstr>4. “STRENGTHENED IN THE FAITH”</vt:lpstr>
      <vt:lpstr>Colossians 1:29</vt:lpstr>
      <vt:lpstr>Philippians 4:13</vt:lpstr>
      <vt:lpstr>COLOSSIANS 2:6-7</vt:lpstr>
      <vt:lpstr>5. OVERFLOWING WITH THANKFULNESS</vt:lpstr>
      <vt:lpstr>5. “OVERFLOWING WITH THANKFULNESS.”</vt:lpstr>
      <vt:lpstr>Hebrews 13:15-16</vt:lpstr>
      <vt:lpstr>1 Thessalonians 5:18</vt:lpstr>
      <vt:lpstr>Ephesians 5:20</vt:lpstr>
      <vt:lpstr>COLOSSIANS 2:6-7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OUR ROOTS</dc:title>
  <dc:creator>Steve</dc:creator>
  <cp:lastModifiedBy>steve hokuf</cp:lastModifiedBy>
  <cp:revision>43</cp:revision>
  <dcterms:created xsi:type="dcterms:W3CDTF">2016-09-14T18:03:51Z</dcterms:created>
  <dcterms:modified xsi:type="dcterms:W3CDTF">2022-07-28T14:55:06Z</dcterms:modified>
</cp:coreProperties>
</file>