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69" r:id="rId3"/>
    <p:sldId id="257" r:id="rId4"/>
    <p:sldId id="258" r:id="rId5"/>
    <p:sldId id="259" r:id="rId6"/>
    <p:sldId id="260" r:id="rId7"/>
    <p:sldId id="262" r:id="rId8"/>
    <p:sldId id="263" r:id="rId9"/>
    <p:sldId id="264" r:id="rId10"/>
    <p:sldId id="265" r:id="rId11"/>
    <p:sldId id="266" r:id="rId12"/>
    <p:sldId id="267" r:id="rId13"/>
    <p:sldId id="270" r:id="rId14"/>
    <p:sldId id="272" r:id="rId15"/>
    <p:sldId id="273" r:id="rId16"/>
    <p:sldId id="274" r:id="rId17"/>
    <p:sldId id="279" r:id="rId18"/>
    <p:sldId id="271" r:id="rId19"/>
    <p:sldId id="286" r:id="rId20"/>
    <p:sldId id="268" r:id="rId21"/>
    <p:sldId id="280" r:id="rId22"/>
    <p:sldId id="275" r:id="rId23"/>
    <p:sldId id="285" r:id="rId24"/>
    <p:sldId id="276" r:id="rId25"/>
    <p:sldId id="281" r:id="rId26"/>
    <p:sldId id="283" r:id="rId27"/>
    <p:sldId id="284" r:id="rId28"/>
    <p:sldId id="282" r:id="rId29"/>
    <p:sldId id="277" r:id="rId30"/>
    <p:sldId id="278"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3B64"/>
    <a:srgbClr val="2E2A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67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26C200-4FA1-4158-A5ED-5370C6B9F919}" type="datetimeFigureOut">
              <a:rPr lang="en-US" smtClean="0"/>
              <a:t>6/18/2022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ADD3D0-BB80-46DF-B4E8-3FBAED1A589C}" type="slidenum">
              <a:rPr lang="en-US" smtClean="0"/>
              <a:t>‹#›</a:t>
            </a:fld>
            <a:endParaRPr lang="en-US"/>
          </a:p>
        </p:txBody>
      </p:sp>
    </p:spTree>
    <p:extLst>
      <p:ext uri="{BB962C8B-B14F-4D97-AF65-F5344CB8AC3E}">
        <p14:creationId xmlns:p14="http://schemas.microsoft.com/office/powerpoint/2010/main" val="1706968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478989-8A15-4DED-9417-98E5916CF166}" type="datetimeFigureOut">
              <a:rPr lang="en-US" smtClean="0"/>
              <a:t>6/18/2022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A4ADE2-F4C6-4721-8D11-376D3071C3CB}" type="slidenum">
              <a:rPr lang="en-US" smtClean="0"/>
              <a:t>‹#›</a:t>
            </a:fld>
            <a:endParaRPr lang="en-US"/>
          </a:p>
        </p:txBody>
      </p:sp>
    </p:spTree>
    <p:extLst>
      <p:ext uri="{BB962C8B-B14F-4D97-AF65-F5344CB8AC3E}">
        <p14:creationId xmlns:p14="http://schemas.microsoft.com/office/powerpoint/2010/main" val="2451996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478989-8A15-4DED-9417-98E5916CF166}" type="datetimeFigureOut">
              <a:rPr lang="en-US" smtClean="0"/>
              <a:t>6/18/2022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A4ADE2-F4C6-4721-8D11-376D3071C3CB}" type="slidenum">
              <a:rPr lang="en-US" smtClean="0"/>
              <a:t>‹#›</a:t>
            </a:fld>
            <a:endParaRPr lang="en-US"/>
          </a:p>
        </p:txBody>
      </p:sp>
    </p:spTree>
    <p:extLst>
      <p:ext uri="{BB962C8B-B14F-4D97-AF65-F5344CB8AC3E}">
        <p14:creationId xmlns:p14="http://schemas.microsoft.com/office/powerpoint/2010/main" val="2371567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478989-8A15-4DED-9417-98E5916CF166}" type="datetimeFigureOut">
              <a:rPr lang="en-US" smtClean="0"/>
              <a:t>6/18/2022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A4ADE2-F4C6-4721-8D11-376D3071C3CB}" type="slidenum">
              <a:rPr lang="en-US" smtClean="0"/>
              <a:t>‹#›</a:t>
            </a:fld>
            <a:endParaRPr lang="en-US"/>
          </a:p>
        </p:txBody>
      </p:sp>
    </p:spTree>
    <p:extLst>
      <p:ext uri="{BB962C8B-B14F-4D97-AF65-F5344CB8AC3E}">
        <p14:creationId xmlns:p14="http://schemas.microsoft.com/office/powerpoint/2010/main" val="98715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478989-8A15-4DED-9417-98E5916CF166}" type="datetimeFigureOut">
              <a:rPr lang="en-US" smtClean="0"/>
              <a:t>6/18/2022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A4ADE2-F4C6-4721-8D11-376D3071C3CB}" type="slidenum">
              <a:rPr lang="en-US" smtClean="0"/>
              <a:t>‹#›</a:t>
            </a:fld>
            <a:endParaRPr lang="en-US"/>
          </a:p>
        </p:txBody>
      </p:sp>
    </p:spTree>
    <p:extLst>
      <p:ext uri="{BB962C8B-B14F-4D97-AF65-F5344CB8AC3E}">
        <p14:creationId xmlns:p14="http://schemas.microsoft.com/office/powerpoint/2010/main" val="1608458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478989-8A15-4DED-9417-98E5916CF166}" type="datetimeFigureOut">
              <a:rPr lang="en-US" smtClean="0"/>
              <a:t>6/18/2022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A4ADE2-F4C6-4721-8D11-376D3071C3CB}" type="slidenum">
              <a:rPr lang="en-US" smtClean="0"/>
              <a:t>‹#›</a:t>
            </a:fld>
            <a:endParaRPr lang="en-US"/>
          </a:p>
        </p:txBody>
      </p:sp>
    </p:spTree>
    <p:extLst>
      <p:ext uri="{BB962C8B-B14F-4D97-AF65-F5344CB8AC3E}">
        <p14:creationId xmlns:p14="http://schemas.microsoft.com/office/powerpoint/2010/main" val="4074688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478989-8A15-4DED-9417-98E5916CF166}" type="datetimeFigureOut">
              <a:rPr lang="en-US" smtClean="0"/>
              <a:t>6/18/2022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4ADE2-F4C6-4721-8D11-376D3071C3CB}" type="slidenum">
              <a:rPr lang="en-US" smtClean="0"/>
              <a:t>‹#›</a:t>
            </a:fld>
            <a:endParaRPr lang="en-US"/>
          </a:p>
        </p:txBody>
      </p:sp>
    </p:spTree>
    <p:extLst>
      <p:ext uri="{BB962C8B-B14F-4D97-AF65-F5344CB8AC3E}">
        <p14:creationId xmlns:p14="http://schemas.microsoft.com/office/powerpoint/2010/main" val="859357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478989-8A15-4DED-9417-98E5916CF166}" type="datetimeFigureOut">
              <a:rPr lang="en-US" smtClean="0"/>
              <a:t>6/18/2022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A4ADE2-F4C6-4721-8D11-376D3071C3CB}" type="slidenum">
              <a:rPr lang="en-US" smtClean="0"/>
              <a:t>‹#›</a:t>
            </a:fld>
            <a:endParaRPr lang="en-US"/>
          </a:p>
        </p:txBody>
      </p:sp>
    </p:spTree>
    <p:extLst>
      <p:ext uri="{BB962C8B-B14F-4D97-AF65-F5344CB8AC3E}">
        <p14:creationId xmlns:p14="http://schemas.microsoft.com/office/powerpoint/2010/main" val="818128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478989-8A15-4DED-9417-98E5916CF166}" type="datetimeFigureOut">
              <a:rPr lang="en-US" smtClean="0"/>
              <a:t>6/18/2022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A4ADE2-F4C6-4721-8D11-376D3071C3CB}" type="slidenum">
              <a:rPr lang="en-US" smtClean="0"/>
              <a:t>‹#›</a:t>
            </a:fld>
            <a:endParaRPr lang="en-US"/>
          </a:p>
        </p:txBody>
      </p:sp>
    </p:spTree>
    <p:extLst>
      <p:ext uri="{BB962C8B-B14F-4D97-AF65-F5344CB8AC3E}">
        <p14:creationId xmlns:p14="http://schemas.microsoft.com/office/powerpoint/2010/main" val="1187998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478989-8A15-4DED-9417-98E5916CF166}" type="datetimeFigureOut">
              <a:rPr lang="en-US" smtClean="0"/>
              <a:t>6/18/2022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A4ADE2-F4C6-4721-8D11-376D3071C3CB}" type="slidenum">
              <a:rPr lang="en-US" smtClean="0"/>
              <a:t>‹#›</a:t>
            </a:fld>
            <a:endParaRPr lang="en-US"/>
          </a:p>
        </p:txBody>
      </p:sp>
    </p:spTree>
    <p:extLst>
      <p:ext uri="{BB962C8B-B14F-4D97-AF65-F5344CB8AC3E}">
        <p14:creationId xmlns:p14="http://schemas.microsoft.com/office/powerpoint/2010/main" val="4262624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478989-8A15-4DED-9417-98E5916CF166}" type="datetimeFigureOut">
              <a:rPr lang="en-US" smtClean="0"/>
              <a:t>6/18/2022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4ADE2-F4C6-4721-8D11-376D3071C3CB}" type="slidenum">
              <a:rPr lang="en-US" smtClean="0"/>
              <a:t>‹#›</a:t>
            </a:fld>
            <a:endParaRPr lang="en-US"/>
          </a:p>
        </p:txBody>
      </p:sp>
    </p:spTree>
    <p:extLst>
      <p:ext uri="{BB962C8B-B14F-4D97-AF65-F5344CB8AC3E}">
        <p14:creationId xmlns:p14="http://schemas.microsoft.com/office/powerpoint/2010/main" val="1163611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478989-8A15-4DED-9417-98E5916CF166}" type="datetimeFigureOut">
              <a:rPr lang="en-US" smtClean="0"/>
              <a:t>6/18/2022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4ADE2-F4C6-4721-8D11-376D3071C3CB}" type="slidenum">
              <a:rPr lang="en-US" smtClean="0"/>
              <a:t>‹#›</a:t>
            </a:fld>
            <a:endParaRPr lang="en-US"/>
          </a:p>
        </p:txBody>
      </p:sp>
    </p:spTree>
    <p:extLst>
      <p:ext uri="{BB962C8B-B14F-4D97-AF65-F5344CB8AC3E}">
        <p14:creationId xmlns:p14="http://schemas.microsoft.com/office/powerpoint/2010/main" val="3833560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478989-8A15-4DED-9417-98E5916CF166}" type="datetimeFigureOut">
              <a:rPr lang="en-US" smtClean="0"/>
              <a:t>6/18/2022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A4ADE2-F4C6-4721-8D11-376D3071C3CB}" type="slidenum">
              <a:rPr lang="en-US" smtClean="0"/>
              <a:t>‹#›</a:t>
            </a:fld>
            <a:endParaRPr lang="en-US"/>
          </a:p>
        </p:txBody>
      </p:sp>
    </p:spTree>
    <p:extLst>
      <p:ext uri="{BB962C8B-B14F-4D97-AF65-F5344CB8AC3E}">
        <p14:creationId xmlns:p14="http://schemas.microsoft.com/office/powerpoint/2010/main" val="89526544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rgbClr val="2E2A43"/>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Clr>
          <a:srgbClr val="D6A330"/>
        </a:buClr>
        <a:buFont typeface="Arial" panose="020B0604020202020204" pitchFamily="34" charset="0"/>
        <a:buChar char="•"/>
        <a:defRPr sz="2800" kern="1200">
          <a:solidFill>
            <a:srgbClr val="423B64"/>
          </a:solidFill>
          <a:latin typeface="+mn-lt"/>
          <a:ea typeface="+mn-ea"/>
          <a:cs typeface="+mn-cs"/>
        </a:defRPr>
      </a:lvl1pPr>
      <a:lvl2pPr marL="685800" indent="-228600" algn="l" defTabSz="914400" rtl="0" eaLnBrk="1" latinLnBrk="0" hangingPunct="1">
        <a:lnSpc>
          <a:spcPct val="90000"/>
        </a:lnSpc>
        <a:spcBef>
          <a:spcPts val="500"/>
        </a:spcBef>
        <a:buClr>
          <a:srgbClr val="D6A330"/>
        </a:buClr>
        <a:buFont typeface="Arial" panose="020B0604020202020204" pitchFamily="34" charset="0"/>
        <a:buChar char="•"/>
        <a:defRPr sz="2400" kern="1200">
          <a:solidFill>
            <a:srgbClr val="423B64"/>
          </a:solidFill>
          <a:latin typeface="+mn-lt"/>
          <a:ea typeface="+mn-ea"/>
          <a:cs typeface="+mn-cs"/>
        </a:defRPr>
      </a:lvl2pPr>
      <a:lvl3pPr marL="1143000" indent="-228600" algn="l" defTabSz="914400" rtl="0" eaLnBrk="1" latinLnBrk="0" hangingPunct="1">
        <a:lnSpc>
          <a:spcPct val="90000"/>
        </a:lnSpc>
        <a:spcBef>
          <a:spcPts val="500"/>
        </a:spcBef>
        <a:buClr>
          <a:srgbClr val="D6A330"/>
        </a:buClr>
        <a:buFont typeface="Arial" panose="020B0604020202020204" pitchFamily="34" charset="0"/>
        <a:buChar char="•"/>
        <a:defRPr sz="2000" kern="1200">
          <a:solidFill>
            <a:srgbClr val="423B64"/>
          </a:solidFill>
          <a:latin typeface="+mn-lt"/>
          <a:ea typeface="+mn-ea"/>
          <a:cs typeface="+mn-cs"/>
        </a:defRPr>
      </a:lvl3pPr>
      <a:lvl4pPr marL="1600200" indent="-228600" algn="l" defTabSz="914400" rtl="0" eaLnBrk="1" latinLnBrk="0" hangingPunct="1">
        <a:lnSpc>
          <a:spcPct val="90000"/>
        </a:lnSpc>
        <a:spcBef>
          <a:spcPts val="500"/>
        </a:spcBef>
        <a:buClr>
          <a:srgbClr val="D6A330"/>
        </a:buClr>
        <a:buFont typeface="Arial" panose="020B0604020202020204" pitchFamily="34" charset="0"/>
        <a:buChar char="•"/>
        <a:defRPr sz="1800" kern="1200">
          <a:solidFill>
            <a:srgbClr val="423B64"/>
          </a:solidFill>
          <a:latin typeface="+mn-lt"/>
          <a:ea typeface="+mn-ea"/>
          <a:cs typeface="+mn-cs"/>
        </a:defRPr>
      </a:lvl4pPr>
      <a:lvl5pPr marL="2057400" indent="-228600" algn="l" defTabSz="914400" rtl="0" eaLnBrk="1" latinLnBrk="0" hangingPunct="1">
        <a:lnSpc>
          <a:spcPct val="90000"/>
        </a:lnSpc>
        <a:spcBef>
          <a:spcPts val="500"/>
        </a:spcBef>
        <a:buClr>
          <a:srgbClr val="D6A330"/>
        </a:buClr>
        <a:buFont typeface="Arial" panose="020B0604020202020204" pitchFamily="34" charset="0"/>
        <a:buChar char="•"/>
        <a:defRPr sz="1800" kern="1200">
          <a:solidFill>
            <a:srgbClr val="423B6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14FD7-3939-EE32-DEB3-849F33B0DEBB}"/>
              </a:ext>
            </a:extLst>
          </p:cNvPr>
          <p:cNvSpPr>
            <a:spLocks noGrp="1"/>
          </p:cNvSpPr>
          <p:nvPr>
            <p:ph type="ctrTitle"/>
          </p:nvPr>
        </p:nvSpPr>
        <p:spPr>
          <a:xfrm>
            <a:off x="1524000" y="1122363"/>
            <a:ext cx="9144000" cy="1461039"/>
          </a:xfrm>
        </p:spPr>
        <p:txBody>
          <a:bodyPr>
            <a:normAutofit/>
          </a:bodyPr>
          <a:lstStyle/>
          <a:p>
            <a:r>
              <a:rPr lang="en-US" sz="9600" i="1" dirty="0">
                <a:latin typeface="+mn-lt"/>
              </a:rPr>
              <a:t>A FINAL WORD</a:t>
            </a:r>
          </a:p>
        </p:txBody>
      </p:sp>
      <p:sp>
        <p:nvSpPr>
          <p:cNvPr id="3" name="Subtitle 2">
            <a:extLst>
              <a:ext uri="{FF2B5EF4-FFF2-40B4-BE49-F238E27FC236}">
                <a16:creationId xmlns:a16="http://schemas.microsoft.com/office/drawing/2014/main" id="{4F9D633D-4C37-CA54-6F04-EB21B818A87D}"/>
              </a:ext>
            </a:extLst>
          </p:cNvPr>
          <p:cNvSpPr>
            <a:spLocks noGrp="1"/>
          </p:cNvSpPr>
          <p:nvPr>
            <p:ph type="subTitle" idx="1"/>
          </p:nvPr>
        </p:nvSpPr>
        <p:spPr/>
        <p:txBody>
          <a:bodyPr>
            <a:normAutofit/>
          </a:bodyPr>
          <a:lstStyle/>
          <a:p>
            <a:pPr algn="r"/>
            <a:r>
              <a:rPr lang="en-US" sz="4800" dirty="0"/>
              <a:t>REVELATION 22:7-21</a:t>
            </a:r>
          </a:p>
        </p:txBody>
      </p:sp>
    </p:spTree>
    <p:extLst>
      <p:ext uri="{BB962C8B-B14F-4D97-AF65-F5344CB8AC3E}">
        <p14:creationId xmlns:p14="http://schemas.microsoft.com/office/powerpoint/2010/main" val="3225881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EA156-6DFE-4157-67B8-38CF261F63AF}"/>
              </a:ext>
            </a:extLst>
          </p:cNvPr>
          <p:cNvSpPr>
            <a:spLocks noGrp="1"/>
          </p:cNvSpPr>
          <p:nvPr>
            <p:ph type="title"/>
          </p:nvPr>
        </p:nvSpPr>
        <p:spPr/>
        <p:txBody>
          <a:bodyPr/>
          <a:lstStyle/>
          <a:p>
            <a:r>
              <a:rPr lang="en-US" dirty="0"/>
              <a:t>REV. 22:20-21</a:t>
            </a:r>
          </a:p>
        </p:txBody>
      </p:sp>
      <p:sp>
        <p:nvSpPr>
          <p:cNvPr id="3" name="Content Placeholder 2">
            <a:extLst>
              <a:ext uri="{FF2B5EF4-FFF2-40B4-BE49-F238E27FC236}">
                <a16:creationId xmlns:a16="http://schemas.microsoft.com/office/drawing/2014/main" id="{6CABCEE4-BB73-C101-93BA-4D496300060A}"/>
              </a:ext>
            </a:extLst>
          </p:cNvPr>
          <p:cNvSpPr>
            <a:spLocks noGrp="1"/>
          </p:cNvSpPr>
          <p:nvPr>
            <p:ph idx="1"/>
          </p:nvPr>
        </p:nvSpPr>
        <p:spPr/>
        <p:txBody>
          <a:bodyPr>
            <a:normAutofit/>
          </a:bodyPr>
          <a:lstStyle/>
          <a:p>
            <a:r>
              <a:rPr lang="en-US" sz="4000" dirty="0"/>
              <a:t>“He who testifies to these things says, "Yes, I am coming soon." Amen. Come, Lord Jesus. 21  The grace of the Lord Jesus be with God's people. Amen.”</a:t>
            </a:r>
          </a:p>
        </p:txBody>
      </p:sp>
    </p:spTree>
    <p:extLst>
      <p:ext uri="{BB962C8B-B14F-4D97-AF65-F5344CB8AC3E}">
        <p14:creationId xmlns:p14="http://schemas.microsoft.com/office/powerpoint/2010/main" val="834181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03A94-A241-45DA-B8DC-C903284D4739}"/>
              </a:ext>
            </a:extLst>
          </p:cNvPr>
          <p:cNvSpPr>
            <a:spLocks noGrp="1"/>
          </p:cNvSpPr>
          <p:nvPr>
            <p:ph type="title"/>
          </p:nvPr>
        </p:nvSpPr>
        <p:spPr/>
        <p:txBody>
          <a:bodyPr/>
          <a:lstStyle/>
          <a:p>
            <a:r>
              <a:rPr lang="en-US" dirty="0"/>
              <a:t>The Final Words of God to Us</a:t>
            </a:r>
          </a:p>
        </p:txBody>
      </p:sp>
      <p:sp>
        <p:nvSpPr>
          <p:cNvPr id="3" name="Content Placeholder 2">
            <a:extLst>
              <a:ext uri="{FF2B5EF4-FFF2-40B4-BE49-F238E27FC236}">
                <a16:creationId xmlns:a16="http://schemas.microsoft.com/office/drawing/2014/main" id="{511EEF38-E0F8-B024-1695-603A6A26020E}"/>
              </a:ext>
            </a:extLst>
          </p:cNvPr>
          <p:cNvSpPr>
            <a:spLocks noGrp="1"/>
          </p:cNvSpPr>
          <p:nvPr>
            <p:ph idx="1"/>
          </p:nvPr>
        </p:nvSpPr>
        <p:spPr/>
        <p:txBody>
          <a:bodyPr/>
          <a:lstStyle/>
          <a:p>
            <a:r>
              <a:rPr lang="en-US" sz="4000" dirty="0"/>
              <a:t>…But only the beginning of eternity</a:t>
            </a:r>
            <a:r>
              <a:rPr lang="en-US" dirty="0"/>
              <a:t>.</a:t>
            </a:r>
          </a:p>
          <a:p>
            <a:endParaRPr lang="en-US" dirty="0"/>
          </a:p>
        </p:txBody>
      </p:sp>
    </p:spTree>
    <p:extLst>
      <p:ext uri="{BB962C8B-B14F-4D97-AF65-F5344CB8AC3E}">
        <p14:creationId xmlns:p14="http://schemas.microsoft.com/office/powerpoint/2010/main" val="2752924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FC9E7-1421-C6F3-A8D9-83BC9551FA44}"/>
              </a:ext>
            </a:extLst>
          </p:cNvPr>
          <p:cNvSpPr>
            <a:spLocks noGrp="1"/>
          </p:cNvSpPr>
          <p:nvPr>
            <p:ph type="title"/>
          </p:nvPr>
        </p:nvSpPr>
        <p:spPr/>
        <p:txBody>
          <a:bodyPr/>
          <a:lstStyle/>
          <a:p>
            <a:r>
              <a:rPr lang="en-US" dirty="0"/>
              <a:t>4 Words of Critical Importance from God.</a:t>
            </a:r>
          </a:p>
        </p:txBody>
      </p:sp>
      <p:sp>
        <p:nvSpPr>
          <p:cNvPr id="3" name="Content Placeholder 2">
            <a:extLst>
              <a:ext uri="{FF2B5EF4-FFF2-40B4-BE49-F238E27FC236}">
                <a16:creationId xmlns:a16="http://schemas.microsoft.com/office/drawing/2014/main" id="{89EBE09E-0BA8-BE26-E02D-74D43F95EC51}"/>
              </a:ext>
            </a:extLst>
          </p:cNvPr>
          <p:cNvSpPr>
            <a:spLocks noGrp="1"/>
          </p:cNvSpPr>
          <p:nvPr>
            <p:ph idx="1"/>
          </p:nvPr>
        </p:nvSpPr>
        <p:spPr/>
        <p:txBody>
          <a:bodyPr>
            <a:normAutofit/>
          </a:bodyPr>
          <a:lstStyle/>
          <a:p>
            <a:r>
              <a:rPr lang="en-US" sz="4000" dirty="0"/>
              <a:t>EXHORTATION</a:t>
            </a:r>
          </a:p>
          <a:p>
            <a:r>
              <a:rPr lang="en-US" sz="4000" dirty="0"/>
              <a:t>INVITATION</a:t>
            </a:r>
          </a:p>
          <a:p>
            <a:r>
              <a:rPr lang="en-US" sz="4000" dirty="0"/>
              <a:t>ADMONITION</a:t>
            </a:r>
          </a:p>
          <a:p>
            <a:r>
              <a:rPr lang="en-US" sz="4000" dirty="0"/>
              <a:t>EXPECTATION</a:t>
            </a:r>
          </a:p>
        </p:txBody>
      </p:sp>
    </p:spTree>
    <p:extLst>
      <p:ext uri="{BB962C8B-B14F-4D97-AF65-F5344CB8AC3E}">
        <p14:creationId xmlns:p14="http://schemas.microsoft.com/office/powerpoint/2010/main" val="5855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FC9E7-1421-C6F3-A8D9-83BC9551FA44}"/>
              </a:ext>
            </a:extLst>
          </p:cNvPr>
          <p:cNvSpPr>
            <a:spLocks noGrp="1"/>
          </p:cNvSpPr>
          <p:nvPr>
            <p:ph type="title"/>
          </p:nvPr>
        </p:nvSpPr>
        <p:spPr/>
        <p:txBody>
          <a:bodyPr/>
          <a:lstStyle/>
          <a:p>
            <a:r>
              <a:rPr lang="en-US" dirty="0"/>
              <a:t>4 Words of Critical Importance from God.</a:t>
            </a:r>
          </a:p>
        </p:txBody>
      </p:sp>
      <p:sp>
        <p:nvSpPr>
          <p:cNvPr id="3" name="Content Placeholder 2">
            <a:extLst>
              <a:ext uri="{FF2B5EF4-FFF2-40B4-BE49-F238E27FC236}">
                <a16:creationId xmlns:a16="http://schemas.microsoft.com/office/drawing/2014/main" id="{89EBE09E-0BA8-BE26-E02D-74D43F95EC51}"/>
              </a:ext>
            </a:extLst>
          </p:cNvPr>
          <p:cNvSpPr>
            <a:spLocks noGrp="1"/>
          </p:cNvSpPr>
          <p:nvPr>
            <p:ph idx="1"/>
          </p:nvPr>
        </p:nvSpPr>
        <p:spPr/>
        <p:txBody>
          <a:bodyPr>
            <a:normAutofit/>
          </a:bodyPr>
          <a:lstStyle/>
          <a:p>
            <a:r>
              <a:rPr lang="en-US" sz="4000" dirty="0"/>
              <a:t>EXHORTATION--COMMAND</a:t>
            </a:r>
          </a:p>
          <a:p>
            <a:r>
              <a:rPr lang="en-US" sz="4000" dirty="0"/>
              <a:t>INVITATION</a:t>
            </a:r>
          </a:p>
          <a:p>
            <a:r>
              <a:rPr lang="en-US" sz="4000" dirty="0"/>
              <a:t>ADMONITION</a:t>
            </a:r>
          </a:p>
          <a:p>
            <a:r>
              <a:rPr lang="en-US" sz="4000" dirty="0"/>
              <a:t>EXPECTATION</a:t>
            </a:r>
          </a:p>
        </p:txBody>
      </p:sp>
    </p:spTree>
    <p:extLst>
      <p:ext uri="{BB962C8B-B14F-4D97-AF65-F5344CB8AC3E}">
        <p14:creationId xmlns:p14="http://schemas.microsoft.com/office/powerpoint/2010/main" val="393294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FC9E7-1421-C6F3-A8D9-83BC9551FA44}"/>
              </a:ext>
            </a:extLst>
          </p:cNvPr>
          <p:cNvSpPr>
            <a:spLocks noGrp="1"/>
          </p:cNvSpPr>
          <p:nvPr>
            <p:ph type="title"/>
          </p:nvPr>
        </p:nvSpPr>
        <p:spPr/>
        <p:txBody>
          <a:bodyPr/>
          <a:lstStyle/>
          <a:p>
            <a:r>
              <a:rPr lang="en-US" dirty="0"/>
              <a:t>4 Words of Critical Importance from God.</a:t>
            </a:r>
          </a:p>
        </p:txBody>
      </p:sp>
      <p:sp>
        <p:nvSpPr>
          <p:cNvPr id="3" name="Content Placeholder 2">
            <a:extLst>
              <a:ext uri="{FF2B5EF4-FFF2-40B4-BE49-F238E27FC236}">
                <a16:creationId xmlns:a16="http://schemas.microsoft.com/office/drawing/2014/main" id="{89EBE09E-0BA8-BE26-E02D-74D43F95EC51}"/>
              </a:ext>
            </a:extLst>
          </p:cNvPr>
          <p:cNvSpPr>
            <a:spLocks noGrp="1"/>
          </p:cNvSpPr>
          <p:nvPr>
            <p:ph idx="1"/>
          </p:nvPr>
        </p:nvSpPr>
        <p:spPr/>
        <p:txBody>
          <a:bodyPr>
            <a:normAutofit/>
          </a:bodyPr>
          <a:lstStyle/>
          <a:p>
            <a:r>
              <a:rPr lang="en-US" sz="4000" dirty="0"/>
              <a:t>EXHORTATION--COMMAND</a:t>
            </a:r>
          </a:p>
          <a:p>
            <a:r>
              <a:rPr lang="en-US" sz="4000" dirty="0"/>
              <a:t>INVITATION------INVITATION</a:t>
            </a:r>
          </a:p>
          <a:p>
            <a:r>
              <a:rPr lang="en-US" sz="4000" dirty="0"/>
              <a:t>ADMONITION</a:t>
            </a:r>
          </a:p>
          <a:p>
            <a:r>
              <a:rPr lang="en-US" sz="4000" dirty="0"/>
              <a:t>EXPECTATION</a:t>
            </a:r>
          </a:p>
        </p:txBody>
      </p:sp>
    </p:spTree>
    <p:extLst>
      <p:ext uri="{BB962C8B-B14F-4D97-AF65-F5344CB8AC3E}">
        <p14:creationId xmlns:p14="http://schemas.microsoft.com/office/powerpoint/2010/main" val="2157948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FC9E7-1421-C6F3-A8D9-83BC9551FA44}"/>
              </a:ext>
            </a:extLst>
          </p:cNvPr>
          <p:cNvSpPr>
            <a:spLocks noGrp="1"/>
          </p:cNvSpPr>
          <p:nvPr>
            <p:ph type="title"/>
          </p:nvPr>
        </p:nvSpPr>
        <p:spPr/>
        <p:txBody>
          <a:bodyPr/>
          <a:lstStyle/>
          <a:p>
            <a:r>
              <a:rPr lang="en-US" dirty="0"/>
              <a:t>4 Words of Critical Importance from God.</a:t>
            </a:r>
          </a:p>
        </p:txBody>
      </p:sp>
      <p:sp>
        <p:nvSpPr>
          <p:cNvPr id="3" name="Content Placeholder 2">
            <a:extLst>
              <a:ext uri="{FF2B5EF4-FFF2-40B4-BE49-F238E27FC236}">
                <a16:creationId xmlns:a16="http://schemas.microsoft.com/office/drawing/2014/main" id="{89EBE09E-0BA8-BE26-E02D-74D43F95EC51}"/>
              </a:ext>
            </a:extLst>
          </p:cNvPr>
          <p:cNvSpPr>
            <a:spLocks noGrp="1"/>
          </p:cNvSpPr>
          <p:nvPr>
            <p:ph idx="1"/>
          </p:nvPr>
        </p:nvSpPr>
        <p:spPr/>
        <p:txBody>
          <a:bodyPr>
            <a:normAutofit/>
          </a:bodyPr>
          <a:lstStyle/>
          <a:p>
            <a:r>
              <a:rPr lang="en-US" sz="4000" dirty="0"/>
              <a:t>EXHORTATION--COMMAND</a:t>
            </a:r>
          </a:p>
          <a:p>
            <a:r>
              <a:rPr lang="en-US" sz="4000" dirty="0"/>
              <a:t>INVITATION------INVITATION</a:t>
            </a:r>
          </a:p>
          <a:p>
            <a:r>
              <a:rPr lang="en-US" sz="4000" dirty="0"/>
              <a:t>ADMONITION---WARNING</a:t>
            </a:r>
          </a:p>
          <a:p>
            <a:r>
              <a:rPr lang="en-US" sz="4000" dirty="0"/>
              <a:t>EXPECTATION</a:t>
            </a:r>
          </a:p>
        </p:txBody>
      </p:sp>
    </p:spTree>
    <p:extLst>
      <p:ext uri="{BB962C8B-B14F-4D97-AF65-F5344CB8AC3E}">
        <p14:creationId xmlns:p14="http://schemas.microsoft.com/office/powerpoint/2010/main" val="640917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FC9E7-1421-C6F3-A8D9-83BC9551FA44}"/>
              </a:ext>
            </a:extLst>
          </p:cNvPr>
          <p:cNvSpPr>
            <a:spLocks noGrp="1"/>
          </p:cNvSpPr>
          <p:nvPr>
            <p:ph type="title"/>
          </p:nvPr>
        </p:nvSpPr>
        <p:spPr/>
        <p:txBody>
          <a:bodyPr/>
          <a:lstStyle/>
          <a:p>
            <a:r>
              <a:rPr lang="en-US" dirty="0"/>
              <a:t>4 Words of Critical Importance from God.</a:t>
            </a:r>
          </a:p>
        </p:txBody>
      </p:sp>
      <p:sp>
        <p:nvSpPr>
          <p:cNvPr id="3" name="Content Placeholder 2">
            <a:extLst>
              <a:ext uri="{FF2B5EF4-FFF2-40B4-BE49-F238E27FC236}">
                <a16:creationId xmlns:a16="http://schemas.microsoft.com/office/drawing/2014/main" id="{89EBE09E-0BA8-BE26-E02D-74D43F95EC51}"/>
              </a:ext>
            </a:extLst>
          </p:cNvPr>
          <p:cNvSpPr>
            <a:spLocks noGrp="1"/>
          </p:cNvSpPr>
          <p:nvPr>
            <p:ph idx="1"/>
          </p:nvPr>
        </p:nvSpPr>
        <p:spPr/>
        <p:txBody>
          <a:bodyPr>
            <a:normAutofit/>
          </a:bodyPr>
          <a:lstStyle/>
          <a:p>
            <a:r>
              <a:rPr lang="en-US" sz="4000" dirty="0"/>
              <a:t>EXHORTATION--COMMAND</a:t>
            </a:r>
          </a:p>
          <a:p>
            <a:r>
              <a:rPr lang="en-US" sz="4000" dirty="0"/>
              <a:t>INVITATION------INVITATION</a:t>
            </a:r>
          </a:p>
          <a:p>
            <a:r>
              <a:rPr lang="en-US" sz="4000" dirty="0"/>
              <a:t>ADMONITION---WARNING</a:t>
            </a:r>
          </a:p>
          <a:p>
            <a:r>
              <a:rPr lang="en-US" sz="4000" dirty="0"/>
              <a:t>EXPECTATION----PROMISE</a:t>
            </a:r>
          </a:p>
        </p:txBody>
      </p:sp>
    </p:spTree>
    <p:extLst>
      <p:ext uri="{BB962C8B-B14F-4D97-AF65-F5344CB8AC3E}">
        <p14:creationId xmlns:p14="http://schemas.microsoft.com/office/powerpoint/2010/main" val="144092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FC9E7-1421-C6F3-A8D9-83BC9551FA44}"/>
              </a:ext>
            </a:extLst>
          </p:cNvPr>
          <p:cNvSpPr>
            <a:spLocks noGrp="1"/>
          </p:cNvSpPr>
          <p:nvPr>
            <p:ph type="title"/>
          </p:nvPr>
        </p:nvSpPr>
        <p:spPr/>
        <p:txBody>
          <a:bodyPr/>
          <a:lstStyle/>
          <a:p>
            <a:r>
              <a:rPr lang="en-US" dirty="0"/>
              <a:t>4 Words of Critical Importance from God.</a:t>
            </a:r>
          </a:p>
        </p:txBody>
      </p:sp>
      <p:sp>
        <p:nvSpPr>
          <p:cNvPr id="3" name="Content Placeholder 2">
            <a:extLst>
              <a:ext uri="{FF2B5EF4-FFF2-40B4-BE49-F238E27FC236}">
                <a16:creationId xmlns:a16="http://schemas.microsoft.com/office/drawing/2014/main" id="{89EBE09E-0BA8-BE26-E02D-74D43F95EC51}"/>
              </a:ext>
            </a:extLst>
          </p:cNvPr>
          <p:cNvSpPr>
            <a:spLocks noGrp="1"/>
          </p:cNvSpPr>
          <p:nvPr>
            <p:ph idx="1"/>
          </p:nvPr>
        </p:nvSpPr>
        <p:spPr/>
        <p:txBody>
          <a:bodyPr>
            <a:normAutofit/>
          </a:bodyPr>
          <a:lstStyle/>
          <a:p>
            <a:r>
              <a:rPr lang="en-US" sz="5400" dirty="0"/>
              <a:t>1. COMMAND</a:t>
            </a:r>
          </a:p>
          <a:p>
            <a:r>
              <a:rPr lang="en-US" sz="5400" dirty="0"/>
              <a:t>2. INVITATION</a:t>
            </a:r>
          </a:p>
          <a:p>
            <a:r>
              <a:rPr lang="en-US" sz="5400" dirty="0"/>
              <a:t>3. WARNING</a:t>
            </a:r>
          </a:p>
          <a:p>
            <a:r>
              <a:rPr lang="en-US" sz="5400" dirty="0"/>
              <a:t>4. PROMISE</a:t>
            </a:r>
          </a:p>
        </p:txBody>
      </p:sp>
    </p:spTree>
    <p:extLst>
      <p:ext uri="{BB962C8B-B14F-4D97-AF65-F5344CB8AC3E}">
        <p14:creationId xmlns:p14="http://schemas.microsoft.com/office/powerpoint/2010/main" val="337170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511E3-4AF4-3AB4-D81F-CEB335691309}"/>
              </a:ext>
            </a:extLst>
          </p:cNvPr>
          <p:cNvSpPr>
            <a:spLocks noGrp="1"/>
          </p:cNvSpPr>
          <p:nvPr>
            <p:ph type="title"/>
          </p:nvPr>
        </p:nvSpPr>
        <p:spPr/>
        <p:txBody>
          <a:bodyPr/>
          <a:lstStyle/>
          <a:p>
            <a:r>
              <a:rPr lang="en-US" dirty="0"/>
              <a:t>1. A WORD OF </a:t>
            </a:r>
            <a:r>
              <a:rPr lang="en-US" sz="5400" b="1" i="1" u="sng" dirty="0"/>
              <a:t>COMMAND.</a:t>
            </a:r>
          </a:p>
        </p:txBody>
      </p:sp>
      <p:sp>
        <p:nvSpPr>
          <p:cNvPr id="3" name="Content Placeholder 2">
            <a:extLst>
              <a:ext uri="{FF2B5EF4-FFF2-40B4-BE49-F238E27FC236}">
                <a16:creationId xmlns:a16="http://schemas.microsoft.com/office/drawing/2014/main" id="{FA1AB439-639D-69C3-C43F-BBFEE15A8D81}"/>
              </a:ext>
            </a:extLst>
          </p:cNvPr>
          <p:cNvSpPr>
            <a:spLocks noGrp="1"/>
          </p:cNvSpPr>
          <p:nvPr>
            <p:ph idx="1"/>
          </p:nvPr>
        </p:nvSpPr>
        <p:spPr>
          <a:xfrm>
            <a:off x="838200" y="1500326"/>
            <a:ext cx="10515600" cy="4676637"/>
          </a:xfrm>
        </p:spPr>
        <p:txBody>
          <a:bodyPr>
            <a:normAutofit/>
          </a:bodyPr>
          <a:lstStyle/>
          <a:p>
            <a:r>
              <a:rPr lang="en-US" sz="4000" dirty="0"/>
              <a:t>REV. 22:7-11.</a:t>
            </a:r>
          </a:p>
          <a:p>
            <a:r>
              <a:rPr lang="en-US" sz="4000" dirty="0"/>
              <a:t>“Blessed is he who </a:t>
            </a:r>
            <a:r>
              <a:rPr lang="en-US" sz="4000" b="1" i="1" u="sng" dirty="0"/>
              <a:t>keeps the words </a:t>
            </a:r>
            <a:r>
              <a:rPr lang="en-US" sz="4000" dirty="0"/>
              <a:t>of the prophecy in this book.”</a:t>
            </a:r>
          </a:p>
          <a:p>
            <a:r>
              <a:rPr lang="en-US" sz="4000" dirty="0"/>
              <a:t>“Keep”—To heed, to guard, to hold fast.</a:t>
            </a:r>
          </a:p>
          <a:p>
            <a:r>
              <a:rPr lang="en-US" sz="4000" dirty="0"/>
              <a:t>What word are we to heed?</a:t>
            </a:r>
          </a:p>
          <a:p>
            <a:r>
              <a:rPr lang="en-US" sz="4000" dirty="0"/>
              <a:t> Be ready, Jesus is coming soon.</a:t>
            </a:r>
          </a:p>
          <a:p>
            <a:r>
              <a:rPr lang="en-US" sz="4000" dirty="0"/>
              <a:t>The 7 letters to the churches in Rev. 2-3.</a:t>
            </a:r>
          </a:p>
        </p:txBody>
      </p:sp>
    </p:spTree>
    <p:extLst>
      <p:ext uri="{BB962C8B-B14F-4D97-AF65-F5344CB8AC3E}">
        <p14:creationId xmlns:p14="http://schemas.microsoft.com/office/powerpoint/2010/main" val="205259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FC9E7-1421-C6F3-A8D9-83BC9551FA44}"/>
              </a:ext>
            </a:extLst>
          </p:cNvPr>
          <p:cNvSpPr>
            <a:spLocks noGrp="1"/>
          </p:cNvSpPr>
          <p:nvPr>
            <p:ph type="title"/>
          </p:nvPr>
        </p:nvSpPr>
        <p:spPr/>
        <p:txBody>
          <a:bodyPr/>
          <a:lstStyle/>
          <a:p>
            <a:r>
              <a:rPr lang="en-US" dirty="0"/>
              <a:t>4 Words of Critical Importance from God.</a:t>
            </a:r>
          </a:p>
        </p:txBody>
      </p:sp>
      <p:sp>
        <p:nvSpPr>
          <p:cNvPr id="3" name="Content Placeholder 2">
            <a:extLst>
              <a:ext uri="{FF2B5EF4-FFF2-40B4-BE49-F238E27FC236}">
                <a16:creationId xmlns:a16="http://schemas.microsoft.com/office/drawing/2014/main" id="{89EBE09E-0BA8-BE26-E02D-74D43F95EC51}"/>
              </a:ext>
            </a:extLst>
          </p:cNvPr>
          <p:cNvSpPr>
            <a:spLocks noGrp="1"/>
          </p:cNvSpPr>
          <p:nvPr>
            <p:ph idx="1"/>
          </p:nvPr>
        </p:nvSpPr>
        <p:spPr/>
        <p:txBody>
          <a:bodyPr>
            <a:normAutofit/>
          </a:bodyPr>
          <a:lstStyle/>
          <a:p>
            <a:r>
              <a:rPr lang="en-US" sz="5400" dirty="0"/>
              <a:t>1. COMMAND--KEEP</a:t>
            </a:r>
          </a:p>
          <a:p>
            <a:r>
              <a:rPr lang="en-US" sz="5400" dirty="0"/>
              <a:t>2. INVITATION-</a:t>
            </a:r>
          </a:p>
          <a:p>
            <a:r>
              <a:rPr lang="en-US" sz="5400" dirty="0"/>
              <a:t>3. WARNING-</a:t>
            </a:r>
          </a:p>
          <a:p>
            <a:r>
              <a:rPr lang="en-US" sz="5400" dirty="0"/>
              <a:t>4. PROMISE-</a:t>
            </a:r>
          </a:p>
        </p:txBody>
      </p:sp>
    </p:spTree>
    <p:extLst>
      <p:ext uri="{BB962C8B-B14F-4D97-AF65-F5344CB8AC3E}">
        <p14:creationId xmlns:p14="http://schemas.microsoft.com/office/powerpoint/2010/main" val="199126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87935-D5D1-0801-3085-37C3CBBC8DCA}"/>
              </a:ext>
            </a:extLst>
          </p:cNvPr>
          <p:cNvSpPr>
            <a:spLocks noGrp="1"/>
          </p:cNvSpPr>
          <p:nvPr>
            <p:ph type="title"/>
          </p:nvPr>
        </p:nvSpPr>
        <p:spPr/>
        <p:txBody>
          <a:bodyPr>
            <a:normAutofit/>
          </a:bodyPr>
          <a:lstStyle/>
          <a:p>
            <a:pPr algn="ctr"/>
            <a:r>
              <a:rPr lang="en-US" sz="6600" dirty="0"/>
              <a:t>REVELATION 22:7-21</a:t>
            </a:r>
          </a:p>
        </p:txBody>
      </p:sp>
      <p:sp>
        <p:nvSpPr>
          <p:cNvPr id="3" name="Content Placeholder 2">
            <a:extLst>
              <a:ext uri="{FF2B5EF4-FFF2-40B4-BE49-F238E27FC236}">
                <a16:creationId xmlns:a16="http://schemas.microsoft.com/office/drawing/2014/main" id="{95654A77-838B-91B3-7E0F-857F9D9E13B2}"/>
              </a:ext>
            </a:extLst>
          </p:cNvPr>
          <p:cNvSpPr>
            <a:spLocks noGrp="1"/>
          </p:cNvSpPr>
          <p:nvPr>
            <p:ph idx="1"/>
          </p:nvPr>
        </p:nvSpPr>
        <p:spPr/>
        <p:txBody>
          <a:bodyPr>
            <a:normAutofit/>
          </a:bodyPr>
          <a:lstStyle/>
          <a:p>
            <a:r>
              <a:rPr lang="en-US" sz="4400" dirty="0"/>
              <a:t>We have reached the end of the book!</a:t>
            </a:r>
          </a:p>
          <a:p>
            <a:r>
              <a:rPr lang="en-US" sz="4400" dirty="0"/>
              <a:t>The book of Revelation…</a:t>
            </a:r>
          </a:p>
          <a:p>
            <a:r>
              <a:rPr lang="en-US" sz="4400" dirty="0"/>
              <a:t>And the end of The Book, the Bible!!!</a:t>
            </a:r>
          </a:p>
        </p:txBody>
      </p:sp>
    </p:spTree>
    <p:extLst>
      <p:ext uri="{BB962C8B-B14F-4D97-AF65-F5344CB8AC3E}">
        <p14:creationId xmlns:p14="http://schemas.microsoft.com/office/powerpoint/2010/main" val="122190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7C025-967B-6F80-3C51-59E8DC4053CC}"/>
              </a:ext>
            </a:extLst>
          </p:cNvPr>
          <p:cNvSpPr>
            <a:spLocks noGrp="1"/>
          </p:cNvSpPr>
          <p:nvPr>
            <p:ph type="title"/>
          </p:nvPr>
        </p:nvSpPr>
        <p:spPr/>
        <p:txBody>
          <a:bodyPr/>
          <a:lstStyle/>
          <a:p>
            <a:r>
              <a:rPr lang="en-US" dirty="0"/>
              <a:t>2. A WORD OF </a:t>
            </a:r>
            <a:r>
              <a:rPr lang="en-US" sz="5400" b="1" i="1" u="sng" dirty="0"/>
              <a:t>INVITATION</a:t>
            </a:r>
            <a:r>
              <a:rPr lang="en-US" dirty="0"/>
              <a:t>.</a:t>
            </a:r>
          </a:p>
        </p:txBody>
      </p:sp>
      <p:sp>
        <p:nvSpPr>
          <p:cNvPr id="3" name="Content Placeholder 2">
            <a:extLst>
              <a:ext uri="{FF2B5EF4-FFF2-40B4-BE49-F238E27FC236}">
                <a16:creationId xmlns:a16="http://schemas.microsoft.com/office/drawing/2014/main" id="{36951748-1E07-F9C8-4A19-69E8E4887000}"/>
              </a:ext>
            </a:extLst>
          </p:cNvPr>
          <p:cNvSpPr>
            <a:spLocks noGrp="1"/>
          </p:cNvSpPr>
          <p:nvPr>
            <p:ph idx="1"/>
          </p:nvPr>
        </p:nvSpPr>
        <p:spPr>
          <a:xfrm>
            <a:off x="838200" y="1526959"/>
            <a:ext cx="10515600" cy="4650004"/>
          </a:xfrm>
        </p:spPr>
        <p:txBody>
          <a:bodyPr>
            <a:normAutofit/>
          </a:bodyPr>
          <a:lstStyle/>
          <a:p>
            <a:r>
              <a:rPr lang="en-US" sz="4000" dirty="0"/>
              <a:t>Rev. 22:12-17.</a:t>
            </a:r>
          </a:p>
          <a:p>
            <a:r>
              <a:rPr lang="en-US" sz="4000" dirty="0"/>
              <a:t>“My reward is with Me.”—(12)</a:t>
            </a:r>
          </a:p>
          <a:p>
            <a:r>
              <a:rPr lang="en-US" sz="4000" dirty="0"/>
              <a:t>“Whoever is thirsty, let him come; and whoever wishes, let him take the free gift of the water of life.”—(17)</a:t>
            </a:r>
          </a:p>
          <a:p>
            <a:r>
              <a:rPr lang="en-US" sz="4000" dirty="0"/>
              <a:t>What are we asking when we invite you to trust Jesus?</a:t>
            </a:r>
          </a:p>
        </p:txBody>
      </p:sp>
    </p:spTree>
    <p:extLst>
      <p:ext uri="{BB962C8B-B14F-4D97-AF65-F5344CB8AC3E}">
        <p14:creationId xmlns:p14="http://schemas.microsoft.com/office/powerpoint/2010/main" val="187827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FC9E7-1421-C6F3-A8D9-83BC9551FA44}"/>
              </a:ext>
            </a:extLst>
          </p:cNvPr>
          <p:cNvSpPr>
            <a:spLocks noGrp="1"/>
          </p:cNvSpPr>
          <p:nvPr>
            <p:ph type="title"/>
          </p:nvPr>
        </p:nvSpPr>
        <p:spPr/>
        <p:txBody>
          <a:bodyPr/>
          <a:lstStyle/>
          <a:p>
            <a:r>
              <a:rPr lang="en-US" dirty="0"/>
              <a:t>4 Words of Critical Importance from God.</a:t>
            </a:r>
          </a:p>
        </p:txBody>
      </p:sp>
      <p:sp>
        <p:nvSpPr>
          <p:cNvPr id="3" name="Content Placeholder 2">
            <a:extLst>
              <a:ext uri="{FF2B5EF4-FFF2-40B4-BE49-F238E27FC236}">
                <a16:creationId xmlns:a16="http://schemas.microsoft.com/office/drawing/2014/main" id="{89EBE09E-0BA8-BE26-E02D-74D43F95EC51}"/>
              </a:ext>
            </a:extLst>
          </p:cNvPr>
          <p:cNvSpPr>
            <a:spLocks noGrp="1"/>
          </p:cNvSpPr>
          <p:nvPr>
            <p:ph idx="1"/>
          </p:nvPr>
        </p:nvSpPr>
        <p:spPr/>
        <p:txBody>
          <a:bodyPr>
            <a:normAutofit/>
          </a:bodyPr>
          <a:lstStyle/>
          <a:p>
            <a:r>
              <a:rPr lang="en-US" sz="5400" dirty="0"/>
              <a:t>1. COMMAND--KEEP</a:t>
            </a:r>
          </a:p>
          <a:p>
            <a:r>
              <a:rPr lang="en-US" sz="5400" dirty="0"/>
              <a:t>2. INVITATION--COME</a:t>
            </a:r>
          </a:p>
          <a:p>
            <a:r>
              <a:rPr lang="en-US" sz="5400" dirty="0"/>
              <a:t>3. WARNING-</a:t>
            </a:r>
          </a:p>
          <a:p>
            <a:r>
              <a:rPr lang="en-US" sz="5400" dirty="0"/>
              <a:t>4. PROMISE-</a:t>
            </a:r>
          </a:p>
        </p:txBody>
      </p:sp>
    </p:spTree>
    <p:extLst>
      <p:ext uri="{BB962C8B-B14F-4D97-AF65-F5344CB8AC3E}">
        <p14:creationId xmlns:p14="http://schemas.microsoft.com/office/powerpoint/2010/main" val="237746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DBC94-B021-CC60-3C86-652B744C44F5}"/>
              </a:ext>
            </a:extLst>
          </p:cNvPr>
          <p:cNvSpPr>
            <a:spLocks noGrp="1"/>
          </p:cNvSpPr>
          <p:nvPr>
            <p:ph type="title"/>
          </p:nvPr>
        </p:nvSpPr>
        <p:spPr/>
        <p:txBody>
          <a:bodyPr/>
          <a:lstStyle/>
          <a:p>
            <a:r>
              <a:rPr lang="en-US" dirty="0"/>
              <a:t>3. A WORD OF </a:t>
            </a:r>
            <a:r>
              <a:rPr lang="en-US" sz="5400" b="1" i="1" u="sng" dirty="0"/>
              <a:t>WARNING</a:t>
            </a:r>
            <a:r>
              <a:rPr lang="en-US" dirty="0"/>
              <a:t>.</a:t>
            </a:r>
          </a:p>
        </p:txBody>
      </p:sp>
      <p:sp>
        <p:nvSpPr>
          <p:cNvPr id="3" name="Content Placeholder 2">
            <a:extLst>
              <a:ext uri="{FF2B5EF4-FFF2-40B4-BE49-F238E27FC236}">
                <a16:creationId xmlns:a16="http://schemas.microsoft.com/office/drawing/2014/main" id="{F3BE408B-EFC3-9788-7860-AF96EA19E765}"/>
              </a:ext>
            </a:extLst>
          </p:cNvPr>
          <p:cNvSpPr>
            <a:spLocks noGrp="1"/>
          </p:cNvSpPr>
          <p:nvPr>
            <p:ph idx="1"/>
          </p:nvPr>
        </p:nvSpPr>
        <p:spPr>
          <a:xfrm>
            <a:off x="838200" y="1509204"/>
            <a:ext cx="10515600" cy="4667759"/>
          </a:xfrm>
        </p:spPr>
        <p:txBody>
          <a:bodyPr>
            <a:normAutofit lnSpcReduction="10000"/>
          </a:bodyPr>
          <a:lstStyle/>
          <a:p>
            <a:r>
              <a:rPr lang="en-US" sz="4000" dirty="0"/>
              <a:t>Rev. 22:18-19.</a:t>
            </a:r>
          </a:p>
          <a:p>
            <a:r>
              <a:rPr lang="en-US" sz="4000" dirty="0"/>
              <a:t>“I warn everyone…If anyone adds anything to them…and if anyone takes words away…God will…”</a:t>
            </a:r>
          </a:p>
          <a:p>
            <a:r>
              <a:rPr lang="en-US" sz="4000" dirty="0"/>
              <a:t>The cults beware.</a:t>
            </a:r>
          </a:p>
          <a:p>
            <a:r>
              <a:rPr lang="en-US" sz="4000" dirty="0"/>
              <a:t>The liberals beware.</a:t>
            </a:r>
          </a:p>
          <a:p>
            <a:r>
              <a:rPr lang="en-US" sz="4000" dirty="0"/>
              <a:t>The Catholics beware.</a:t>
            </a:r>
          </a:p>
          <a:p>
            <a:r>
              <a:rPr lang="en-US" sz="4000" dirty="0"/>
              <a:t>The unbelievers beware.</a:t>
            </a:r>
          </a:p>
        </p:txBody>
      </p:sp>
    </p:spTree>
    <p:extLst>
      <p:ext uri="{BB962C8B-B14F-4D97-AF65-F5344CB8AC3E}">
        <p14:creationId xmlns:p14="http://schemas.microsoft.com/office/powerpoint/2010/main" val="20759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FC9E7-1421-C6F3-A8D9-83BC9551FA44}"/>
              </a:ext>
            </a:extLst>
          </p:cNvPr>
          <p:cNvSpPr>
            <a:spLocks noGrp="1"/>
          </p:cNvSpPr>
          <p:nvPr>
            <p:ph type="title"/>
          </p:nvPr>
        </p:nvSpPr>
        <p:spPr/>
        <p:txBody>
          <a:bodyPr/>
          <a:lstStyle/>
          <a:p>
            <a:r>
              <a:rPr lang="en-US" dirty="0"/>
              <a:t>4 Words of Critical Importance from God.</a:t>
            </a:r>
          </a:p>
        </p:txBody>
      </p:sp>
      <p:sp>
        <p:nvSpPr>
          <p:cNvPr id="3" name="Content Placeholder 2">
            <a:extLst>
              <a:ext uri="{FF2B5EF4-FFF2-40B4-BE49-F238E27FC236}">
                <a16:creationId xmlns:a16="http://schemas.microsoft.com/office/drawing/2014/main" id="{89EBE09E-0BA8-BE26-E02D-74D43F95EC51}"/>
              </a:ext>
            </a:extLst>
          </p:cNvPr>
          <p:cNvSpPr>
            <a:spLocks noGrp="1"/>
          </p:cNvSpPr>
          <p:nvPr>
            <p:ph idx="1"/>
          </p:nvPr>
        </p:nvSpPr>
        <p:spPr/>
        <p:txBody>
          <a:bodyPr>
            <a:normAutofit/>
          </a:bodyPr>
          <a:lstStyle/>
          <a:p>
            <a:r>
              <a:rPr lang="en-US" sz="5400" dirty="0"/>
              <a:t>1. COMMAND--KEEP</a:t>
            </a:r>
          </a:p>
          <a:p>
            <a:r>
              <a:rPr lang="en-US" sz="5400" dirty="0"/>
              <a:t>2. INVITATION--COME</a:t>
            </a:r>
          </a:p>
          <a:p>
            <a:r>
              <a:rPr lang="en-US" sz="5400" dirty="0"/>
              <a:t>3. WARNING----WARN</a:t>
            </a:r>
          </a:p>
          <a:p>
            <a:r>
              <a:rPr lang="en-US" sz="5400" dirty="0"/>
              <a:t>4. PROMISE-</a:t>
            </a:r>
          </a:p>
        </p:txBody>
      </p:sp>
    </p:spTree>
    <p:extLst>
      <p:ext uri="{BB962C8B-B14F-4D97-AF65-F5344CB8AC3E}">
        <p14:creationId xmlns:p14="http://schemas.microsoft.com/office/powerpoint/2010/main" val="396403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98739-7C3D-9E93-2475-3D0B3C6BDCE8}"/>
              </a:ext>
            </a:extLst>
          </p:cNvPr>
          <p:cNvSpPr>
            <a:spLocks noGrp="1"/>
          </p:cNvSpPr>
          <p:nvPr>
            <p:ph type="title"/>
          </p:nvPr>
        </p:nvSpPr>
        <p:spPr/>
        <p:txBody>
          <a:bodyPr/>
          <a:lstStyle/>
          <a:p>
            <a:r>
              <a:rPr lang="en-US" dirty="0"/>
              <a:t>4. A WORD OF </a:t>
            </a:r>
            <a:r>
              <a:rPr lang="en-US" sz="5400" b="1" i="1" u="sng" dirty="0"/>
              <a:t>PROMISE</a:t>
            </a:r>
            <a:r>
              <a:rPr lang="en-US" dirty="0"/>
              <a:t>.</a:t>
            </a:r>
          </a:p>
        </p:txBody>
      </p:sp>
      <p:sp>
        <p:nvSpPr>
          <p:cNvPr id="3" name="Content Placeholder 2">
            <a:extLst>
              <a:ext uri="{FF2B5EF4-FFF2-40B4-BE49-F238E27FC236}">
                <a16:creationId xmlns:a16="http://schemas.microsoft.com/office/drawing/2014/main" id="{3174DD9D-D593-B5E4-7C21-3812399C2B1F}"/>
              </a:ext>
            </a:extLst>
          </p:cNvPr>
          <p:cNvSpPr>
            <a:spLocks noGrp="1"/>
          </p:cNvSpPr>
          <p:nvPr>
            <p:ph idx="1"/>
          </p:nvPr>
        </p:nvSpPr>
        <p:spPr>
          <a:xfrm>
            <a:off x="838200" y="1393794"/>
            <a:ext cx="10515600" cy="4783169"/>
          </a:xfrm>
        </p:spPr>
        <p:txBody>
          <a:bodyPr>
            <a:normAutofit/>
          </a:bodyPr>
          <a:lstStyle/>
          <a:p>
            <a:r>
              <a:rPr lang="en-US" sz="4000" dirty="0"/>
              <a:t>Rev. 22:20-21.</a:t>
            </a:r>
          </a:p>
          <a:p>
            <a:r>
              <a:rPr lang="en-US" sz="4000" dirty="0"/>
              <a:t>“Yes, I am coming soon.”</a:t>
            </a:r>
          </a:p>
          <a:p>
            <a:r>
              <a:rPr lang="en-US" sz="4000" dirty="0"/>
              <a:t>The invitation is still open.</a:t>
            </a:r>
          </a:p>
          <a:p>
            <a:r>
              <a:rPr lang="en-US" sz="4000" dirty="0"/>
              <a:t>But, when He comes it will be too late.</a:t>
            </a:r>
          </a:p>
          <a:p>
            <a:r>
              <a:rPr lang="en-US" sz="4000" dirty="0"/>
              <a:t>Remember Noah’s ark.</a:t>
            </a:r>
          </a:p>
          <a:p>
            <a:r>
              <a:rPr lang="en-US" sz="4000" dirty="0"/>
              <a:t>Remember the 10 Virgins; 5 were ready and 5 were not.</a:t>
            </a:r>
          </a:p>
        </p:txBody>
      </p:sp>
    </p:spTree>
    <p:extLst>
      <p:ext uri="{BB962C8B-B14F-4D97-AF65-F5344CB8AC3E}">
        <p14:creationId xmlns:p14="http://schemas.microsoft.com/office/powerpoint/2010/main" val="95700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Peter 3:9</a:t>
            </a:r>
          </a:p>
        </p:txBody>
      </p:sp>
      <p:sp>
        <p:nvSpPr>
          <p:cNvPr id="3" name="Content Placeholder 2"/>
          <p:cNvSpPr>
            <a:spLocks noGrp="1"/>
          </p:cNvSpPr>
          <p:nvPr>
            <p:ph idx="1"/>
          </p:nvPr>
        </p:nvSpPr>
        <p:spPr>
          <a:xfrm>
            <a:off x="2438400" y="1371600"/>
            <a:ext cx="7772400" cy="4983960"/>
          </a:xfrm>
        </p:spPr>
        <p:txBody>
          <a:bodyPr>
            <a:normAutofit/>
          </a:bodyPr>
          <a:lstStyle/>
          <a:p>
            <a:r>
              <a:rPr lang="en-US" sz="4000" dirty="0"/>
              <a:t>The Lord is not slow in keeping his promise, as some understand slowness. He is patient with you, not wanting anyone to perish, but everyone to come to repentance.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John 3:16</a:t>
            </a:r>
          </a:p>
        </p:txBody>
      </p:sp>
      <p:sp>
        <p:nvSpPr>
          <p:cNvPr id="3" name="Content Placeholder 2"/>
          <p:cNvSpPr>
            <a:spLocks noGrp="1"/>
          </p:cNvSpPr>
          <p:nvPr>
            <p:ph idx="1"/>
          </p:nvPr>
        </p:nvSpPr>
        <p:spPr>
          <a:xfrm>
            <a:off x="2438400" y="1447800"/>
            <a:ext cx="7772400" cy="4572000"/>
          </a:xfrm>
        </p:spPr>
        <p:txBody>
          <a:bodyPr>
            <a:normAutofit/>
          </a:bodyPr>
          <a:lstStyle/>
          <a:p>
            <a:r>
              <a:rPr lang="en-US" sz="4000" dirty="0"/>
              <a:t>“For God so loved the world that he gave his one and only Son, that whoever believes in him shall not perish but have eternal life.”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John 3:36</a:t>
            </a:r>
          </a:p>
        </p:txBody>
      </p:sp>
      <p:sp>
        <p:nvSpPr>
          <p:cNvPr id="3" name="Content Placeholder 2"/>
          <p:cNvSpPr>
            <a:spLocks noGrp="1"/>
          </p:cNvSpPr>
          <p:nvPr>
            <p:ph idx="1"/>
          </p:nvPr>
        </p:nvSpPr>
        <p:spPr>
          <a:xfrm>
            <a:off x="2438400" y="1371600"/>
            <a:ext cx="7772400" cy="4983960"/>
          </a:xfrm>
        </p:spPr>
        <p:txBody>
          <a:bodyPr>
            <a:normAutofit/>
          </a:bodyPr>
          <a:lstStyle/>
          <a:p>
            <a:r>
              <a:rPr lang="en-US" sz="4000" dirty="0"/>
              <a:t>“Whoever believes in the Son has eternal life, but whoever rejects the Son will not see life, for God’s wrath remains on him.”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Romans 10:9 &amp; 13</a:t>
            </a:r>
          </a:p>
        </p:txBody>
      </p:sp>
      <p:sp>
        <p:nvSpPr>
          <p:cNvPr id="3" name="Content Placeholder 2"/>
          <p:cNvSpPr>
            <a:spLocks noGrp="1"/>
          </p:cNvSpPr>
          <p:nvPr>
            <p:ph idx="1"/>
          </p:nvPr>
        </p:nvSpPr>
        <p:spPr>
          <a:xfrm>
            <a:off x="2438400" y="1295400"/>
            <a:ext cx="7772400" cy="5060160"/>
          </a:xfrm>
        </p:spPr>
        <p:txBody>
          <a:bodyPr>
            <a:normAutofit/>
          </a:bodyPr>
          <a:lstStyle/>
          <a:p>
            <a:r>
              <a:rPr lang="en-US" sz="4000" dirty="0"/>
              <a:t>“That if you confess with your mouth, “Jesus is Lord,” and believe in your heart that God raised him from the dead, you will be saved.”</a:t>
            </a:r>
          </a:p>
          <a:p>
            <a:r>
              <a:rPr lang="en-US" sz="4000" dirty="0"/>
              <a:t>“Everyone who calls on the name of the Lord will be saved.” (10:13)</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2AE56-B132-0EDA-FCB1-4DEF1632ABEE}"/>
              </a:ext>
            </a:extLst>
          </p:cNvPr>
          <p:cNvSpPr>
            <a:spLocks noGrp="1"/>
          </p:cNvSpPr>
          <p:nvPr>
            <p:ph type="title"/>
          </p:nvPr>
        </p:nvSpPr>
        <p:spPr/>
        <p:txBody>
          <a:bodyPr>
            <a:normAutofit/>
          </a:bodyPr>
          <a:lstStyle/>
          <a:p>
            <a:pPr algn="ctr"/>
            <a:r>
              <a:rPr lang="en-US" sz="7200" b="1" i="1" dirty="0"/>
              <a:t>“JUST AS I AM”</a:t>
            </a:r>
          </a:p>
        </p:txBody>
      </p:sp>
      <p:sp>
        <p:nvSpPr>
          <p:cNvPr id="3" name="Content Placeholder 2">
            <a:extLst>
              <a:ext uri="{FF2B5EF4-FFF2-40B4-BE49-F238E27FC236}">
                <a16:creationId xmlns:a16="http://schemas.microsoft.com/office/drawing/2014/main" id="{81D6670C-260E-C599-308E-E06F905AFF4F}"/>
              </a:ext>
            </a:extLst>
          </p:cNvPr>
          <p:cNvSpPr>
            <a:spLocks noGrp="1"/>
          </p:cNvSpPr>
          <p:nvPr>
            <p:ph idx="1"/>
          </p:nvPr>
        </p:nvSpPr>
        <p:spPr/>
        <p:txBody>
          <a:bodyPr>
            <a:normAutofit/>
          </a:bodyPr>
          <a:lstStyle/>
          <a:p>
            <a:pPr algn="ctr"/>
            <a:r>
              <a:rPr lang="en-US" sz="6000" dirty="0"/>
              <a:t>HYMN # 307</a:t>
            </a:r>
          </a:p>
        </p:txBody>
      </p:sp>
    </p:spTree>
    <p:extLst>
      <p:ext uri="{BB962C8B-B14F-4D97-AF65-F5344CB8AC3E}">
        <p14:creationId xmlns:p14="http://schemas.microsoft.com/office/powerpoint/2010/main" val="2243273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34870-BCDD-9E99-D5B7-511DF909445D}"/>
              </a:ext>
            </a:extLst>
          </p:cNvPr>
          <p:cNvSpPr>
            <a:spLocks noGrp="1"/>
          </p:cNvSpPr>
          <p:nvPr>
            <p:ph type="title"/>
          </p:nvPr>
        </p:nvSpPr>
        <p:spPr/>
        <p:txBody>
          <a:bodyPr/>
          <a:lstStyle/>
          <a:p>
            <a:r>
              <a:rPr lang="en-US" dirty="0"/>
              <a:t>REVELATION 22:7-8</a:t>
            </a:r>
          </a:p>
        </p:txBody>
      </p:sp>
      <p:sp>
        <p:nvSpPr>
          <p:cNvPr id="3" name="Content Placeholder 2">
            <a:extLst>
              <a:ext uri="{FF2B5EF4-FFF2-40B4-BE49-F238E27FC236}">
                <a16:creationId xmlns:a16="http://schemas.microsoft.com/office/drawing/2014/main" id="{CA76A129-2228-8102-8F2A-ED967797409F}"/>
              </a:ext>
            </a:extLst>
          </p:cNvPr>
          <p:cNvSpPr>
            <a:spLocks noGrp="1"/>
          </p:cNvSpPr>
          <p:nvPr>
            <p:ph idx="1"/>
          </p:nvPr>
        </p:nvSpPr>
        <p:spPr/>
        <p:txBody>
          <a:bodyPr>
            <a:normAutofit/>
          </a:bodyPr>
          <a:lstStyle/>
          <a:p>
            <a:r>
              <a:rPr lang="en-US" sz="4000" dirty="0"/>
              <a:t>"Behold, I am coming soon! Blessed is he who keeps the words of the prophecy in this book." 8 I, John, am the one who heard and saw these things. And when I had heard and seen them, I fell down to worship at the feet of the angel who had been showing them to me.</a:t>
            </a:r>
          </a:p>
        </p:txBody>
      </p:sp>
    </p:spTree>
    <p:extLst>
      <p:ext uri="{BB962C8B-B14F-4D97-AF65-F5344CB8AC3E}">
        <p14:creationId xmlns:p14="http://schemas.microsoft.com/office/powerpoint/2010/main" val="1840924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36C85-571F-8BB8-4C5A-BC888295C56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2703BDD-71F8-718C-34E8-0223CF6D0D2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56486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4F106-F5E0-26C0-18A7-35C9DB0557A7}"/>
              </a:ext>
            </a:extLst>
          </p:cNvPr>
          <p:cNvSpPr>
            <a:spLocks noGrp="1"/>
          </p:cNvSpPr>
          <p:nvPr>
            <p:ph type="title"/>
          </p:nvPr>
        </p:nvSpPr>
        <p:spPr/>
        <p:txBody>
          <a:bodyPr/>
          <a:lstStyle/>
          <a:p>
            <a:r>
              <a:rPr lang="en-US" dirty="0"/>
              <a:t>REV. 22:9-10</a:t>
            </a:r>
          </a:p>
        </p:txBody>
      </p:sp>
      <p:sp>
        <p:nvSpPr>
          <p:cNvPr id="3" name="Content Placeholder 2">
            <a:extLst>
              <a:ext uri="{FF2B5EF4-FFF2-40B4-BE49-F238E27FC236}">
                <a16:creationId xmlns:a16="http://schemas.microsoft.com/office/drawing/2014/main" id="{F4F4995A-4932-C729-3DB5-56ECE49D2405}"/>
              </a:ext>
            </a:extLst>
          </p:cNvPr>
          <p:cNvSpPr>
            <a:spLocks noGrp="1"/>
          </p:cNvSpPr>
          <p:nvPr>
            <p:ph idx="1"/>
          </p:nvPr>
        </p:nvSpPr>
        <p:spPr/>
        <p:txBody>
          <a:bodyPr>
            <a:normAutofit/>
          </a:bodyPr>
          <a:lstStyle/>
          <a:p>
            <a:r>
              <a:rPr lang="en-US" sz="4000" dirty="0"/>
              <a:t>But he said to me, "Do not do it! I am a fellow servant with you and with your brothers the prophets and of all who keep the words of this book. Worship God!" 10  Then he told me, "Do not seal up the words of the prophecy of this book, because the time is near.</a:t>
            </a:r>
          </a:p>
        </p:txBody>
      </p:sp>
    </p:spTree>
    <p:extLst>
      <p:ext uri="{BB962C8B-B14F-4D97-AF65-F5344CB8AC3E}">
        <p14:creationId xmlns:p14="http://schemas.microsoft.com/office/powerpoint/2010/main" val="635350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EE31A-B631-8613-07C7-574BA3A81D18}"/>
              </a:ext>
            </a:extLst>
          </p:cNvPr>
          <p:cNvSpPr>
            <a:spLocks noGrp="1"/>
          </p:cNvSpPr>
          <p:nvPr>
            <p:ph type="title"/>
          </p:nvPr>
        </p:nvSpPr>
        <p:spPr/>
        <p:txBody>
          <a:bodyPr/>
          <a:lstStyle/>
          <a:p>
            <a:r>
              <a:rPr lang="en-US" dirty="0"/>
              <a:t>REV. 22:11-12</a:t>
            </a:r>
          </a:p>
        </p:txBody>
      </p:sp>
      <p:sp>
        <p:nvSpPr>
          <p:cNvPr id="3" name="Content Placeholder 2">
            <a:extLst>
              <a:ext uri="{FF2B5EF4-FFF2-40B4-BE49-F238E27FC236}">
                <a16:creationId xmlns:a16="http://schemas.microsoft.com/office/drawing/2014/main" id="{60009DDF-630A-31D1-0983-6C4D1B4C2A1F}"/>
              </a:ext>
            </a:extLst>
          </p:cNvPr>
          <p:cNvSpPr>
            <a:spLocks noGrp="1"/>
          </p:cNvSpPr>
          <p:nvPr>
            <p:ph idx="1"/>
          </p:nvPr>
        </p:nvSpPr>
        <p:spPr/>
        <p:txBody>
          <a:bodyPr>
            <a:normAutofit/>
          </a:bodyPr>
          <a:lstStyle/>
          <a:p>
            <a:r>
              <a:rPr lang="en-US" sz="4000" dirty="0"/>
              <a:t>“Let him who does wrong continue to do wrong; let him who is vile continue to be vile; let him who does right continue to do right; and let him who is holy continue to be holy." 12  "Behold, I am coming soon! My reward is with me, and I will give to everyone according to what he has done.</a:t>
            </a:r>
          </a:p>
        </p:txBody>
      </p:sp>
    </p:spTree>
    <p:extLst>
      <p:ext uri="{BB962C8B-B14F-4D97-AF65-F5344CB8AC3E}">
        <p14:creationId xmlns:p14="http://schemas.microsoft.com/office/powerpoint/2010/main" val="3143058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88E75-B8F2-2BBA-8A95-D4B6637E0B2C}"/>
              </a:ext>
            </a:extLst>
          </p:cNvPr>
          <p:cNvSpPr>
            <a:spLocks noGrp="1"/>
          </p:cNvSpPr>
          <p:nvPr>
            <p:ph type="title"/>
          </p:nvPr>
        </p:nvSpPr>
        <p:spPr/>
        <p:txBody>
          <a:bodyPr/>
          <a:lstStyle/>
          <a:p>
            <a:r>
              <a:rPr lang="en-US" dirty="0"/>
              <a:t>REV. 22:13-14</a:t>
            </a:r>
          </a:p>
        </p:txBody>
      </p:sp>
      <p:sp>
        <p:nvSpPr>
          <p:cNvPr id="3" name="Content Placeholder 2">
            <a:extLst>
              <a:ext uri="{FF2B5EF4-FFF2-40B4-BE49-F238E27FC236}">
                <a16:creationId xmlns:a16="http://schemas.microsoft.com/office/drawing/2014/main" id="{D0073D24-B078-AEF1-069D-4B96D270B2BF}"/>
              </a:ext>
            </a:extLst>
          </p:cNvPr>
          <p:cNvSpPr>
            <a:spLocks noGrp="1"/>
          </p:cNvSpPr>
          <p:nvPr>
            <p:ph idx="1"/>
          </p:nvPr>
        </p:nvSpPr>
        <p:spPr/>
        <p:txBody>
          <a:bodyPr>
            <a:normAutofit/>
          </a:bodyPr>
          <a:lstStyle/>
          <a:p>
            <a:r>
              <a:rPr lang="en-US" sz="4000" dirty="0"/>
              <a:t>I am the Alpha and the Omega, the First and the Last, the Beginning and the End. 14  "Blessed are those who wash their robes, that they may have the right to the tree of life and may go through the gates into the city. </a:t>
            </a:r>
          </a:p>
        </p:txBody>
      </p:sp>
    </p:spTree>
    <p:extLst>
      <p:ext uri="{BB962C8B-B14F-4D97-AF65-F5344CB8AC3E}">
        <p14:creationId xmlns:p14="http://schemas.microsoft.com/office/powerpoint/2010/main" val="1259353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0EC23-2C73-373F-2E40-5CC2266BA0C8}"/>
              </a:ext>
            </a:extLst>
          </p:cNvPr>
          <p:cNvSpPr>
            <a:spLocks noGrp="1"/>
          </p:cNvSpPr>
          <p:nvPr>
            <p:ph type="title"/>
          </p:nvPr>
        </p:nvSpPr>
        <p:spPr/>
        <p:txBody>
          <a:bodyPr/>
          <a:lstStyle/>
          <a:p>
            <a:r>
              <a:rPr lang="en-US" dirty="0"/>
              <a:t>REV. 22:15-16</a:t>
            </a:r>
          </a:p>
        </p:txBody>
      </p:sp>
      <p:sp>
        <p:nvSpPr>
          <p:cNvPr id="3" name="Content Placeholder 2">
            <a:extLst>
              <a:ext uri="{FF2B5EF4-FFF2-40B4-BE49-F238E27FC236}">
                <a16:creationId xmlns:a16="http://schemas.microsoft.com/office/drawing/2014/main" id="{104B6C3C-F4F8-B809-F890-7099536B414E}"/>
              </a:ext>
            </a:extLst>
          </p:cNvPr>
          <p:cNvSpPr>
            <a:spLocks noGrp="1"/>
          </p:cNvSpPr>
          <p:nvPr>
            <p:ph idx="1"/>
          </p:nvPr>
        </p:nvSpPr>
        <p:spPr/>
        <p:txBody>
          <a:bodyPr>
            <a:normAutofit/>
          </a:bodyPr>
          <a:lstStyle/>
          <a:p>
            <a:r>
              <a:rPr lang="en-US" sz="4000" dirty="0"/>
              <a:t>Outside are the dogs, those who practice magic arts, the sexually immoral, the murderers, the idolaters and everyone who loves and practices falsehood. 16  "I, Jesus, have sent my angel to give you this testimony for the churches. I am the Root and the Offspring of David, and the bright Morning Star." </a:t>
            </a:r>
          </a:p>
        </p:txBody>
      </p:sp>
    </p:spTree>
    <p:extLst>
      <p:ext uri="{BB962C8B-B14F-4D97-AF65-F5344CB8AC3E}">
        <p14:creationId xmlns:p14="http://schemas.microsoft.com/office/powerpoint/2010/main" val="3373523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938B7-8074-72B1-7282-5D65584459A6}"/>
              </a:ext>
            </a:extLst>
          </p:cNvPr>
          <p:cNvSpPr>
            <a:spLocks noGrp="1"/>
          </p:cNvSpPr>
          <p:nvPr>
            <p:ph type="title"/>
          </p:nvPr>
        </p:nvSpPr>
        <p:spPr/>
        <p:txBody>
          <a:bodyPr/>
          <a:lstStyle/>
          <a:p>
            <a:r>
              <a:rPr lang="en-US" dirty="0"/>
              <a:t>REV. 22:17</a:t>
            </a:r>
          </a:p>
        </p:txBody>
      </p:sp>
      <p:sp>
        <p:nvSpPr>
          <p:cNvPr id="3" name="Content Placeholder 2">
            <a:extLst>
              <a:ext uri="{FF2B5EF4-FFF2-40B4-BE49-F238E27FC236}">
                <a16:creationId xmlns:a16="http://schemas.microsoft.com/office/drawing/2014/main" id="{82B45B05-2349-3409-0480-C1B16F91997C}"/>
              </a:ext>
            </a:extLst>
          </p:cNvPr>
          <p:cNvSpPr>
            <a:spLocks noGrp="1"/>
          </p:cNvSpPr>
          <p:nvPr>
            <p:ph idx="1"/>
          </p:nvPr>
        </p:nvSpPr>
        <p:spPr/>
        <p:txBody>
          <a:bodyPr>
            <a:normAutofit/>
          </a:bodyPr>
          <a:lstStyle/>
          <a:p>
            <a:r>
              <a:rPr lang="en-US" sz="4000" dirty="0"/>
              <a:t>The Spirit and the bride say, "Come!" And let him who hears say, "Come!" Whoever is thirsty, let him come; and whoever wishes, let him take the free gift of the water of life. </a:t>
            </a:r>
          </a:p>
        </p:txBody>
      </p:sp>
    </p:spTree>
    <p:extLst>
      <p:ext uri="{BB962C8B-B14F-4D97-AF65-F5344CB8AC3E}">
        <p14:creationId xmlns:p14="http://schemas.microsoft.com/office/powerpoint/2010/main" val="3668924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52741-C7E0-6E68-975E-68734451B334}"/>
              </a:ext>
            </a:extLst>
          </p:cNvPr>
          <p:cNvSpPr>
            <a:spLocks noGrp="1"/>
          </p:cNvSpPr>
          <p:nvPr>
            <p:ph type="title"/>
          </p:nvPr>
        </p:nvSpPr>
        <p:spPr/>
        <p:txBody>
          <a:bodyPr/>
          <a:lstStyle/>
          <a:p>
            <a:r>
              <a:rPr lang="en-US" dirty="0"/>
              <a:t>REV. 22:18-19</a:t>
            </a:r>
          </a:p>
        </p:txBody>
      </p:sp>
      <p:sp>
        <p:nvSpPr>
          <p:cNvPr id="3" name="Content Placeholder 2">
            <a:extLst>
              <a:ext uri="{FF2B5EF4-FFF2-40B4-BE49-F238E27FC236}">
                <a16:creationId xmlns:a16="http://schemas.microsoft.com/office/drawing/2014/main" id="{C19A24CC-FA82-8DC3-14A6-F46CB81D7CEF}"/>
              </a:ext>
            </a:extLst>
          </p:cNvPr>
          <p:cNvSpPr>
            <a:spLocks noGrp="1"/>
          </p:cNvSpPr>
          <p:nvPr>
            <p:ph idx="1"/>
          </p:nvPr>
        </p:nvSpPr>
        <p:spPr>
          <a:xfrm>
            <a:off x="909221" y="1435008"/>
            <a:ext cx="10515600" cy="4351338"/>
          </a:xfrm>
        </p:spPr>
        <p:txBody>
          <a:bodyPr>
            <a:noAutofit/>
          </a:bodyPr>
          <a:lstStyle/>
          <a:p>
            <a:r>
              <a:rPr lang="en-US" sz="4000" dirty="0"/>
              <a:t>I warn everyone who hears the words of the prophecy of this book: If anyone adds anything to them, God will add to him the plagues described in this book. 19  And if anyone takes words away from this book of prophecy, God will take away from him his share in the tree of life and in the holy city, which are described in this book. </a:t>
            </a:r>
          </a:p>
        </p:txBody>
      </p:sp>
    </p:spTree>
    <p:extLst>
      <p:ext uri="{BB962C8B-B14F-4D97-AF65-F5344CB8AC3E}">
        <p14:creationId xmlns:p14="http://schemas.microsoft.com/office/powerpoint/2010/main" val="13718521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TotalTime>
  <Words>1095</Words>
  <Application>Microsoft Office PowerPoint</Application>
  <PresentationFormat>Widescreen</PresentationFormat>
  <Paragraphs>106</Paragraphs>
  <Slides>30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Office Theme</vt:lpstr>
      <vt:lpstr>A FINAL WORD</vt:lpstr>
      <vt:lpstr>REVELATION 22:7-21</vt:lpstr>
      <vt:lpstr>REVELATION 22:7-8</vt:lpstr>
      <vt:lpstr>REV. 22:9-10</vt:lpstr>
      <vt:lpstr>REV. 22:11-12</vt:lpstr>
      <vt:lpstr>REV. 22:13-14</vt:lpstr>
      <vt:lpstr>REV. 22:15-16</vt:lpstr>
      <vt:lpstr>REV. 22:17</vt:lpstr>
      <vt:lpstr>REV. 22:18-19</vt:lpstr>
      <vt:lpstr>REV. 22:20-21</vt:lpstr>
      <vt:lpstr>The Final Words of God to Us</vt:lpstr>
      <vt:lpstr>4 Words of Critical Importance from God.</vt:lpstr>
      <vt:lpstr>4 Words of Critical Importance from God.</vt:lpstr>
      <vt:lpstr>4 Words of Critical Importance from God.</vt:lpstr>
      <vt:lpstr>4 Words of Critical Importance from God.</vt:lpstr>
      <vt:lpstr>4 Words of Critical Importance from God.</vt:lpstr>
      <vt:lpstr>4 Words of Critical Importance from God.</vt:lpstr>
      <vt:lpstr>1. A WORD OF COMMAND.</vt:lpstr>
      <vt:lpstr>4 Words of Critical Importance from God.</vt:lpstr>
      <vt:lpstr>2. A WORD OF INVITATION.</vt:lpstr>
      <vt:lpstr>4 Words of Critical Importance from God.</vt:lpstr>
      <vt:lpstr>3. A WORD OF WARNING.</vt:lpstr>
      <vt:lpstr>4 Words of Critical Importance from God.</vt:lpstr>
      <vt:lpstr>4. A WORD OF PROMISE.</vt:lpstr>
      <vt:lpstr>2 Peter 3:9</vt:lpstr>
      <vt:lpstr>John 3:16</vt:lpstr>
      <vt:lpstr>John 3:36</vt:lpstr>
      <vt:lpstr>Romans 10:9 &amp; 13</vt:lpstr>
      <vt:lpstr>“JUST AS I AM”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FINAL WORD</dc:title>
  <dc:creator>steve hokuf</dc:creator>
  <cp:lastModifiedBy>Chrissy Jackson</cp:lastModifiedBy>
  <cp:revision>2</cp:revision>
  <dcterms:created xsi:type="dcterms:W3CDTF">2022-06-08T15:23:09Z</dcterms:created>
  <dcterms:modified xsi:type="dcterms:W3CDTF">2022-06-18T23:34:02Z</dcterms:modified>
</cp:coreProperties>
</file>