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1"/>
  </p:notesMasterIdLst>
  <p:sldIdLst>
    <p:sldId id="256" r:id="rId5"/>
    <p:sldId id="263" r:id="rId6"/>
    <p:sldId id="264" r:id="rId7"/>
    <p:sldId id="267" r:id="rId8"/>
    <p:sldId id="265" r:id="rId9"/>
    <p:sldId id="266"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77" d="100"/>
          <a:sy n="77" d="100"/>
        </p:scale>
        <p:origin x="126" y="8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und Booth" userId="a5eb99cd2d888d98" providerId="LiveId" clId="{ED5E9C33-161F-4877-ABC3-9C94F86E235F}"/>
    <pc:docChg chg="modSld">
      <pc:chgData name="Sound Booth" userId="a5eb99cd2d888d98" providerId="LiveId" clId="{ED5E9C33-161F-4877-ABC3-9C94F86E235F}" dt="2022-06-26T15:45:35.806" v="1" actId="20577"/>
      <pc:docMkLst>
        <pc:docMk/>
      </pc:docMkLst>
      <pc:sldChg chg="modSp mod">
        <pc:chgData name="Sound Booth" userId="a5eb99cd2d888d98" providerId="LiveId" clId="{ED5E9C33-161F-4877-ABC3-9C94F86E235F}" dt="2022-06-26T15:45:35.806" v="1" actId="20577"/>
        <pc:sldMkLst>
          <pc:docMk/>
          <pc:sldMk cId="1692427848" sldId="267"/>
        </pc:sldMkLst>
        <pc:spChg chg="mod">
          <ac:chgData name="Sound Booth" userId="a5eb99cd2d888d98" providerId="LiveId" clId="{ED5E9C33-161F-4877-ABC3-9C94F86E235F}" dt="2022-06-26T15:45:35.806" v="1" actId="20577"/>
          <ac:spMkLst>
            <pc:docMk/>
            <pc:sldMk cId="1692427848" sldId="267"/>
            <ac:spMk id="2" creationId="{6CBA16AD-C37E-27CA-3E38-C82AA97B69D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66E302-901B-4EC5-8063-F4475DEAA8C8}" type="datetimeFigureOut">
              <a:rPr lang="en-US" smtClean="0"/>
              <a:t>6/26/2022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B3765-1535-41FB-A927-AAD2D1E85382}" type="slidenum">
              <a:rPr lang="en-US" smtClean="0"/>
              <a:t>‹#›</a:t>
            </a:fld>
            <a:endParaRPr lang="en-US" dirty="0"/>
          </a:p>
        </p:txBody>
      </p:sp>
    </p:spTree>
    <p:extLst>
      <p:ext uri="{BB962C8B-B14F-4D97-AF65-F5344CB8AC3E}">
        <p14:creationId xmlns:p14="http://schemas.microsoft.com/office/powerpoint/2010/main" val="3170152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1CAFE9EF-BFD3-43EA-A868-783EE64D3026}" type="datetime1">
              <a:rPr lang="en-US" smtClean="0"/>
              <a:t>6/26/2022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715DF4-6503-424C-B89D-B31483AF0BFD}" type="datetime1">
              <a:rPr lang="en-US" smtClean="0"/>
              <a:t>6/26/2022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BEE408-CEE3-4069-B613-CB32C19D6587}" type="datetime1">
              <a:rPr lang="en-US" smtClean="0"/>
              <a:t>6/26/2022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4680C5-3949-48B3-AAD0-C6AC4D6634A8}" type="datetime1">
              <a:rPr lang="en-US" smtClean="0"/>
              <a:t>6/26/2022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451F9A-4BC0-4BDC-9C0A-439930D3F628}" type="datetime1">
              <a:rPr lang="en-US" smtClean="0"/>
              <a:t>6/26/2022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C190EB-8738-400A-AFF7-6D1DEC6B76AF}" type="datetime1">
              <a:rPr lang="en-US" smtClean="0"/>
              <a:t>6/26/2022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4A0F0B9-B198-4467-8481-337D4552AC07}" type="datetime1">
              <a:rPr lang="en-US" smtClean="0"/>
              <a:t>6/26/2022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A7E8C0-DCD6-4618-824E-E5B47E37F774}" type="datetime1">
              <a:rPr lang="en-US" smtClean="0"/>
              <a:t>6/26/2022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C6133B-A04A-40C7-999B-6B964B69F57E}" type="datetime1">
              <a:rPr lang="en-US" smtClean="0"/>
              <a:t>6/26/2022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466FB9-D28B-49B1-96AA-2DC4A0B82672}" type="datetime1">
              <a:rPr lang="en-US" smtClean="0"/>
              <a:t>6/26/2022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6763742-95DB-4727-9E2D-E67133874C57}" type="datetime1">
              <a:rPr lang="en-US" smtClean="0"/>
              <a:t>6/26/2022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F4C757-AC18-4BD4-B58D-C09C7F56266E}" type="datetime1">
              <a:rPr lang="en-US" smtClean="0"/>
              <a:t>6/26/2022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06CBA-D419-41FA-8B3E-D17E24A5F335}" type="datetime1">
              <a:rPr lang="en-US" smtClean="0"/>
              <a:t>6/26/2022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24B8EF-695A-4D91-86E6-BD3ABF986DC6}" type="datetime1">
              <a:rPr lang="en-US" smtClean="0"/>
              <a:t>6/26/2022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9A1DA-1075-4AB6-9AFC-9045E23C9F15}" type="datetime1">
              <a:rPr lang="en-US" smtClean="0"/>
              <a:t>6/26/2022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23360-0F07-4AD4-AAF8-61579BDE5A02}" type="datetime1">
              <a:rPr lang="en-US" smtClean="0"/>
              <a:t>6/26/2022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35D3E4-AEF6-4C0D-955F-4975ADE12833}" type="datetime1">
              <a:rPr lang="en-US" smtClean="0"/>
              <a:t>6/26/2022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096B060-2D6F-430E-A017-FCCC5AF2AC19}" type="datetime1">
              <a:rPr lang="en-US" smtClean="0"/>
              <a:t>6/26/2022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20" y="1"/>
            <a:ext cx="12191980" cy="6858000"/>
          </a:xfrm>
          <a:prstGeom prst="rect">
            <a:avLst/>
          </a:prstGeom>
        </p:spPr>
      </p:pic>
      <p:sp>
        <p:nvSpPr>
          <p:cNvPr id="3" name="Subtitle 2">
            <a:extLst>
              <a:ext uri="{FF2B5EF4-FFF2-40B4-BE49-F238E27FC236}">
                <a16:creationId xmlns:a16="http://schemas.microsoft.com/office/drawing/2014/main" id="{516A0C15-5BB2-41A2-BD46-E18F635D59B0}"/>
              </a:ext>
            </a:extLst>
          </p:cNvPr>
          <p:cNvSpPr>
            <a:spLocks noGrp="1"/>
          </p:cNvSpPr>
          <p:nvPr>
            <p:ph type="subTitle" idx="1"/>
          </p:nvPr>
        </p:nvSpPr>
        <p:spPr>
          <a:xfrm>
            <a:off x="2209799" y="3694375"/>
            <a:ext cx="9144000" cy="754025"/>
          </a:xfrm>
        </p:spPr>
        <p:txBody>
          <a:bodyPr>
            <a:normAutofit/>
          </a:bodyPr>
          <a:lstStyle/>
          <a:p>
            <a:r>
              <a:rPr lang="en-US" dirty="0"/>
              <a:t>1 John 2:18-27</a:t>
            </a:r>
          </a:p>
        </p:txBody>
      </p:sp>
      <p:sp>
        <p:nvSpPr>
          <p:cNvPr id="2" name="Title 1">
            <a:extLst>
              <a:ext uri="{FF2B5EF4-FFF2-40B4-BE49-F238E27FC236}">
                <a16:creationId xmlns:a16="http://schemas.microsoft.com/office/drawing/2014/main" id="{AF6636B6-A233-459A-95E5-DFBD46F360BC}"/>
              </a:ext>
            </a:extLst>
          </p:cNvPr>
          <p:cNvSpPr>
            <a:spLocks noGrp="1"/>
          </p:cNvSpPr>
          <p:nvPr>
            <p:ph type="ctrTitle"/>
          </p:nvPr>
        </p:nvSpPr>
        <p:spPr>
          <a:xfrm>
            <a:off x="2209800" y="4464028"/>
            <a:ext cx="9144000" cy="1641490"/>
          </a:xfrm>
        </p:spPr>
        <p:txBody>
          <a:bodyPr>
            <a:normAutofit/>
          </a:bodyPr>
          <a:lstStyle/>
          <a:p>
            <a:r>
              <a:rPr lang="en-US" sz="6600" dirty="0"/>
              <a:t>Promises Within The Turmoil</a:t>
            </a:r>
          </a:p>
        </p:txBody>
      </p:sp>
    </p:spTree>
    <p:extLst>
      <p:ext uri="{BB962C8B-B14F-4D97-AF65-F5344CB8AC3E}">
        <p14:creationId xmlns:p14="http://schemas.microsoft.com/office/powerpoint/2010/main" val="3549750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B86DD-C934-1027-461F-E7E6FF5221BC}"/>
              </a:ext>
            </a:extLst>
          </p:cNvPr>
          <p:cNvSpPr>
            <a:spLocks noGrp="1"/>
          </p:cNvSpPr>
          <p:nvPr>
            <p:ph type="title"/>
          </p:nvPr>
        </p:nvSpPr>
        <p:spPr/>
        <p:txBody>
          <a:bodyPr/>
          <a:lstStyle/>
          <a:p>
            <a:r>
              <a:rPr lang="en-US" dirty="0"/>
              <a:t>The Warning</a:t>
            </a:r>
          </a:p>
        </p:txBody>
      </p:sp>
      <p:sp>
        <p:nvSpPr>
          <p:cNvPr id="3" name="Content Placeholder 2">
            <a:extLst>
              <a:ext uri="{FF2B5EF4-FFF2-40B4-BE49-F238E27FC236}">
                <a16:creationId xmlns:a16="http://schemas.microsoft.com/office/drawing/2014/main" id="{F6C033EB-7345-718C-369F-BA42F1877462}"/>
              </a:ext>
            </a:extLst>
          </p:cNvPr>
          <p:cNvSpPr>
            <a:spLocks noGrp="1"/>
          </p:cNvSpPr>
          <p:nvPr>
            <p:ph idx="1"/>
          </p:nvPr>
        </p:nvSpPr>
        <p:spPr/>
        <p:txBody>
          <a:bodyPr>
            <a:normAutofit/>
          </a:bodyPr>
          <a:lstStyle/>
          <a:p>
            <a:pPr marL="0" indent="0">
              <a:buNone/>
            </a:pPr>
            <a:r>
              <a:rPr lang="en-US" sz="3200" dirty="0"/>
              <a:t>1 John 2:18-19</a:t>
            </a:r>
          </a:p>
          <a:p>
            <a:pPr marL="0" indent="0">
              <a:buNone/>
            </a:pPr>
            <a:r>
              <a:rPr lang="en-US" sz="3200" dirty="0"/>
              <a:t>Children, it is the last hour, and as you have heard that antichrist is coming, so now many antichrists have come. Therefore we know that it is the last hour.  19  They went out from us, but they were not of us; for if they had been of us, they would have continued with us. But they went out, that it might become plain that they all are not of us.</a:t>
            </a:r>
          </a:p>
        </p:txBody>
      </p:sp>
    </p:spTree>
    <p:extLst>
      <p:ext uri="{BB962C8B-B14F-4D97-AF65-F5344CB8AC3E}">
        <p14:creationId xmlns:p14="http://schemas.microsoft.com/office/powerpoint/2010/main" val="1481336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427B2-7D08-5554-60F7-106EB319EA3D}"/>
              </a:ext>
            </a:extLst>
          </p:cNvPr>
          <p:cNvSpPr>
            <a:spLocks noGrp="1"/>
          </p:cNvSpPr>
          <p:nvPr>
            <p:ph type="title"/>
          </p:nvPr>
        </p:nvSpPr>
        <p:spPr/>
        <p:txBody>
          <a:bodyPr/>
          <a:lstStyle/>
          <a:p>
            <a:r>
              <a:rPr lang="en-US" dirty="0"/>
              <a:t>The Promise</a:t>
            </a:r>
          </a:p>
        </p:txBody>
      </p:sp>
      <p:sp>
        <p:nvSpPr>
          <p:cNvPr id="3" name="Content Placeholder 2">
            <a:extLst>
              <a:ext uri="{FF2B5EF4-FFF2-40B4-BE49-F238E27FC236}">
                <a16:creationId xmlns:a16="http://schemas.microsoft.com/office/drawing/2014/main" id="{3158C444-B1B1-85CC-D4F3-F547872FDDCF}"/>
              </a:ext>
            </a:extLst>
          </p:cNvPr>
          <p:cNvSpPr>
            <a:spLocks noGrp="1"/>
          </p:cNvSpPr>
          <p:nvPr>
            <p:ph idx="1"/>
          </p:nvPr>
        </p:nvSpPr>
        <p:spPr/>
        <p:txBody>
          <a:bodyPr>
            <a:normAutofit fontScale="92500" lnSpcReduction="20000"/>
          </a:bodyPr>
          <a:lstStyle/>
          <a:p>
            <a:pPr marL="0" indent="0">
              <a:buNone/>
            </a:pPr>
            <a:r>
              <a:rPr lang="en-US" sz="3500" dirty="0"/>
              <a:t>1 John 2:20-25</a:t>
            </a:r>
          </a:p>
          <a:p>
            <a:pPr marL="0" indent="0">
              <a:buNone/>
            </a:pPr>
            <a:r>
              <a:rPr lang="en-US" sz="3200" dirty="0"/>
              <a:t>But you have been anointed by the Holy One, and you all have knowledge. 21 I write to you, not because you do not know the truth, but because you know it, and because no lie is of the truth. 22 Who is the liar but he who denies that Jesus is the Christ? This is the antichrist, he who denies the Father and the Son. 23 No one who denies the Son has the Father. Whoever confesses the Son has the Father also. 24 Let what you heard from the beginning abide in you. If what you heard from the beginning abides in you, then you too will abide in the Son and in the Father. 25 And this is the promise that he made to us—eternal life.</a:t>
            </a:r>
          </a:p>
        </p:txBody>
      </p:sp>
    </p:spTree>
    <p:extLst>
      <p:ext uri="{BB962C8B-B14F-4D97-AF65-F5344CB8AC3E}">
        <p14:creationId xmlns:p14="http://schemas.microsoft.com/office/powerpoint/2010/main" val="2768376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A16AD-C37E-27CA-3E38-C82AA97B69D6}"/>
              </a:ext>
            </a:extLst>
          </p:cNvPr>
          <p:cNvSpPr>
            <a:spLocks noGrp="1"/>
          </p:cNvSpPr>
          <p:nvPr>
            <p:ph type="title"/>
          </p:nvPr>
        </p:nvSpPr>
        <p:spPr/>
        <p:txBody>
          <a:bodyPr/>
          <a:lstStyle/>
          <a:p>
            <a:r>
              <a:rPr lang="en-US"/>
              <a:t>Galatians </a:t>
            </a:r>
            <a:r>
              <a:rPr lang="en-US" dirty="0"/>
              <a:t>2:20</a:t>
            </a:r>
          </a:p>
        </p:txBody>
      </p:sp>
      <p:sp>
        <p:nvSpPr>
          <p:cNvPr id="3" name="Content Placeholder 2">
            <a:extLst>
              <a:ext uri="{FF2B5EF4-FFF2-40B4-BE49-F238E27FC236}">
                <a16:creationId xmlns:a16="http://schemas.microsoft.com/office/drawing/2014/main" id="{CD8412C2-4B17-0A6B-CE4A-4D1DDD4C21B5}"/>
              </a:ext>
            </a:extLst>
          </p:cNvPr>
          <p:cNvSpPr>
            <a:spLocks noGrp="1"/>
          </p:cNvSpPr>
          <p:nvPr>
            <p:ph idx="1"/>
          </p:nvPr>
        </p:nvSpPr>
        <p:spPr/>
        <p:txBody>
          <a:bodyPr>
            <a:normAutofit/>
          </a:bodyPr>
          <a:lstStyle/>
          <a:p>
            <a:pPr marL="0" indent="0">
              <a:buNone/>
            </a:pPr>
            <a:r>
              <a:rPr lang="en-US" sz="3600" dirty="0"/>
              <a:t>I have been crucified with Christ. It is no longer I who live, but Christ who lives in me. And the life I now live in the flesh I live by faith in the Son of God, who loved me and gave himself for me</a:t>
            </a:r>
          </a:p>
        </p:txBody>
      </p:sp>
    </p:spTree>
    <p:extLst>
      <p:ext uri="{BB962C8B-B14F-4D97-AF65-F5344CB8AC3E}">
        <p14:creationId xmlns:p14="http://schemas.microsoft.com/office/powerpoint/2010/main" val="1692427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B9AD0-219D-76DE-6B09-6563C62B69F2}"/>
              </a:ext>
            </a:extLst>
          </p:cNvPr>
          <p:cNvSpPr>
            <a:spLocks noGrp="1"/>
          </p:cNvSpPr>
          <p:nvPr>
            <p:ph type="title"/>
          </p:nvPr>
        </p:nvSpPr>
        <p:spPr/>
        <p:txBody>
          <a:bodyPr/>
          <a:lstStyle/>
          <a:p>
            <a:r>
              <a:rPr lang="en-US" dirty="0"/>
              <a:t>The Command</a:t>
            </a:r>
          </a:p>
        </p:txBody>
      </p:sp>
      <p:sp>
        <p:nvSpPr>
          <p:cNvPr id="3" name="Content Placeholder 2">
            <a:extLst>
              <a:ext uri="{FF2B5EF4-FFF2-40B4-BE49-F238E27FC236}">
                <a16:creationId xmlns:a16="http://schemas.microsoft.com/office/drawing/2014/main" id="{68463EBA-89B7-EDE2-1780-19A008F485A5}"/>
              </a:ext>
            </a:extLst>
          </p:cNvPr>
          <p:cNvSpPr>
            <a:spLocks noGrp="1"/>
          </p:cNvSpPr>
          <p:nvPr>
            <p:ph idx="1"/>
          </p:nvPr>
        </p:nvSpPr>
        <p:spPr/>
        <p:txBody>
          <a:bodyPr>
            <a:normAutofit/>
          </a:bodyPr>
          <a:lstStyle/>
          <a:p>
            <a:pPr marL="0" indent="0">
              <a:buNone/>
            </a:pPr>
            <a:r>
              <a:rPr lang="en-US" sz="3200" dirty="0"/>
              <a:t>1 John 2:26-27</a:t>
            </a:r>
          </a:p>
          <a:p>
            <a:pPr marL="0" indent="0">
              <a:buNone/>
            </a:pPr>
            <a:r>
              <a:rPr lang="en-US" sz="3200" dirty="0"/>
              <a:t>I write these things to you about those who are trying to deceive you. 27 But the anointing that you received from him abides in you, and you have no need that anyone should teach you. But as his anointing teaches you about everything, and is true, and is no lie—just as it has taught you, abide in him.</a:t>
            </a:r>
          </a:p>
        </p:txBody>
      </p:sp>
    </p:spTree>
    <p:extLst>
      <p:ext uri="{BB962C8B-B14F-4D97-AF65-F5344CB8AC3E}">
        <p14:creationId xmlns:p14="http://schemas.microsoft.com/office/powerpoint/2010/main" val="1332204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44FFA-8E74-5441-DEDA-BF924ACEA79F}"/>
              </a:ext>
            </a:extLst>
          </p:cNvPr>
          <p:cNvSpPr>
            <a:spLocks noGrp="1"/>
          </p:cNvSpPr>
          <p:nvPr>
            <p:ph type="title"/>
          </p:nvPr>
        </p:nvSpPr>
        <p:spPr/>
        <p:txBody>
          <a:bodyPr/>
          <a:lstStyle/>
          <a:p>
            <a:r>
              <a:rPr lang="en-US" dirty="0"/>
              <a:t>Key Takeaways</a:t>
            </a:r>
          </a:p>
        </p:txBody>
      </p:sp>
      <p:sp>
        <p:nvSpPr>
          <p:cNvPr id="3" name="Content Placeholder 2">
            <a:extLst>
              <a:ext uri="{FF2B5EF4-FFF2-40B4-BE49-F238E27FC236}">
                <a16:creationId xmlns:a16="http://schemas.microsoft.com/office/drawing/2014/main" id="{9C620001-5FDF-5597-B6BC-6C70D928CC39}"/>
              </a:ext>
            </a:extLst>
          </p:cNvPr>
          <p:cNvSpPr>
            <a:spLocks noGrp="1"/>
          </p:cNvSpPr>
          <p:nvPr>
            <p:ph idx="1"/>
          </p:nvPr>
        </p:nvSpPr>
        <p:spPr/>
        <p:txBody>
          <a:bodyPr>
            <a:normAutofit/>
          </a:bodyPr>
          <a:lstStyle/>
          <a:p>
            <a:r>
              <a:rPr lang="en-US" sz="3600" dirty="0"/>
              <a:t>We are living in the last hours, we must live with urgency.</a:t>
            </a:r>
          </a:p>
          <a:p>
            <a:r>
              <a:rPr lang="en-US" sz="3600" dirty="0"/>
              <a:t>You are either for God or you are against Him.</a:t>
            </a:r>
          </a:p>
          <a:p>
            <a:r>
              <a:rPr lang="en-US" sz="3600" dirty="0"/>
              <a:t>The promise of eternal life has already been given to us.  </a:t>
            </a:r>
          </a:p>
        </p:txBody>
      </p:sp>
    </p:spTree>
    <p:extLst>
      <p:ext uri="{BB962C8B-B14F-4D97-AF65-F5344CB8AC3E}">
        <p14:creationId xmlns:p14="http://schemas.microsoft.com/office/powerpoint/2010/main" val="416042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6CE1C2-24FF-4125-B61C-AD39973FCD09}">
  <ds:schemaRefs>
    <ds:schemaRef ds:uri="http://schemas.microsoft.com/sharepoint/v3/contenttype/forms"/>
  </ds:schemaRefs>
</ds:datastoreItem>
</file>

<file path=customXml/itemProps2.xml><?xml version="1.0" encoding="utf-8"?>
<ds:datastoreItem xmlns:ds="http://schemas.openxmlformats.org/officeDocument/2006/customXml" ds:itemID="{5AF23494-F630-4E01-81EA-AA2F2975971E}">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CC083022-B7D0-4DE3-9976-6A91422D94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Depth design</Template>
  <TotalTime>84</TotalTime>
  <Words>408</Words>
  <Application>Microsoft Office PowerPoint</Application>
  <PresentationFormat>Widescreen</PresentationFormat>
  <Paragraphs>17</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Corbel</vt:lpstr>
      <vt:lpstr>Depth</vt:lpstr>
      <vt:lpstr>Promises Within The Turmoil</vt:lpstr>
      <vt:lpstr>The Warning</vt:lpstr>
      <vt:lpstr>The Promise</vt:lpstr>
      <vt:lpstr>Galatians 2:20</vt:lpstr>
      <vt:lpstr>The Command</vt:lpstr>
      <vt:lpstr>Key Takeaways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Promises Within The Turmoil</dc:title>
  <dc:creator>James Area</dc:creator>
  <cp:lastModifiedBy>Sound Booth</cp:lastModifiedBy>
  <cp:revision>1</cp:revision>
  <dcterms:created xsi:type="dcterms:W3CDTF">2022-06-26T01:47:47Z</dcterms:created>
  <dcterms:modified xsi:type="dcterms:W3CDTF">2022-06-26T15:45:36Z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