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99" r:id="rId3"/>
    <p:sldId id="256" r:id="rId4"/>
    <p:sldId id="302" r:id="rId5"/>
    <p:sldId id="258" r:id="rId6"/>
    <p:sldId id="259" r:id="rId7"/>
    <p:sldId id="260" r:id="rId8"/>
    <p:sldId id="261" r:id="rId9"/>
    <p:sldId id="262" r:id="rId10"/>
    <p:sldId id="263" r:id="rId11"/>
    <p:sldId id="264" r:id="rId12"/>
    <p:sldId id="266" r:id="rId13"/>
    <p:sldId id="267" r:id="rId14"/>
    <p:sldId id="268" r:id="rId15"/>
    <p:sldId id="269" r:id="rId16"/>
    <p:sldId id="270" r:id="rId17"/>
    <p:sldId id="294" r:id="rId18"/>
    <p:sldId id="293" r:id="rId19"/>
    <p:sldId id="296" r:id="rId20"/>
    <p:sldId id="301" r:id="rId21"/>
    <p:sldId id="295" r:id="rId22"/>
    <p:sldId id="271" r:id="rId23"/>
    <p:sldId id="289" r:id="rId24"/>
    <p:sldId id="274" r:id="rId25"/>
    <p:sldId id="290" r:id="rId26"/>
    <p:sldId id="286" r:id="rId27"/>
    <p:sldId id="291" r:id="rId28"/>
    <p:sldId id="297" r:id="rId29"/>
    <p:sldId id="298" r:id="rId30"/>
    <p:sldId id="287" r:id="rId31"/>
    <p:sldId id="292" r:id="rId32"/>
    <p:sldId id="288" r:id="rId33"/>
    <p:sldId id="275" r:id="rId34"/>
    <p:sldId id="276" r:id="rId35"/>
    <p:sldId id="277" r:id="rId36"/>
    <p:sldId id="27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F118DC-63B2-4DA9-B4DA-C8CFCA59271F}" v="2" dt="2022-05-15T13:46:22.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96" y="62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nd Booth" userId="a5eb99cd2d888d98" providerId="LiveId" clId="{BFF118DC-63B2-4DA9-B4DA-C8CFCA59271F}"/>
    <pc:docChg chg="custSel addSld delSld modSld">
      <pc:chgData name="Sound Booth" userId="a5eb99cd2d888d98" providerId="LiveId" clId="{BFF118DC-63B2-4DA9-B4DA-C8CFCA59271F}" dt="2022-05-15T13:46:46.661" v="4" actId="2696"/>
      <pc:docMkLst>
        <pc:docMk/>
      </pc:docMkLst>
      <pc:sldChg chg="del">
        <pc:chgData name="Sound Booth" userId="a5eb99cd2d888d98" providerId="LiveId" clId="{BFF118DC-63B2-4DA9-B4DA-C8CFCA59271F}" dt="2022-05-15T13:46:46.661" v="4" actId="2696"/>
        <pc:sldMkLst>
          <pc:docMk/>
          <pc:sldMk cId="0" sldId="257"/>
        </pc:sldMkLst>
      </pc:sldChg>
      <pc:sldChg chg="new del">
        <pc:chgData name="Sound Booth" userId="a5eb99cd2d888d98" providerId="LiveId" clId="{BFF118DC-63B2-4DA9-B4DA-C8CFCA59271F}" dt="2022-05-15T13:42:23.723" v="2" actId="2696"/>
        <pc:sldMkLst>
          <pc:docMk/>
          <pc:sldMk cId="2249455735" sldId="300"/>
        </pc:sldMkLst>
      </pc:sldChg>
      <pc:sldChg chg="add">
        <pc:chgData name="Sound Booth" userId="a5eb99cd2d888d98" providerId="LiveId" clId="{BFF118DC-63B2-4DA9-B4DA-C8CFCA59271F}" dt="2022-05-15T13:42:06.457" v="1"/>
        <pc:sldMkLst>
          <pc:docMk/>
          <pc:sldMk cId="0" sldId="301"/>
        </pc:sldMkLst>
      </pc:sldChg>
      <pc:sldChg chg="modSp mod">
        <pc:chgData name="Sound Booth" userId="a5eb99cd2d888d98" providerId="LiveId" clId="{BFF118DC-63B2-4DA9-B4DA-C8CFCA59271F}" dt="2022-05-15T13:46:22.489" v="3" actId="27636"/>
        <pc:sldMkLst>
          <pc:docMk/>
          <pc:sldMk cId="0" sldId="302"/>
        </pc:sldMkLst>
        <pc:spChg chg="mod">
          <ac:chgData name="Sound Booth" userId="a5eb99cd2d888d98" providerId="LiveId" clId="{BFF118DC-63B2-4DA9-B4DA-C8CFCA59271F}" dt="2022-05-15T13:46:22.489" v="3" actId="27636"/>
          <ac:spMkLst>
            <pc:docMk/>
            <pc:sldMk cId="0" sldId="30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62691D9-BD99-4C98-AAC2-4817423F99B6}" type="datetimeFigureOut">
              <a:rPr lang="en-US" smtClean="0"/>
              <a:pPr/>
              <a:t>5/15/2022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332FA28-AFC3-4D51-A9BA-DA8E41F0E4B2}" type="slidenum">
              <a:rPr lang="en-US" smtClean="0"/>
              <a:pPr/>
              <a:t>‹#›</a:t>
            </a:fld>
            <a:endParaRPr lang="en-US"/>
          </a:p>
        </p:txBody>
      </p:sp>
      <p:sp>
        <p:nvSpPr>
          <p:cNvPr id="32" name="Rectangle 31"/>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a:xfrm>
            <a:off x="412744" y="680477"/>
            <a:ext cx="6096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a:xfrm>
            <a:off x="35876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1" name="Rectangle 40"/>
          <p:cNvSpPr/>
          <p:nvPr/>
        </p:nvSpPr>
        <p:spPr>
          <a:xfrm>
            <a:off x="333360"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2" name="Rectangle 41"/>
          <p:cNvSpPr/>
          <p:nvPr/>
        </p:nvSpPr>
        <p:spPr>
          <a:xfrm>
            <a:off x="295691"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5" name="Rectangle 64"/>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6" name="Rectangle 65"/>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7" name="Rectangle 66"/>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812800" y="274640"/>
            <a:ext cx="78232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62691D9-BD99-4C98-AAC2-4817423F99B6}" type="datetimeFigureOut">
              <a:rPr lang="en-US" smtClean="0"/>
              <a:pPr/>
              <a:t>5/15/2022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332FA28-AFC3-4D51-A9BA-DA8E41F0E4B2}" type="slidenum">
              <a:rPr lang="en-US" smtClean="0"/>
              <a:pPr/>
              <a:t>‹#›</a:t>
            </a:fld>
            <a:endParaRPr lang="en-US"/>
          </a:p>
        </p:txBody>
      </p:sp>
      <p:sp>
        <p:nvSpPr>
          <p:cNvPr id="32" name="Rectangle 31"/>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a:xfrm>
            <a:off x="412744" y="680477"/>
            <a:ext cx="6096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a:xfrm>
            <a:off x="35876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1" name="Rectangle 40"/>
          <p:cNvSpPr/>
          <p:nvPr/>
        </p:nvSpPr>
        <p:spPr>
          <a:xfrm>
            <a:off x="333360"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2" name="Rectangle 41"/>
          <p:cNvSpPr/>
          <p:nvPr/>
        </p:nvSpPr>
        <p:spPr>
          <a:xfrm>
            <a:off x="295691"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5" name="Rectangle 64"/>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6" name="Rectangle 65"/>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7" name="Rectangle 66"/>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extLst>
      <p:ext uri="{BB962C8B-B14F-4D97-AF65-F5344CB8AC3E}">
        <p14:creationId xmlns:p14="http://schemas.microsoft.com/office/powerpoint/2010/main" val="4171832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2259587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Freeform 14"/>
          <p:cNvSpPr>
            <a:spLocks/>
          </p:cNvSpPr>
          <p:nvPr/>
        </p:nvSpPr>
        <p:spPr bwMode="auto">
          <a:xfrm>
            <a:off x="498621" y="0"/>
            <a:ext cx="7352715"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5236414">
            <a:off x="6635304" y="1285480"/>
            <a:ext cx="4114800" cy="158496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Freeform 15"/>
          <p:cNvSpPr>
            <a:spLocks/>
          </p:cNvSpPr>
          <p:nvPr/>
        </p:nvSpPr>
        <p:spPr bwMode="auto">
          <a:xfrm>
            <a:off x="7924800" y="0"/>
            <a:ext cx="36576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Freeform 16"/>
          <p:cNvSpPr>
            <a:spLocks/>
          </p:cNvSpPr>
          <p:nvPr/>
        </p:nvSpPr>
        <p:spPr bwMode="auto">
          <a:xfrm>
            <a:off x="7924800" y="4267200"/>
            <a:ext cx="42672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Freeform 17"/>
          <p:cNvSpPr>
            <a:spLocks/>
          </p:cNvSpPr>
          <p:nvPr/>
        </p:nvSpPr>
        <p:spPr bwMode="auto">
          <a:xfrm>
            <a:off x="7924800" y="0"/>
            <a:ext cx="18288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Freeform 18"/>
          <p:cNvSpPr>
            <a:spLocks/>
          </p:cNvSpPr>
          <p:nvPr/>
        </p:nvSpPr>
        <p:spPr bwMode="auto">
          <a:xfrm>
            <a:off x="7931152" y="4246564"/>
            <a:ext cx="2787649"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Freeform 19"/>
          <p:cNvSpPr>
            <a:spLocks/>
          </p:cNvSpPr>
          <p:nvPr/>
        </p:nvSpPr>
        <p:spPr bwMode="auto">
          <a:xfrm>
            <a:off x="7924800" y="4267200"/>
            <a:ext cx="21336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1" name="Freeform 20"/>
          <p:cNvSpPr>
            <a:spLocks/>
          </p:cNvSpPr>
          <p:nvPr/>
        </p:nvSpPr>
        <p:spPr bwMode="auto">
          <a:xfrm>
            <a:off x="7924800" y="1371600"/>
            <a:ext cx="42672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Freeform 21"/>
          <p:cNvSpPr>
            <a:spLocks/>
          </p:cNvSpPr>
          <p:nvPr/>
        </p:nvSpPr>
        <p:spPr bwMode="auto">
          <a:xfrm>
            <a:off x="7924800" y="1752600"/>
            <a:ext cx="42672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3" name="Freeform 22"/>
          <p:cNvSpPr>
            <a:spLocks/>
          </p:cNvSpPr>
          <p:nvPr/>
        </p:nvSpPr>
        <p:spPr bwMode="auto">
          <a:xfrm>
            <a:off x="1320800" y="4267200"/>
            <a:ext cx="660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4" name="Freeform 23"/>
          <p:cNvSpPr>
            <a:spLocks/>
          </p:cNvSpPr>
          <p:nvPr/>
        </p:nvSpPr>
        <p:spPr bwMode="auto">
          <a:xfrm>
            <a:off x="711200" y="4267200"/>
            <a:ext cx="7112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5" name="Freeform 24"/>
          <p:cNvSpPr>
            <a:spLocks/>
          </p:cNvSpPr>
          <p:nvPr/>
        </p:nvSpPr>
        <p:spPr bwMode="auto">
          <a:xfrm>
            <a:off x="489099" y="2438400"/>
            <a:ext cx="75184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6" name="Freeform 25"/>
          <p:cNvSpPr>
            <a:spLocks/>
          </p:cNvSpPr>
          <p:nvPr/>
        </p:nvSpPr>
        <p:spPr bwMode="auto">
          <a:xfrm>
            <a:off x="489099" y="2133600"/>
            <a:ext cx="75184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Freeform 26"/>
          <p:cNvSpPr>
            <a:spLocks/>
          </p:cNvSpPr>
          <p:nvPr/>
        </p:nvSpPr>
        <p:spPr bwMode="auto">
          <a:xfrm>
            <a:off x="6096000" y="4267200"/>
            <a:ext cx="18288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
        <p:nvSpPr>
          <p:cNvPr id="7" name="Rectangle 6"/>
          <p:cNvSpPr/>
          <p:nvPr/>
        </p:nvSpPr>
        <p:spPr>
          <a:xfrm>
            <a:off x="484213" y="402265"/>
            <a:ext cx="1133856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49538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flipH="1">
            <a:off x="548145"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flipH="1">
            <a:off x="59793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H="1">
            <a:off x="63560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667304" y="680477"/>
            <a:ext cx="4876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extLst>
      <p:ext uri="{BB962C8B-B14F-4D97-AF65-F5344CB8AC3E}">
        <p14:creationId xmlns:p14="http://schemas.microsoft.com/office/powerpoint/2010/main" val="1296445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10972800" cy="914400"/>
          </a:xfrm>
        </p:spPr>
        <p:txBody>
          <a:bodyPr/>
          <a:lstStyle/>
          <a:p>
            <a:r>
              <a:rPr kumimoji="0" lang="en-US"/>
              <a:t>Click to edit Master title style</a:t>
            </a:r>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2691D9-BD99-4C98-AAC2-4817423F99B6}" type="datetimeFigureOut">
              <a:rPr lang="en-US" smtClean="0"/>
              <a:pPr/>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1857685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1182277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673099" y="512064"/>
            <a:ext cx="103632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2691D9-BD99-4C98-AAC2-4817423F99B6}" type="datetimeFigureOut">
              <a:rPr lang="en-US" smtClean="0"/>
              <a:pPr/>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32FA28-AFC3-4D51-A9BA-DA8E41F0E4B2}" type="slidenum">
              <a:rPr lang="en-US" smtClean="0"/>
              <a:pPr/>
              <a:t>‹#›</a:t>
            </a:fld>
            <a:endParaRPr lang="en-US"/>
          </a:p>
        </p:txBody>
      </p:sp>
      <p:sp>
        <p:nvSpPr>
          <p:cNvPr id="16" name="Rectangle 15"/>
          <p:cNvSpPr/>
          <p:nvPr/>
        </p:nvSpPr>
        <p:spPr>
          <a:xfrm>
            <a:off x="117053" y="680477"/>
            <a:ext cx="6096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7" name="Rectangle 16"/>
          <p:cNvSpPr/>
          <p:nvPr/>
        </p:nvSpPr>
        <p:spPr>
          <a:xfrm>
            <a:off x="6307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Rectangle 17"/>
          <p:cNvSpPr/>
          <p:nvPr/>
        </p:nvSpPr>
        <p:spPr>
          <a:xfrm>
            <a:off x="37669"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Rectangle 19"/>
          <p:cNvSpPr/>
          <p:nvPr/>
        </p:nvSpPr>
        <p:spPr>
          <a:xfrm flipH="1">
            <a:off x="19969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Rectangle 20"/>
          <p:cNvSpPr/>
          <p:nvPr/>
        </p:nvSpPr>
        <p:spPr>
          <a:xfrm flipH="1">
            <a:off x="252455"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Rectangle 21"/>
          <p:cNvSpPr/>
          <p:nvPr/>
        </p:nvSpPr>
        <p:spPr>
          <a:xfrm flipH="1">
            <a:off x="302243"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flipH="1">
            <a:off x="339912"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371613" y="680477"/>
            <a:ext cx="4876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extLst>
      <p:ext uri="{BB962C8B-B14F-4D97-AF65-F5344CB8AC3E}">
        <p14:creationId xmlns:p14="http://schemas.microsoft.com/office/powerpoint/2010/main" val="3494527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162691D9-BD99-4C98-AAC2-4817423F99B6}" type="datetimeFigureOut">
              <a:rPr lang="en-US" smtClean="0"/>
              <a:pPr/>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2468050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691D9-BD99-4C98-AAC2-4817423F99B6}" type="datetimeFigureOut">
              <a:rPr lang="en-US" smtClean="0"/>
              <a:pPr/>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19433862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2691D9-BD99-4C98-AAC2-4817423F99B6}" type="datetimeFigureOut">
              <a:rPr lang="en-US" smtClean="0"/>
              <a:pPr/>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1232848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11374903" y="1197789"/>
            <a:ext cx="132763" cy="171288"/>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11578103" y="1350189"/>
            <a:ext cx="132763" cy="171288"/>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11115579" y="1453352"/>
            <a:ext cx="132763" cy="171288"/>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8636000" y="55499"/>
            <a:ext cx="2844800" cy="365125"/>
          </a:xfrm>
        </p:spPr>
        <p:txBody>
          <a:bodyPr/>
          <a:lstStyle/>
          <a:p>
            <a:fld id="{162691D9-BD99-4C98-AAC2-4817423F99B6}" type="datetimeFigureOut">
              <a:rPr lang="en-US" smtClean="0"/>
              <a:pPr/>
              <a:t>5/15/2022</a:t>
            </a:fld>
            <a:endParaRPr lang="en-US"/>
          </a:p>
        </p:txBody>
      </p:sp>
      <p:sp>
        <p:nvSpPr>
          <p:cNvPr id="6" name="Footer Placeholder 5"/>
          <p:cNvSpPr>
            <a:spLocks noGrp="1"/>
          </p:cNvSpPr>
          <p:nvPr>
            <p:ph type="ftr" sz="quarter" idx="11"/>
          </p:nvPr>
        </p:nvSpPr>
        <p:spPr>
          <a:xfrm>
            <a:off x="1219200" y="55499"/>
            <a:ext cx="7416800" cy="365125"/>
          </a:xfrm>
        </p:spPr>
        <p:txBody>
          <a:bodyPr/>
          <a:lstStyle/>
          <a:p>
            <a:endParaRPr lang="en-US"/>
          </a:p>
        </p:txBody>
      </p:sp>
      <p:sp>
        <p:nvSpPr>
          <p:cNvPr id="7" name="Slide Number Placeholder 6"/>
          <p:cNvSpPr>
            <a:spLocks noGrp="1"/>
          </p:cNvSpPr>
          <p:nvPr>
            <p:ph type="sldNum" sz="quarter" idx="12"/>
          </p:nvPr>
        </p:nvSpPr>
        <p:spPr>
          <a:xfrm>
            <a:off x="11480800" y="55499"/>
            <a:ext cx="609600" cy="365125"/>
          </a:xfrm>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7360786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31151768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812800" y="274640"/>
            <a:ext cx="78232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Tree>
    <p:extLst>
      <p:ext uri="{BB962C8B-B14F-4D97-AF65-F5344CB8AC3E}">
        <p14:creationId xmlns:p14="http://schemas.microsoft.com/office/powerpoint/2010/main" val="3738325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Freeform 14"/>
          <p:cNvSpPr>
            <a:spLocks/>
          </p:cNvSpPr>
          <p:nvPr/>
        </p:nvSpPr>
        <p:spPr bwMode="auto">
          <a:xfrm>
            <a:off x="498621" y="0"/>
            <a:ext cx="7352715"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5236414">
            <a:off x="6635304" y="1285480"/>
            <a:ext cx="4114800" cy="158496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Freeform 15"/>
          <p:cNvSpPr>
            <a:spLocks/>
          </p:cNvSpPr>
          <p:nvPr/>
        </p:nvSpPr>
        <p:spPr bwMode="auto">
          <a:xfrm>
            <a:off x="7924800" y="0"/>
            <a:ext cx="36576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Freeform 16"/>
          <p:cNvSpPr>
            <a:spLocks/>
          </p:cNvSpPr>
          <p:nvPr/>
        </p:nvSpPr>
        <p:spPr bwMode="auto">
          <a:xfrm>
            <a:off x="7924800" y="4267200"/>
            <a:ext cx="42672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Freeform 17"/>
          <p:cNvSpPr>
            <a:spLocks/>
          </p:cNvSpPr>
          <p:nvPr/>
        </p:nvSpPr>
        <p:spPr bwMode="auto">
          <a:xfrm>
            <a:off x="7924800" y="0"/>
            <a:ext cx="18288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Freeform 18"/>
          <p:cNvSpPr>
            <a:spLocks/>
          </p:cNvSpPr>
          <p:nvPr/>
        </p:nvSpPr>
        <p:spPr bwMode="auto">
          <a:xfrm>
            <a:off x="7931152" y="4246564"/>
            <a:ext cx="2787649"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Freeform 19"/>
          <p:cNvSpPr>
            <a:spLocks/>
          </p:cNvSpPr>
          <p:nvPr/>
        </p:nvSpPr>
        <p:spPr bwMode="auto">
          <a:xfrm>
            <a:off x="7924800" y="4267200"/>
            <a:ext cx="21336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1" name="Freeform 20"/>
          <p:cNvSpPr>
            <a:spLocks/>
          </p:cNvSpPr>
          <p:nvPr/>
        </p:nvSpPr>
        <p:spPr bwMode="auto">
          <a:xfrm>
            <a:off x="7924800" y="1371600"/>
            <a:ext cx="42672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Freeform 21"/>
          <p:cNvSpPr>
            <a:spLocks/>
          </p:cNvSpPr>
          <p:nvPr/>
        </p:nvSpPr>
        <p:spPr bwMode="auto">
          <a:xfrm>
            <a:off x="7924800" y="1752600"/>
            <a:ext cx="42672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3" name="Freeform 22"/>
          <p:cNvSpPr>
            <a:spLocks/>
          </p:cNvSpPr>
          <p:nvPr/>
        </p:nvSpPr>
        <p:spPr bwMode="auto">
          <a:xfrm>
            <a:off x="1320800" y="4267200"/>
            <a:ext cx="660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4" name="Freeform 23"/>
          <p:cNvSpPr>
            <a:spLocks/>
          </p:cNvSpPr>
          <p:nvPr/>
        </p:nvSpPr>
        <p:spPr bwMode="auto">
          <a:xfrm>
            <a:off x="711200" y="4267200"/>
            <a:ext cx="7112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5" name="Freeform 24"/>
          <p:cNvSpPr>
            <a:spLocks/>
          </p:cNvSpPr>
          <p:nvPr/>
        </p:nvSpPr>
        <p:spPr bwMode="auto">
          <a:xfrm>
            <a:off x="489099" y="2438400"/>
            <a:ext cx="75184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6" name="Freeform 25"/>
          <p:cNvSpPr>
            <a:spLocks/>
          </p:cNvSpPr>
          <p:nvPr/>
        </p:nvSpPr>
        <p:spPr bwMode="auto">
          <a:xfrm>
            <a:off x="489099" y="2133600"/>
            <a:ext cx="75184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Freeform 26"/>
          <p:cNvSpPr>
            <a:spLocks/>
          </p:cNvSpPr>
          <p:nvPr/>
        </p:nvSpPr>
        <p:spPr bwMode="auto">
          <a:xfrm>
            <a:off x="6096000" y="4267200"/>
            <a:ext cx="18288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2691D9-BD99-4C98-AAC2-4817423F99B6}" type="datetimeFigureOut">
              <a:rPr lang="en-US" smtClean="0"/>
              <a:pPr/>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32FA28-AFC3-4D51-A9BA-DA8E41F0E4B2}" type="slidenum">
              <a:rPr lang="en-US" smtClean="0"/>
              <a:pPr/>
              <a:t>‹#›</a:t>
            </a:fld>
            <a:endParaRPr lang="en-US"/>
          </a:p>
        </p:txBody>
      </p:sp>
      <p:sp>
        <p:nvSpPr>
          <p:cNvPr id="7" name="Rectangle 6"/>
          <p:cNvSpPr/>
          <p:nvPr/>
        </p:nvSpPr>
        <p:spPr>
          <a:xfrm>
            <a:off x="484213" y="402265"/>
            <a:ext cx="1133856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49538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flipH="1">
            <a:off x="548145"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flipH="1">
            <a:off x="59793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H="1">
            <a:off x="63560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667304" y="680477"/>
            <a:ext cx="4876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10972800" cy="914400"/>
          </a:xfrm>
        </p:spPr>
        <p:txBody>
          <a:bodyPr/>
          <a:lstStyle/>
          <a:p>
            <a:r>
              <a:rPr kumimoji="0" lang="en-US"/>
              <a:t>Click to edit Master title style</a:t>
            </a:r>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2691D9-BD99-4C98-AAC2-4817423F99B6}" type="datetimeFigureOut">
              <a:rPr lang="en-US" smtClean="0"/>
              <a:pPr/>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2FA28-AFC3-4D51-A9BA-DA8E41F0E4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1182277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673099" y="512064"/>
            <a:ext cx="103632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2691D9-BD99-4C98-AAC2-4817423F99B6}" type="datetimeFigureOut">
              <a:rPr lang="en-US" smtClean="0"/>
              <a:pPr/>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32FA28-AFC3-4D51-A9BA-DA8E41F0E4B2}" type="slidenum">
              <a:rPr lang="en-US" smtClean="0"/>
              <a:pPr/>
              <a:t>‹#›</a:t>
            </a:fld>
            <a:endParaRPr lang="en-US"/>
          </a:p>
        </p:txBody>
      </p:sp>
      <p:sp>
        <p:nvSpPr>
          <p:cNvPr id="16" name="Rectangle 15"/>
          <p:cNvSpPr/>
          <p:nvPr/>
        </p:nvSpPr>
        <p:spPr>
          <a:xfrm>
            <a:off x="117053" y="680477"/>
            <a:ext cx="6096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7" name="Rectangle 16"/>
          <p:cNvSpPr/>
          <p:nvPr/>
        </p:nvSpPr>
        <p:spPr>
          <a:xfrm>
            <a:off x="6307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Rectangle 17"/>
          <p:cNvSpPr/>
          <p:nvPr/>
        </p:nvSpPr>
        <p:spPr>
          <a:xfrm>
            <a:off x="37669"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Rectangle 19"/>
          <p:cNvSpPr/>
          <p:nvPr/>
        </p:nvSpPr>
        <p:spPr>
          <a:xfrm flipH="1">
            <a:off x="19969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Rectangle 20"/>
          <p:cNvSpPr/>
          <p:nvPr/>
        </p:nvSpPr>
        <p:spPr>
          <a:xfrm flipH="1">
            <a:off x="252455"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Rectangle 21"/>
          <p:cNvSpPr/>
          <p:nvPr/>
        </p:nvSpPr>
        <p:spPr>
          <a:xfrm flipH="1">
            <a:off x="302243"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flipH="1">
            <a:off x="339912"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371613" y="680477"/>
            <a:ext cx="4876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162691D9-BD99-4C98-AAC2-4817423F99B6}" type="datetimeFigureOut">
              <a:rPr lang="en-US" smtClean="0"/>
              <a:pPr/>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32FA28-AFC3-4D51-A9BA-DA8E41F0E4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2691D9-BD99-4C98-AAC2-4817423F99B6}" type="datetimeFigureOut">
              <a:rPr lang="en-US" smtClean="0"/>
              <a:pPr/>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32FA28-AFC3-4D51-A9BA-DA8E41F0E4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2691D9-BD99-4C98-AAC2-4817423F99B6}" type="datetimeFigureOut">
              <a:rPr lang="en-US" smtClean="0"/>
              <a:pPr/>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32FA28-AFC3-4D51-A9BA-DA8E41F0E4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11374903" y="1197789"/>
            <a:ext cx="132763" cy="171288"/>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11578103" y="1350189"/>
            <a:ext cx="132763" cy="171288"/>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11115579" y="1453352"/>
            <a:ext cx="132763" cy="171288"/>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8636000" y="55499"/>
            <a:ext cx="2844800" cy="365125"/>
          </a:xfrm>
        </p:spPr>
        <p:txBody>
          <a:bodyPr/>
          <a:lstStyle/>
          <a:p>
            <a:fld id="{162691D9-BD99-4C98-AAC2-4817423F99B6}" type="datetimeFigureOut">
              <a:rPr lang="en-US" smtClean="0"/>
              <a:pPr/>
              <a:t>5/15/2022</a:t>
            </a:fld>
            <a:endParaRPr lang="en-US"/>
          </a:p>
        </p:txBody>
      </p:sp>
      <p:sp>
        <p:nvSpPr>
          <p:cNvPr id="6" name="Footer Placeholder 5"/>
          <p:cNvSpPr>
            <a:spLocks noGrp="1"/>
          </p:cNvSpPr>
          <p:nvPr>
            <p:ph type="ftr" sz="quarter" idx="11"/>
          </p:nvPr>
        </p:nvSpPr>
        <p:spPr>
          <a:xfrm>
            <a:off x="1219200" y="55499"/>
            <a:ext cx="7416800" cy="365125"/>
          </a:xfrm>
        </p:spPr>
        <p:txBody>
          <a:bodyPr/>
          <a:lstStyle/>
          <a:p>
            <a:endParaRPr lang="en-US"/>
          </a:p>
        </p:txBody>
      </p:sp>
      <p:sp>
        <p:nvSpPr>
          <p:cNvPr id="7" name="Slide Number Placeholder 6"/>
          <p:cNvSpPr>
            <a:spLocks noGrp="1"/>
          </p:cNvSpPr>
          <p:nvPr>
            <p:ph type="sldNum" sz="quarter" idx="12"/>
          </p:nvPr>
        </p:nvSpPr>
        <p:spPr>
          <a:xfrm>
            <a:off x="11480800" y="55499"/>
            <a:ext cx="609600" cy="365125"/>
          </a:xfrm>
        </p:spPr>
        <p:txBody>
          <a:bodyPr/>
          <a:lstStyle/>
          <a:p>
            <a:fld id="{8332FA28-AFC3-4D51-A9BA-DA8E41F0E4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412744" y="680477"/>
            <a:ext cx="6096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5" name="Rectangle 14"/>
          <p:cNvSpPr/>
          <p:nvPr/>
        </p:nvSpPr>
        <p:spPr>
          <a:xfrm>
            <a:off x="358764" y="680477"/>
            <a:ext cx="3657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6" name="Rectangle 15"/>
          <p:cNvSpPr/>
          <p:nvPr/>
        </p:nvSpPr>
        <p:spPr>
          <a:xfrm>
            <a:off x="333360"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7" name="Rectangle 16"/>
          <p:cNvSpPr/>
          <p:nvPr/>
        </p:nvSpPr>
        <p:spPr>
          <a:xfrm>
            <a:off x="295691"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p>
            <a:r>
              <a:rPr kumimoji="0" lang="en-US" dirty="0"/>
              <a:t>Click to edit Master title style</a:t>
            </a:r>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fld id="{162691D9-BD99-4C98-AAC2-4817423F99B6}" type="datetimeFigureOut">
              <a:rPr lang="en-US" smtClean="0"/>
              <a:pPr/>
              <a:t>5/15/2022</a:t>
            </a:fld>
            <a:endParaRPr lang="en-US"/>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tx2"/>
                </a:solidFill>
              </a:defRPr>
            </a:lvl1pPr>
            <a:extLst/>
          </a:lstStyle>
          <a:p>
            <a:fld id="{8332FA28-AFC3-4D51-A9BA-DA8E41F0E4B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spc="-100" baseline="0">
          <a:solidFill>
            <a:schemeClr val="tx1"/>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4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412744" y="680477"/>
            <a:ext cx="6096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5" name="Rectangle 14"/>
          <p:cNvSpPr/>
          <p:nvPr/>
        </p:nvSpPr>
        <p:spPr>
          <a:xfrm>
            <a:off x="358764" y="680477"/>
            <a:ext cx="3657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6" name="Rectangle 15"/>
          <p:cNvSpPr/>
          <p:nvPr/>
        </p:nvSpPr>
        <p:spPr>
          <a:xfrm>
            <a:off x="333360"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7" name="Rectangle 16"/>
          <p:cNvSpPr/>
          <p:nvPr/>
        </p:nvSpPr>
        <p:spPr>
          <a:xfrm>
            <a:off x="295691"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fld id="{162691D9-BD99-4C98-AAC2-4817423F99B6}" type="datetimeFigureOut">
              <a:rPr lang="en-US" smtClean="0"/>
              <a:pPr/>
              <a:t>5/15/2022</a:t>
            </a:fld>
            <a:endParaRPr lang="en-US"/>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tx2"/>
                </a:solidFill>
              </a:defRPr>
            </a:lvl1pPr>
            <a:extLst/>
          </a:lstStyle>
          <a:p>
            <a:fld id="{8332FA28-AFC3-4D51-A9BA-DA8E41F0E4B2}" type="slidenum">
              <a:rPr lang="en-US" smtClean="0"/>
              <a:pPr/>
              <a:t>‹#›</a:t>
            </a:fld>
            <a:endParaRPr lang="en-US"/>
          </a:p>
        </p:txBody>
      </p:sp>
    </p:spTree>
    <p:extLst>
      <p:ext uri="{BB962C8B-B14F-4D97-AF65-F5344CB8AC3E}">
        <p14:creationId xmlns:p14="http://schemas.microsoft.com/office/powerpoint/2010/main" val="18977502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8849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20:7-8</a:t>
            </a:r>
          </a:p>
        </p:txBody>
      </p:sp>
      <p:sp>
        <p:nvSpPr>
          <p:cNvPr id="3" name="Content Placeholder 2"/>
          <p:cNvSpPr>
            <a:spLocks noGrp="1"/>
          </p:cNvSpPr>
          <p:nvPr>
            <p:ph idx="1"/>
          </p:nvPr>
        </p:nvSpPr>
        <p:spPr>
          <a:xfrm>
            <a:off x="609600" y="1600200"/>
            <a:ext cx="10972800" cy="4755360"/>
          </a:xfrm>
        </p:spPr>
        <p:txBody>
          <a:bodyPr>
            <a:normAutofit/>
          </a:bodyPr>
          <a:lstStyle/>
          <a:p>
            <a:pPr marL="68580" indent="0">
              <a:buNone/>
            </a:pPr>
            <a:r>
              <a:rPr lang="en-US" i="1" dirty="0">
                <a:solidFill>
                  <a:schemeClr val="tx2"/>
                </a:solidFill>
              </a:rPr>
              <a:t>7) </a:t>
            </a:r>
            <a:r>
              <a:rPr lang="en-US" dirty="0"/>
              <a:t>When the thousand years are over, Satan will be released from his prison </a:t>
            </a:r>
            <a:r>
              <a:rPr lang="en-US" i="1" dirty="0">
                <a:solidFill>
                  <a:schemeClr val="tx2"/>
                </a:solidFill>
              </a:rPr>
              <a:t>8) </a:t>
            </a:r>
            <a:r>
              <a:rPr lang="en-US" dirty="0"/>
              <a:t>and will go out to deceive the nations in the four corners of the earth--Gog and Magog--to gather them for battle. In number they are like the sand on the seashore.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20:9</a:t>
            </a:r>
          </a:p>
        </p:txBody>
      </p:sp>
      <p:sp>
        <p:nvSpPr>
          <p:cNvPr id="3" name="Content Placeholder 2"/>
          <p:cNvSpPr>
            <a:spLocks noGrp="1"/>
          </p:cNvSpPr>
          <p:nvPr>
            <p:ph idx="1"/>
          </p:nvPr>
        </p:nvSpPr>
        <p:spPr>
          <a:xfrm>
            <a:off x="609600" y="1600200"/>
            <a:ext cx="10972800" cy="4755360"/>
          </a:xfrm>
        </p:spPr>
        <p:txBody>
          <a:bodyPr/>
          <a:lstStyle/>
          <a:p>
            <a:pPr marL="68580" indent="0">
              <a:buNone/>
            </a:pPr>
            <a:r>
              <a:rPr lang="en-US" i="1" dirty="0">
                <a:solidFill>
                  <a:schemeClr val="tx2"/>
                </a:solidFill>
              </a:rPr>
              <a:t>9) </a:t>
            </a:r>
            <a:r>
              <a:rPr lang="en-US" dirty="0"/>
              <a:t>They marched across the breadth of the earth and surrounded the camp of God's people, the city he loves. But fire came down from heaven and devoured them.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20:10</a:t>
            </a:r>
          </a:p>
        </p:txBody>
      </p:sp>
      <p:sp>
        <p:nvSpPr>
          <p:cNvPr id="3" name="Content Placeholder 2"/>
          <p:cNvSpPr>
            <a:spLocks noGrp="1"/>
          </p:cNvSpPr>
          <p:nvPr>
            <p:ph idx="1"/>
          </p:nvPr>
        </p:nvSpPr>
        <p:spPr>
          <a:xfrm>
            <a:off x="609600" y="1600200"/>
            <a:ext cx="10972800" cy="4755360"/>
          </a:xfrm>
        </p:spPr>
        <p:txBody>
          <a:bodyPr/>
          <a:lstStyle/>
          <a:p>
            <a:pPr marL="68580" indent="0">
              <a:buNone/>
            </a:pPr>
            <a:r>
              <a:rPr lang="en-US" i="1" dirty="0">
                <a:solidFill>
                  <a:schemeClr val="tx2"/>
                </a:solidFill>
              </a:rPr>
              <a:t>10) </a:t>
            </a:r>
            <a:r>
              <a:rPr lang="en-US" dirty="0"/>
              <a:t>And the devil, who deceived them, was thrown into the lake of burning sulfur, where the beast and the false prophet had been thrown. They will be tormented day and night for ever and ever.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9372600" cy="740664"/>
          </a:xfrm>
        </p:spPr>
        <p:txBody>
          <a:bodyPr/>
          <a:lstStyle/>
          <a:p>
            <a:r>
              <a:rPr lang="en-US" dirty="0"/>
              <a:t>Rev. 20:11-12</a:t>
            </a:r>
          </a:p>
        </p:txBody>
      </p:sp>
      <p:sp>
        <p:nvSpPr>
          <p:cNvPr id="3" name="Content Placeholder 2"/>
          <p:cNvSpPr>
            <a:spLocks noGrp="1"/>
          </p:cNvSpPr>
          <p:nvPr>
            <p:ph idx="1"/>
          </p:nvPr>
        </p:nvSpPr>
        <p:spPr>
          <a:xfrm>
            <a:off x="609600" y="1600200"/>
            <a:ext cx="10972800" cy="4755360"/>
          </a:xfrm>
        </p:spPr>
        <p:txBody>
          <a:bodyPr>
            <a:normAutofit lnSpcReduction="10000"/>
          </a:bodyPr>
          <a:lstStyle/>
          <a:p>
            <a:pPr marL="68580" indent="0">
              <a:buNone/>
            </a:pPr>
            <a:r>
              <a:rPr lang="en-US" i="1" dirty="0">
                <a:solidFill>
                  <a:schemeClr val="tx2"/>
                </a:solidFill>
              </a:rPr>
              <a:t>11) </a:t>
            </a:r>
            <a:r>
              <a:rPr lang="en-US" dirty="0"/>
              <a:t>Then I saw a great white throne and him who was seated on it. Earth and sky fled from his presence, and there was no place for them. </a:t>
            </a:r>
            <a:r>
              <a:rPr lang="en-US" i="1" dirty="0">
                <a:solidFill>
                  <a:schemeClr val="tx2"/>
                </a:solidFill>
              </a:rPr>
              <a:t>12) </a:t>
            </a:r>
            <a:r>
              <a:rPr lang="en-US" dirty="0"/>
              <a:t>And I saw the dead, great and small, standing before the throne, and books were opened. Another book was opened, which is the book of life. The dead were judged according to what they had done as recorded in the books.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20:13</a:t>
            </a:r>
          </a:p>
        </p:txBody>
      </p:sp>
      <p:sp>
        <p:nvSpPr>
          <p:cNvPr id="3" name="Content Placeholder 2"/>
          <p:cNvSpPr>
            <a:spLocks noGrp="1"/>
          </p:cNvSpPr>
          <p:nvPr>
            <p:ph idx="1"/>
          </p:nvPr>
        </p:nvSpPr>
        <p:spPr>
          <a:xfrm>
            <a:off x="609600" y="1600200"/>
            <a:ext cx="10972800" cy="4755360"/>
          </a:xfrm>
        </p:spPr>
        <p:txBody>
          <a:bodyPr/>
          <a:lstStyle/>
          <a:p>
            <a:pPr marL="68580" indent="0">
              <a:buNone/>
            </a:pPr>
            <a:r>
              <a:rPr lang="en-US" i="1" dirty="0">
                <a:solidFill>
                  <a:schemeClr val="tx2"/>
                </a:solidFill>
              </a:rPr>
              <a:t>13) </a:t>
            </a:r>
            <a:r>
              <a:rPr lang="en-US" dirty="0"/>
              <a:t>The sea gave up the dead that were in it, and death and Hades gave up the dead that were in them, and each person was judged according to what he had done.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20:14-15</a:t>
            </a:r>
          </a:p>
        </p:txBody>
      </p:sp>
      <p:sp>
        <p:nvSpPr>
          <p:cNvPr id="3" name="Content Placeholder 2"/>
          <p:cNvSpPr>
            <a:spLocks noGrp="1"/>
          </p:cNvSpPr>
          <p:nvPr>
            <p:ph idx="1"/>
          </p:nvPr>
        </p:nvSpPr>
        <p:spPr>
          <a:xfrm>
            <a:off x="609600" y="1600200"/>
            <a:ext cx="10972800" cy="4755360"/>
          </a:xfrm>
        </p:spPr>
        <p:txBody>
          <a:bodyPr/>
          <a:lstStyle/>
          <a:p>
            <a:pPr marL="68580" indent="0">
              <a:buNone/>
            </a:pPr>
            <a:r>
              <a:rPr lang="en-US" i="1" dirty="0">
                <a:solidFill>
                  <a:schemeClr val="tx2"/>
                </a:solidFill>
              </a:rPr>
              <a:t>14) </a:t>
            </a:r>
            <a:r>
              <a:rPr lang="en-US" dirty="0"/>
              <a:t>Then death and Hades were thrown into the lake of fire. The lake of fire is the second death. </a:t>
            </a:r>
            <a:r>
              <a:rPr lang="en-US" i="1" dirty="0">
                <a:solidFill>
                  <a:schemeClr val="tx2"/>
                </a:solidFill>
              </a:rPr>
              <a:t>15)</a:t>
            </a:r>
            <a:r>
              <a:rPr lang="en-US" dirty="0"/>
              <a:t> If anyone's name was not found written in the book of life, he was thrown into the lake of fire.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THE BATTLE OF ARMEGEDDON</a:t>
            </a:r>
          </a:p>
        </p:txBody>
      </p:sp>
      <p:sp>
        <p:nvSpPr>
          <p:cNvPr id="3" name="Content Placeholder 2"/>
          <p:cNvSpPr>
            <a:spLocks noGrp="1"/>
          </p:cNvSpPr>
          <p:nvPr>
            <p:ph idx="1"/>
          </p:nvPr>
        </p:nvSpPr>
        <p:spPr>
          <a:xfrm>
            <a:off x="609600" y="1600200"/>
            <a:ext cx="10972800" cy="4755360"/>
          </a:xfrm>
        </p:spPr>
        <p:txBody>
          <a:bodyPr>
            <a:normAutofit/>
          </a:bodyPr>
          <a:lstStyle/>
          <a:p>
            <a:r>
              <a:rPr lang="en-US" sz="4000" dirty="0"/>
              <a:t>REV. 19:19-21</a:t>
            </a:r>
          </a:p>
          <a:p>
            <a:r>
              <a:rPr lang="en-US" sz="4000" dirty="0"/>
              <a:t>CHRIST DEFEATS THEM ALL.</a:t>
            </a:r>
          </a:p>
          <a:p>
            <a:r>
              <a:rPr lang="en-US" sz="4000" dirty="0"/>
              <a:t>THE ANTICHRIST AND THE FALSE PROPHET ARE THROWN INTO HELL.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sz="4400" dirty="0"/>
              <a:t>THE MILLENNIUM-1000 YEARS</a:t>
            </a:r>
          </a:p>
        </p:txBody>
      </p:sp>
      <p:sp>
        <p:nvSpPr>
          <p:cNvPr id="3" name="Content Placeholder 2"/>
          <p:cNvSpPr>
            <a:spLocks noGrp="1"/>
          </p:cNvSpPr>
          <p:nvPr>
            <p:ph idx="1"/>
          </p:nvPr>
        </p:nvSpPr>
        <p:spPr>
          <a:xfrm>
            <a:off x="609600" y="1600200"/>
            <a:ext cx="10972800" cy="4755360"/>
          </a:xfrm>
        </p:spPr>
        <p:txBody>
          <a:bodyPr>
            <a:noAutofit/>
          </a:bodyPr>
          <a:lstStyle/>
          <a:p>
            <a:r>
              <a:rPr lang="en-US" sz="4400" dirty="0"/>
              <a:t>REV. 20:1-6</a:t>
            </a:r>
          </a:p>
          <a:p>
            <a:r>
              <a:rPr lang="en-US" sz="4400" dirty="0"/>
              <a:t>SATAN IS BOUND FOR 1000 YEARS.</a:t>
            </a:r>
          </a:p>
          <a:p>
            <a:r>
              <a:rPr lang="en-US" sz="4400" dirty="0"/>
              <a:t>ALL RESURECTED BELIEVERS WILL REIGN WITH CHRIST ON THE EARTH FOR 1000 YEARS.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The Millennium</a:t>
            </a:r>
          </a:p>
        </p:txBody>
      </p:sp>
      <p:sp>
        <p:nvSpPr>
          <p:cNvPr id="3" name="Content Placeholder 2"/>
          <p:cNvSpPr>
            <a:spLocks noGrp="1"/>
          </p:cNvSpPr>
          <p:nvPr>
            <p:ph idx="1"/>
          </p:nvPr>
        </p:nvSpPr>
        <p:spPr>
          <a:xfrm>
            <a:off x="609600" y="1600200"/>
            <a:ext cx="10972800" cy="4755360"/>
          </a:xfrm>
        </p:spPr>
        <p:txBody>
          <a:bodyPr>
            <a:noAutofit/>
          </a:bodyPr>
          <a:lstStyle/>
          <a:p>
            <a:r>
              <a:rPr lang="en-US" sz="3600" dirty="0"/>
              <a:t>It is a literal time period of 1000 years,  as stated 6 times in this passage.</a:t>
            </a:r>
          </a:p>
          <a:p>
            <a:r>
              <a:rPr lang="en-US" sz="3600" dirty="0"/>
              <a:t>It is after the tribulation, and before the new heavens and earth of 21:1.</a:t>
            </a:r>
          </a:p>
          <a:p>
            <a:r>
              <a:rPr lang="en-US" sz="3600" dirty="0"/>
              <a:t>It is what the Lord’s prayer has been asking for 2000 years.</a:t>
            </a:r>
          </a:p>
          <a:p>
            <a:r>
              <a:rPr lang="en-US" sz="3600" dirty="0"/>
              <a:t>It is the literal fulfillment of 100’s of prophecies.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MILLENNIUM</a:t>
            </a:r>
          </a:p>
        </p:txBody>
      </p:sp>
      <p:sp>
        <p:nvSpPr>
          <p:cNvPr id="3" name="Content Placeholder 2"/>
          <p:cNvSpPr>
            <a:spLocks noGrp="1"/>
          </p:cNvSpPr>
          <p:nvPr>
            <p:ph idx="1"/>
          </p:nvPr>
        </p:nvSpPr>
        <p:spPr/>
        <p:txBody>
          <a:bodyPr/>
          <a:lstStyle/>
          <a:p>
            <a:r>
              <a:rPr lang="en-US" dirty="0"/>
              <a:t>This word comes from 2 words in Latin.  Mille (1000) &amp; annum (years).</a:t>
            </a:r>
          </a:p>
          <a:p>
            <a:r>
              <a:rPr lang="en-US" dirty="0"/>
              <a:t>Pre-</a:t>
            </a:r>
            <a:r>
              <a:rPr lang="en-US" dirty="0" err="1"/>
              <a:t>millennialists</a:t>
            </a:r>
            <a:r>
              <a:rPr lang="en-US" dirty="0"/>
              <a:t> believe that Christ will return before this 1000 year period to set up a literal kingdom on earth.</a:t>
            </a:r>
          </a:p>
          <a:p>
            <a:r>
              <a:rPr lang="en-US" dirty="0" err="1"/>
              <a:t>Amillennialsts</a:t>
            </a:r>
            <a:r>
              <a:rPr lang="en-US" dirty="0"/>
              <a:t> (“no 1000 year period”) spiritualize it and think that the church age is in view.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81001"/>
            <a:ext cx="7772400" cy="3219450"/>
          </a:xfrm>
        </p:spPr>
        <p:txBody>
          <a:bodyPr>
            <a:noAutofit/>
          </a:bodyPr>
          <a:lstStyle/>
          <a:p>
            <a:pPr algn="ctr"/>
            <a:r>
              <a:rPr lang="en-US" sz="8000" i="1" dirty="0">
                <a:solidFill>
                  <a:schemeClr val="tx1"/>
                </a:solidFill>
              </a:rPr>
              <a:t>THE GREAT WHITE THRONE</a:t>
            </a:r>
          </a:p>
        </p:txBody>
      </p:sp>
      <p:sp>
        <p:nvSpPr>
          <p:cNvPr id="3" name="Subtitle 2"/>
          <p:cNvSpPr>
            <a:spLocks noGrp="1"/>
          </p:cNvSpPr>
          <p:nvPr>
            <p:ph type="subTitle" idx="1"/>
          </p:nvPr>
        </p:nvSpPr>
        <p:spPr>
          <a:xfrm>
            <a:off x="2438400" y="3657600"/>
            <a:ext cx="7772400" cy="1508760"/>
          </a:xfrm>
        </p:spPr>
        <p:txBody>
          <a:bodyPr>
            <a:normAutofit/>
          </a:bodyPr>
          <a:lstStyle/>
          <a:p>
            <a:pPr algn="r"/>
            <a:r>
              <a:rPr lang="en-US" sz="5400" dirty="0"/>
              <a:t>REVELATION 20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740664"/>
          </a:xfrm>
        </p:spPr>
        <p:txBody>
          <a:bodyPr/>
          <a:lstStyle/>
          <a:p>
            <a:r>
              <a:rPr lang="en-US" dirty="0"/>
              <a:t>AFTER THE 1000 YEARS</a:t>
            </a:r>
          </a:p>
        </p:txBody>
      </p:sp>
      <p:sp>
        <p:nvSpPr>
          <p:cNvPr id="3" name="Content Placeholder 2"/>
          <p:cNvSpPr>
            <a:spLocks noGrp="1"/>
          </p:cNvSpPr>
          <p:nvPr>
            <p:ph idx="1"/>
          </p:nvPr>
        </p:nvSpPr>
        <p:spPr>
          <a:xfrm>
            <a:off x="609600" y="1600200"/>
            <a:ext cx="10972800" cy="4755360"/>
          </a:xfrm>
        </p:spPr>
        <p:txBody>
          <a:bodyPr>
            <a:noAutofit/>
          </a:bodyPr>
          <a:lstStyle/>
          <a:p>
            <a:r>
              <a:rPr lang="en-US" dirty="0"/>
              <a:t>SATAN IS RELEASED AND DECEIVES THE NATIONS.</a:t>
            </a:r>
          </a:p>
          <a:p>
            <a:r>
              <a:rPr lang="en-US" dirty="0"/>
              <a:t>THE BATTLE OF GOG AND MAGOG.</a:t>
            </a:r>
          </a:p>
          <a:p>
            <a:r>
              <a:rPr lang="en-US" dirty="0"/>
              <a:t>THE DEVIL IS CAST INTO HELL. His power and reign are not eternal.  He “will be tormented day and night for ever and 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1219200"/>
          </a:xfrm>
        </p:spPr>
        <p:txBody>
          <a:bodyPr/>
          <a:lstStyle/>
          <a:p>
            <a:pPr algn="ctr"/>
            <a:r>
              <a:rPr lang="en-US" sz="6600" dirty="0"/>
              <a:t>THE GREAT WHITE THRONE</a:t>
            </a:r>
          </a:p>
        </p:txBody>
      </p:sp>
      <p:sp>
        <p:nvSpPr>
          <p:cNvPr id="3" name="Content Placeholder 2"/>
          <p:cNvSpPr>
            <a:spLocks noGrp="1"/>
          </p:cNvSpPr>
          <p:nvPr>
            <p:ph idx="1"/>
          </p:nvPr>
        </p:nvSpPr>
        <p:spPr>
          <a:xfrm>
            <a:off x="609600" y="1828800"/>
            <a:ext cx="10972800" cy="4526760"/>
          </a:xfrm>
        </p:spPr>
        <p:txBody>
          <a:bodyPr>
            <a:normAutofit/>
          </a:bodyPr>
          <a:lstStyle/>
          <a:p>
            <a:pPr marL="68580" indent="0" algn="ctr">
              <a:buNone/>
            </a:pPr>
            <a:r>
              <a:rPr lang="en-US" sz="6000" b="1" i="1" u="sng" dirty="0"/>
              <a:t>5 TRUTHS </a:t>
            </a:r>
            <a:r>
              <a:rPr lang="en-US" sz="6000" dirty="0"/>
              <a:t>YOU NEED TO KNOW.</a:t>
            </a:r>
          </a:p>
          <a:p>
            <a:r>
              <a:rPr lang="en-US" sz="5400" dirty="0"/>
              <a:t>1. THERE IS NO HIDING PLACE.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1. THERE IS NO HIDING PLACE</a:t>
            </a:r>
          </a:p>
        </p:txBody>
      </p:sp>
      <p:sp>
        <p:nvSpPr>
          <p:cNvPr id="3" name="Content Placeholder 2"/>
          <p:cNvSpPr>
            <a:spLocks noGrp="1"/>
          </p:cNvSpPr>
          <p:nvPr>
            <p:ph idx="1"/>
          </p:nvPr>
        </p:nvSpPr>
        <p:spPr>
          <a:xfrm>
            <a:off x="609600" y="1600200"/>
            <a:ext cx="10972800" cy="4755360"/>
          </a:xfrm>
        </p:spPr>
        <p:txBody>
          <a:bodyPr>
            <a:noAutofit/>
          </a:bodyPr>
          <a:lstStyle/>
          <a:p>
            <a:r>
              <a:rPr lang="en-US" dirty="0"/>
              <a:t>It  “is the most serious, sobering, and tragic passage in the entire Bible.” John MacArthur.</a:t>
            </a:r>
          </a:p>
          <a:p>
            <a:r>
              <a:rPr lang="en-US" dirty="0"/>
              <a:t>Heaven and earth fled away.</a:t>
            </a:r>
          </a:p>
          <a:p>
            <a:r>
              <a:rPr lang="en-US" dirty="0"/>
              <a:t>No debate or defense.  Evidence will be presented, but no rebuttal or cross-examination. No attorney or advocate.</a:t>
            </a:r>
          </a:p>
          <a:p>
            <a:r>
              <a:rPr lang="en-US" dirty="0"/>
              <a:t>The scene is frightening.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pPr algn="ctr"/>
            <a:r>
              <a:rPr lang="en-US" sz="6600" dirty="0"/>
              <a:t>THE GREAT WHITE THRONE</a:t>
            </a:r>
          </a:p>
        </p:txBody>
      </p:sp>
      <p:sp>
        <p:nvSpPr>
          <p:cNvPr id="3" name="Content Placeholder 2"/>
          <p:cNvSpPr>
            <a:spLocks noGrp="1"/>
          </p:cNvSpPr>
          <p:nvPr>
            <p:ph idx="1"/>
          </p:nvPr>
        </p:nvSpPr>
        <p:spPr>
          <a:xfrm>
            <a:off x="609600" y="1828800"/>
            <a:ext cx="10972800" cy="4526760"/>
          </a:xfrm>
        </p:spPr>
        <p:txBody>
          <a:bodyPr>
            <a:normAutofit/>
          </a:bodyPr>
          <a:lstStyle/>
          <a:p>
            <a:pPr marL="68580" indent="0" algn="ctr">
              <a:buNone/>
            </a:pPr>
            <a:r>
              <a:rPr lang="en-US" sz="6000" dirty="0"/>
              <a:t>5 TRUTHS YOU NEED TO KNOW.</a:t>
            </a:r>
          </a:p>
          <a:p>
            <a:r>
              <a:rPr lang="en-US" dirty="0"/>
              <a:t>1. THERE IS NO HIDING PLACE.</a:t>
            </a:r>
          </a:p>
          <a:p>
            <a:r>
              <a:rPr lang="en-US" sz="5400" dirty="0"/>
              <a:t>2. EARTHLY GREATNESS WILL HAVE NO VALUE.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838200"/>
          </a:xfrm>
        </p:spPr>
        <p:txBody>
          <a:bodyPr/>
          <a:lstStyle/>
          <a:p>
            <a:r>
              <a:rPr lang="en-US" dirty="0"/>
              <a:t>2. EARTHLY GREATNESS WILL HAVE NO VALUE</a:t>
            </a:r>
          </a:p>
        </p:txBody>
      </p:sp>
      <p:sp>
        <p:nvSpPr>
          <p:cNvPr id="3" name="Content Placeholder 2"/>
          <p:cNvSpPr>
            <a:spLocks noGrp="1"/>
          </p:cNvSpPr>
          <p:nvPr>
            <p:ph idx="1"/>
          </p:nvPr>
        </p:nvSpPr>
        <p:spPr>
          <a:xfrm>
            <a:off x="609600" y="1600200"/>
            <a:ext cx="10972800" cy="4755360"/>
          </a:xfrm>
        </p:spPr>
        <p:txBody>
          <a:bodyPr/>
          <a:lstStyle/>
          <a:p>
            <a:r>
              <a:rPr lang="en-US" sz="4000" dirty="0"/>
              <a:t>“I saw the dead, great and small standing before the throne…” Rev. 20:12</a:t>
            </a:r>
          </a:p>
          <a:p>
            <a:r>
              <a:rPr lang="en-US" sz="4000" dirty="0"/>
              <a:t>No million dollar lawyers to get the charges dismissed</a:t>
            </a:r>
            <a:r>
              <a:rPr lang="en-US" dirty="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740664"/>
          </a:xfrm>
        </p:spPr>
        <p:txBody>
          <a:bodyPr/>
          <a:lstStyle/>
          <a:p>
            <a:pPr algn="ctr"/>
            <a:r>
              <a:rPr lang="en-US" sz="6600" dirty="0"/>
              <a:t>THE GREAT WHITE THRONE</a:t>
            </a:r>
          </a:p>
        </p:txBody>
      </p:sp>
      <p:sp>
        <p:nvSpPr>
          <p:cNvPr id="3" name="Content Placeholder 2"/>
          <p:cNvSpPr>
            <a:spLocks noGrp="1"/>
          </p:cNvSpPr>
          <p:nvPr>
            <p:ph idx="1"/>
          </p:nvPr>
        </p:nvSpPr>
        <p:spPr>
          <a:xfrm>
            <a:off x="609600" y="1828800"/>
            <a:ext cx="10972800" cy="4526760"/>
          </a:xfrm>
        </p:spPr>
        <p:txBody>
          <a:bodyPr>
            <a:normAutofit/>
          </a:bodyPr>
          <a:lstStyle/>
          <a:p>
            <a:pPr marL="68580" indent="0" algn="ctr">
              <a:buNone/>
            </a:pPr>
            <a:r>
              <a:rPr lang="en-US" sz="6000" dirty="0"/>
              <a:t>5 TRUTHS YOU NEED TO KNOW.</a:t>
            </a:r>
          </a:p>
          <a:p>
            <a:r>
              <a:rPr lang="en-US" dirty="0"/>
              <a:t>1. THERE IS NO HIDING PLACE.</a:t>
            </a:r>
          </a:p>
          <a:p>
            <a:r>
              <a:rPr lang="en-US" dirty="0"/>
              <a:t>2. EARTHLY GREATNESS WILL HAVE NO VALUE.</a:t>
            </a:r>
          </a:p>
          <a:p>
            <a:r>
              <a:rPr lang="en-US" sz="5400" dirty="0"/>
              <a:t>3.BOOKS WILL BE OPENED.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0"/>
            <a:ext cx="10363200" cy="740664"/>
          </a:xfrm>
        </p:spPr>
        <p:txBody>
          <a:bodyPr/>
          <a:lstStyle/>
          <a:p>
            <a:r>
              <a:rPr lang="en-US" dirty="0"/>
              <a:t>3. BOOKS WILL BE OPENED</a:t>
            </a:r>
          </a:p>
        </p:txBody>
      </p:sp>
      <p:sp>
        <p:nvSpPr>
          <p:cNvPr id="3" name="Content Placeholder 2"/>
          <p:cNvSpPr>
            <a:spLocks noGrp="1"/>
          </p:cNvSpPr>
          <p:nvPr>
            <p:ph idx="1"/>
          </p:nvPr>
        </p:nvSpPr>
        <p:spPr>
          <a:xfrm>
            <a:off x="609600" y="1590675"/>
            <a:ext cx="10972800" cy="4764885"/>
          </a:xfrm>
        </p:spPr>
        <p:txBody>
          <a:bodyPr>
            <a:normAutofit/>
          </a:bodyPr>
          <a:lstStyle/>
          <a:p>
            <a:r>
              <a:rPr lang="en-US" dirty="0"/>
              <a:t>Jesus said, “I tell you that men will have to give account on the day of judgment for every careless word they have spoken.  For by your words you will be acquitted, and by your words you will be condemned.”  Matt. 12:36-37.</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Romans 3:23</a:t>
            </a:r>
          </a:p>
        </p:txBody>
      </p:sp>
      <p:sp>
        <p:nvSpPr>
          <p:cNvPr id="3" name="Content Placeholder 2"/>
          <p:cNvSpPr>
            <a:spLocks noGrp="1"/>
          </p:cNvSpPr>
          <p:nvPr>
            <p:ph idx="1"/>
          </p:nvPr>
        </p:nvSpPr>
        <p:spPr>
          <a:xfrm>
            <a:off x="609600" y="1600200"/>
            <a:ext cx="10972800" cy="4755360"/>
          </a:xfrm>
        </p:spPr>
        <p:txBody>
          <a:bodyPr>
            <a:normAutofit/>
          </a:bodyPr>
          <a:lstStyle/>
          <a:p>
            <a:r>
              <a:rPr lang="en-US" sz="4000" dirty="0"/>
              <a:t>“For all have sinned and fall short of the glory of God.”</a:t>
            </a:r>
          </a:p>
          <a:p>
            <a:r>
              <a:rPr lang="en-US" sz="4000" dirty="0"/>
              <a:t>Rom. 3:10– “There is no one righteous, not even one.”</a:t>
            </a:r>
          </a:p>
          <a:p>
            <a:r>
              <a:rPr lang="en-US" sz="4000" dirty="0"/>
              <a:t>Rom. 3:12– “All have turned away…there is no one who does good, not even one.”</a:t>
            </a:r>
          </a:p>
          <a:p>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Luke 12:47-48</a:t>
            </a:r>
          </a:p>
        </p:txBody>
      </p:sp>
      <p:sp>
        <p:nvSpPr>
          <p:cNvPr id="3" name="Content Placeholder 2"/>
          <p:cNvSpPr>
            <a:spLocks noGrp="1"/>
          </p:cNvSpPr>
          <p:nvPr>
            <p:ph idx="1"/>
          </p:nvPr>
        </p:nvSpPr>
        <p:spPr>
          <a:xfrm>
            <a:off x="609600" y="1600200"/>
            <a:ext cx="10972800" cy="4755360"/>
          </a:xfrm>
        </p:spPr>
        <p:txBody>
          <a:bodyPr>
            <a:normAutofit/>
          </a:bodyPr>
          <a:lstStyle/>
          <a:p>
            <a:r>
              <a:rPr lang="en-US" dirty="0"/>
              <a:t>“That servant who knows his master’s will and does not get ready or does not do what his master wants will be beaten with many blows.  But the one who does not know and does things deserving punishment will be beaten with few blows.”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pPr algn="ctr"/>
            <a:r>
              <a:rPr lang="en-US" sz="6600" dirty="0"/>
              <a:t>THE GREAT WHITE THRONE</a:t>
            </a:r>
          </a:p>
        </p:txBody>
      </p:sp>
      <p:sp>
        <p:nvSpPr>
          <p:cNvPr id="3" name="Content Placeholder 2"/>
          <p:cNvSpPr>
            <a:spLocks noGrp="1"/>
          </p:cNvSpPr>
          <p:nvPr>
            <p:ph idx="1"/>
          </p:nvPr>
        </p:nvSpPr>
        <p:spPr>
          <a:xfrm>
            <a:off x="619124" y="1600200"/>
            <a:ext cx="10963275" cy="4755360"/>
          </a:xfrm>
        </p:spPr>
        <p:txBody>
          <a:bodyPr>
            <a:normAutofit lnSpcReduction="10000"/>
          </a:bodyPr>
          <a:lstStyle/>
          <a:p>
            <a:pPr marL="68580" indent="0" algn="ctr">
              <a:buNone/>
            </a:pPr>
            <a:r>
              <a:rPr lang="en-US" sz="6000" dirty="0"/>
              <a:t>5 TRUTHS YOU NEED TO KNOW.</a:t>
            </a:r>
          </a:p>
          <a:p>
            <a:r>
              <a:rPr lang="en-US" dirty="0"/>
              <a:t>1. THERE IS NO HIDING PLACE.</a:t>
            </a:r>
          </a:p>
          <a:p>
            <a:r>
              <a:rPr lang="en-US" dirty="0"/>
              <a:t>2. EARTHLY GREATNESS WILL HAVE NO VALUE.</a:t>
            </a:r>
          </a:p>
          <a:p>
            <a:r>
              <a:rPr lang="en-US" dirty="0"/>
              <a:t>3.BOOKS WILL BE OPENED.</a:t>
            </a:r>
          </a:p>
          <a:p>
            <a:r>
              <a:rPr lang="en-US" sz="5400" dirty="0"/>
              <a:t>4. THE BOOK OF LIFE WILL BE OPENED.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19:19</a:t>
            </a:r>
          </a:p>
        </p:txBody>
      </p:sp>
      <p:sp>
        <p:nvSpPr>
          <p:cNvPr id="3" name="Content Placeholder 2"/>
          <p:cNvSpPr>
            <a:spLocks noGrp="1"/>
          </p:cNvSpPr>
          <p:nvPr>
            <p:ph idx="1"/>
          </p:nvPr>
        </p:nvSpPr>
        <p:spPr>
          <a:xfrm>
            <a:off x="2438400" y="1371600"/>
            <a:ext cx="7772400" cy="4983960"/>
          </a:xfrm>
        </p:spPr>
        <p:txBody>
          <a:bodyPr>
            <a:normAutofit fontScale="92500" lnSpcReduction="10000"/>
          </a:bodyPr>
          <a:lstStyle/>
          <a:p>
            <a:r>
              <a:rPr lang="en-US" dirty="0"/>
              <a:t>“Then I saw the beast and the kings of the earth and their armies gathered together to make war against the rider on the horse and his army.”</a:t>
            </a:r>
          </a:p>
          <a:p>
            <a:r>
              <a:rPr lang="en-US" dirty="0"/>
              <a:t>This is the battle of Armageddon.  The armies of the world are pitted “against the LORD and against his Anointed One.”  Psalm 2:2</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740664"/>
          </a:xfrm>
        </p:spPr>
        <p:txBody>
          <a:bodyPr/>
          <a:lstStyle/>
          <a:p>
            <a:r>
              <a:rPr lang="en-US" sz="5400" dirty="0"/>
              <a:t>4. THE BOOK OF LIFE WILL BE OPENED</a:t>
            </a:r>
          </a:p>
        </p:txBody>
      </p:sp>
      <p:sp>
        <p:nvSpPr>
          <p:cNvPr id="3" name="Content Placeholder 2"/>
          <p:cNvSpPr>
            <a:spLocks noGrp="1"/>
          </p:cNvSpPr>
          <p:nvPr>
            <p:ph idx="1"/>
          </p:nvPr>
        </p:nvSpPr>
        <p:spPr>
          <a:xfrm>
            <a:off x="609600" y="1600200"/>
            <a:ext cx="10972800" cy="4755360"/>
          </a:xfrm>
        </p:spPr>
        <p:txBody>
          <a:bodyPr>
            <a:normAutofit/>
          </a:bodyPr>
          <a:lstStyle/>
          <a:p>
            <a:r>
              <a:rPr lang="en-US" dirty="0"/>
              <a:t>This book is a record of all who have trusted Christ as their Savior.</a:t>
            </a:r>
          </a:p>
          <a:p>
            <a:r>
              <a:rPr lang="en-US" dirty="0"/>
              <a:t>God has provided a way of escape for all who will believe in Jesus– John 3:16</a:t>
            </a:r>
          </a:p>
          <a:p>
            <a:r>
              <a:rPr lang="en-US" dirty="0"/>
              <a:t>Jesus died for the sins of all the world –    1 John 2:2</a:t>
            </a:r>
          </a:p>
          <a:p>
            <a:r>
              <a:rPr lang="en-US" dirty="0"/>
              <a:t>Romans 1:20– “…men are without excuse.”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740664"/>
          </a:xfrm>
        </p:spPr>
        <p:txBody>
          <a:bodyPr/>
          <a:lstStyle/>
          <a:p>
            <a:pPr algn="ctr"/>
            <a:r>
              <a:rPr lang="en-US" sz="6600" dirty="0"/>
              <a:t>THE GREAT WHITE THRONE</a:t>
            </a:r>
          </a:p>
        </p:txBody>
      </p:sp>
      <p:sp>
        <p:nvSpPr>
          <p:cNvPr id="3" name="Content Placeholder 2"/>
          <p:cNvSpPr>
            <a:spLocks noGrp="1"/>
          </p:cNvSpPr>
          <p:nvPr>
            <p:ph idx="1"/>
          </p:nvPr>
        </p:nvSpPr>
        <p:spPr>
          <a:xfrm>
            <a:off x="609600" y="1828800"/>
            <a:ext cx="10972800" cy="4526760"/>
          </a:xfrm>
        </p:spPr>
        <p:txBody>
          <a:bodyPr>
            <a:normAutofit lnSpcReduction="10000"/>
          </a:bodyPr>
          <a:lstStyle/>
          <a:p>
            <a:pPr marL="68580" indent="0" algn="ctr">
              <a:buNone/>
            </a:pPr>
            <a:r>
              <a:rPr lang="en-US" sz="6000" dirty="0"/>
              <a:t>5 TRUTHS YOU NEED TO KNOW.</a:t>
            </a:r>
          </a:p>
          <a:p>
            <a:r>
              <a:rPr lang="en-US" dirty="0"/>
              <a:t>1. THERE IS NO HIDING PLACE.</a:t>
            </a:r>
          </a:p>
          <a:p>
            <a:r>
              <a:rPr lang="en-US" dirty="0"/>
              <a:t>2. EARTHLY GREATNESS WILL HAVE NO VALUE.</a:t>
            </a:r>
          </a:p>
          <a:p>
            <a:r>
              <a:rPr lang="en-US" dirty="0"/>
              <a:t>3. BOOKS WILL BE OPENED.</a:t>
            </a:r>
          </a:p>
          <a:p>
            <a:r>
              <a:rPr lang="en-US" dirty="0"/>
              <a:t>4. THE BOOK OF LIFE WILL BE OPENED.</a:t>
            </a:r>
          </a:p>
          <a:p>
            <a:r>
              <a:rPr lang="en-US" sz="5400" dirty="0"/>
              <a:t>5. THERE IS NO COURT OF APPEALS.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1219200"/>
          </a:xfrm>
        </p:spPr>
        <p:txBody>
          <a:bodyPr/>
          <a:lstStyle/>
          <a:p>
            <a:r>
              <a:rPr lang="en-US" sz="5400" dirty="0"/>
              <a:t>5. THERE IS NO COURT OF APPEALS</a:t>
            </a:r>
          </a:p>
        </p:txBody>
      </p:sp>
      <p:sp>
        <p:nvSpPr>
          <p:cNvPr id="3" name="Content Placeholder 2"/>
          <p:cNvSpPr>
            <a:spLocks noGrp="1"/>
          </p:cNvSpPr>
          <p:nvPr>
            <p:ph idx="1"/>
          </p:nvPr>
        </p:nvSpPr>
        <p:spPr>
          <a:xfrm>
            <a:off x="609600" y="1600200"/>
            <a:ext cx="10972800" cy="4755360"/>
          </a:xfrm>
        </p:spPr>
        <p:txBody>
          <a:bodyPr/>
          <a:lstStyle/>
          <a:p>
            <a:r>
              <a:rPr lang="en-US" sz="3600" dirty="0"/>
              <a:t>“Death and Hades were thrown into the lake of fire.  The lake of fire is the second death.”  Rev. 20:14</a:t>
            </a:r>
          </a:p>
          <a:p>
            <a:r>
              <a:rPr lang="en-US" sz="3600" dirty="0"/>
              <a:t>Matthew 10:28– “Do not be afraid of those who kill the body but cannot kill the soul.  Rather, be afraid of the One who can destroy both soul and body in hell.”  Jesus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John 3:16</a:t>
            </a:r>
          </a:p>
        </p:txBody>
      </p:sp>
      <p:sp>
        <p:nvSpPr>
          <p:cNvPr id="3" name="Content Placeholder 2"/>
          <p:cNvSpPr>
            <a:spLocks noGrp="1"/>
          </p:cNvSpPr>
          <p:nvPr>
            <p:ph idx="1"/>
          </p:nvPr>
        </p:nvSpPr>
        <p:spPr>
          <a:xfrm>
            <a:off x="609600" y="1600200"/>
            <a:ext cx="10972800" cy="4419600"/>
          </a:xfrm>
        </p:spPr>
        <p:txBody>
          <a:bodyPr>
            <a:normAutofit/>
          </a:bodyPr>
          <a:lstStyle/>
          <a:p>
            <a:r>
              <a:rPr lang="en-US" sz="4000" dirty="0"/>
              <a:t>“For God so loved the world that he gave his one and only Son, that whoever believes in him shall not perish but have eternal life.”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515600" cy="740664"/>
          </a:xfrm>
        </p:spPr>
        <p:txBody>
          <a:bodyPr/>
          <a:lstStyle/>
          <a:p>
            <a:r>
              <a:rPr lang="en-US" dirty="0"/>
              <a:t>John 3:36</a:t>
            </a:r>
          </a:p>
        </p:txBody>
      </p:sp>
      <p:sp>
        <p:nvSpPr>
          <p:cNvPr id="3" name="Content Placeholder 2"/>
          <p:cNvSpPr>
            <a:spLocks noGrp="1"/>
          </p:cNvSpPr>
          <p:nvPr>
            <p:ph idx="1"/>
          </p:nvPr>
        </p:nvSpPr>
        <p:spPr>
          <a:xfrm>
            <a:off x="609600" y="1600200"/>
            <a:ext cx="10972800" cy="4755360"/>
          </a:xfrm>
        </p:spPr>
        <p:txBody>
          <a:bodyPr>
            <a:normAutofit/>
          </a:bodyPr>
          <a:lstStyle/>
          <a:p>
            <a:r>
              <a:rPr lang="en-US" sz="4000" dirty="0"/>
              <a:t>“Whoever believes in the Son has eternal life, but whoever rejects the Son will not see life, for God’s wrath remains on him.”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Romans 10:9 &amp; 13</a:t>
            </a:r>
          </a:p>
        </p:txBody>
      </p:sp>
      <p:sp>
        <p:nvSpPr>
          <p:cNvPr id="3" name="Content Placeholder 2"/>
          <p:cNvSpPr>
            <a:spLocks noGrp="1"/>
          </p:cNvSpPr>
          <p:nvPr>
            <p:ph idx="1"/>
          </p:nvPr>
        </p:nvSpPr>
        <p:spPr>
          <a:xfrm>
            <a:off x="609600" y="1600200"/>
            <a:ext cx="10972800" cy="4755360"/>
          </a:xfrm>
        </p:spPr>
        <p:txBody>
          <a:bodyPr>
            <a:normAutofit/>
          </a:bodyPr>
          <a:lstStyle/>
          <a:p>
            <a:r>
              <a:rPr lang="en-US" sz="4000" dirty="0"/>
              <a:t>“That if you confess with your mouth, “Jesus is Lord,” and believe in your heart that God raised him from the dead, you will be saved.”</a:t>
            </a:r>
          </a:p>
          <a:p>
            <a:r>
              <a:rPr lang="en-US" sz="4000" dirty="0"/>
              <a:t>“Everyone who calls on the name of the Lord will be saved.” (10:13)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Rev.19:20</a:t>
            </a:r>
          </a:p>
        </p:txBody>
      </p:sp>
      <p:sp>
        <p:nvSpPr>
          <p:cNvPr id="3" name="Content Placeholder 2"/>
          <p:cNvSpPr>
            <a:spLocks noGrp="1"/>
          </p:cNvSpPr>
          <p:nvPr>
            <p:ph idx="1"/>
          </p:nvPr>
        </p:nvSpPr>
        <p:spPr>
          <a:xfrm>
            <a:off x="609600" y="1600200"/>
            <a:ext cx="10972800" cy="4755360"/>
          </a:xfrm>
        </p:spPr>
        <p:txBody>
          <a:bodyPr>
            <a:normAutofit/>
          </a:bodyPr>
          <a:lstStyle/>
          <a:p>
            <a:pPr marL="68580" indent="0">
              <a:buNone/>
            </a:pPr>
            <a:r>
              <a:rPr lang="en-US" i="1" dirty="0">
                <a:solidFill>
                  <a:schemeClr val="tx2"/>
                </a:solidFill>
              </a:rPr>
              <a:t>20) </a:t>
            </a:r>
            <a:r>
              <a:rPr lang="en-US" dirty="0"/>
              <a:t>But the beast was captured, and with him the false prophet who had performed the miraculous signs on his behalf. With these signs he had deluded those who had received the mark of the beast and worshiped his image. The two of them were thrown alive into the fiery lake of burning sulfur.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19:21</a:t>
            </a:r>
          </a:p>
        </p:txBody>
      </p:sp>
      <p:sp>
        <p:nvSpPr>
          <p:cNvPr id="3" name="Content Placeholder 2"/>
          <p:cNvSpPr>
            <a:spLocks noGrp="1"/>
          </p:cNvSpPr>
          <p:nvPr>
            <p:ph idx="1"/>
          </p:nvPr>
        </p:nvSpPr>
        <p:spPr>
          <a:xfrm>
            <a:off x="619124" y="1600200"/>
            <a:ext cx="10963276" cy="4755360"/>
          </a:xfrm>
        </p:spPr>
        <p:txBody>
          <a:bodyPr/>
          <a:lstStyle/>
          <a:p>
            <a:pPr marL="68580" indent="0">
              <a:buNone/>
            </a:pPr>
            <a:r>
              <a:rPr lang="en-US" i="1" dirty="0">
                <a:solidFill>
                  <a:schemeClr val="tx2"/>
                </a:solidFill>
              </a:rPr>
              <a:t>21) </a:t>
            </a:r>
            <a:r>
              <a:rPr lang="en-US" dirty="0"/>
              <a:t>The rest of them were killed with the sword that came out of the mouth of the rider on the horse, and all the birds gorged themselves on their flesh.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Rev.20:1-2</a:t>
            </a:r>
          </a:p>
        </p:txBody>
      </p:sp>
      <p:sp>
        <p:nvSpPr>
          <p:cNvPr id="3" name="Content Placeholder 2"/>
          <p:cNvSpPr>
            <a:spLocks noGrp="1"/>
          </p:cNvSpPr>
          <p:nvPr>
            <p:ph idx="1"/>
          </p:nvPr>
        </p:nvSpPr>
        <p:spPr>
          <a:xfrm>
            <a:off x="609600" y="1600200"/>
            <a:ext cx="10972800" cy="4755360"/>
          </a:xfrm>
        </p:spPr>
        <p:txBody>
          <a:bodyPr/>
          <a:lstStyle/>
          <a:p>
            <a:pPr marL="68580" indent="0">
              <a:buNone/>
            </a:pPr>
            <a:r>
              <a:rPr lang="en-US" i="1" dirty="0">
                <a:solidFill>
                  <a:schemeClr val="tx2"/>
                </a:solidFill>
              </a:rPr>
              <a:t>1) </a:t>
            </a:r>
            <a:r>
              <a:rPr lang="en-US" dirty="0"/>
              <a:t>“And I saw an angel coming down out of heaven, having the key to the Abyss and holding in his hand a great chain. </a:t>
            </a:r>
            <a:r>
              <a:rPr lang="en-US" i="1" dirty="0">
                <a:solidFill>
                  <a:schemeClr val="tx2"/>
                </a:solidFill>
              </a:rPr>
              <a:t>2) </a:t>
            </a:r>
            <a:r>
              <a:rPr lang="en-US" dirty="0"/>
              <a:t>He seized the dragon, that ancient serpent, who is the devil, or Satan, and bound him for a thousand years.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Rev.20:3</a:t>
            </a:r>
          </a:p>
        </p:txBody>
      </p:sp>
      <p:sp>
        <p:nvSpPr>
          <p:cNvPr id="3" name="Content Placeholder 2"/>
          <p:cNvSpPr>
            <a:spLocks noGrp="1"/>
          </p:cNvSpPr>
          <p:nvPr>
            <p:ph idx="1"/>
          </p:nvPr>
        </p:nvSpPr>
        <p:spPr>
          <a:xfrm>
            <a:off x="609600" y="1600200"/>
            <a:ext cx="10972800" cy="4755360"/>
          </a:xfrm>
        </p:spPr>
        <p:txBody>
          <a:bodyPr/>
          <a:lstStyle/>
          <a:p>
            <a:pPr marL="68580" indent="0">
              <a:buNone/>
            </a:pPr>
            <a:r>
              <a:rPr lang="en-US" i="1" dirty="0">
                <a:solidFill>
                  <a:schemeClr val="tx2"/>
                </a:solidFill>
              </a:rPr>
              <a:t>3) </a:t>
            </a:r>
            <a:r>
              <a:rPr lang="en-US" dirty="0"/>
              <a:t>He threw him into the Abyss, and locked and sealed it over him, to keep him from deceiving the nations anymore until the thousand years were ended. After that, he must be set free for a short time.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20:4</a:t>
            </a:r>
          </a:p>
        </p:txBody>
      </p:sp>
      <p:sp>
        <p:nvSpPr>
          <p:cNvPr id="3" name="Content Placeholder 2"/>
          <p:cNvSpPr>
            <a:spLocks noGrp="1"/>
          </p:cNvSpPr>
          <p:nvPr>
            <p:ph idx="1"/>
          </p:nvPr>
        </p:nvSpPr>
        <p:spPr>
          <a:xfrm>
            <a:off x="609600" y="1600200"/>
            <a:ext cx="10972800" cy="5029200"/>
          </a:xfrm>
        </p:spPr>
        <p:txBody>
          <a:bodyPr>
            <a:normAutofit/>
          </a:bodyPr>
          <a:lstStyle/>
          <a:p>
            <a:pPr marL="68580" indent="0">
              <a:buNone/>
            </a:pPr>
            <a:r>
              <a:rPr lang="en-US" i="1" dirty="0">
                <a:solidFill>
                  <a:schemeClr val="tx2"/>
                </a:solidFill>
              </a:rPr>
              <a:t>4) </a:t>
            </a:r>
            <a:r>
              <a:rPr lang="en-US" dirty="0"/>
              <a:t>I saw thrones on which were seated those who had been given authority to judge. And I saw the souls of those who had been beheaded because of their testimony for Jesus and because of the word of God. They had not worshiped the beast or his image and had not received his mark on their foreheads or their hands. They came to life and reigned with Christ a thousand years.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10744200" cy="740664"/>
          </a:xfrm>
        </p:spPr>
        <p:txBody>
          <a:bodyPr/>
          <a:lstStyle/>
          <a:p>
            <a:r>
              <a:rPr lang="en-US" dirty="0"/>
              <a:t>Rev. 20:5-6</a:t>
            </a:r>
          </a:p>
        </p:txBody>
      </p:sp>
      <p:sp>
        <p:nvSpPr>
          <p:cNvPr id="3" name="Content Placeholder 2"/>
          <p:cNvSpPr>
            <a:spLocks noGrp="1"/>
          </p:cNvSpPr>
          <p:nvPr>
            <p:ph idx="1"/>
          </p:nvPr>
        </p:nvSpPr>
        <p:spPr>
          <a:xfrm>
            <a:off x="609600" y="1600200"/>
            <a:ext cx="10972800" cy="4755360"/>
          </a:xfrm>
        </p:spPr>
        <p:txBody>
          <a:bodyPr>
            <a:normAutofit/>
          </a:bodyPr>
          <a:lstStyle/>
          <a:p>
            <a:pPr marL="68580" indent="0">
              <a:buNone/>
            </a:pPr>
            <a:r>
              <a:rPr lang="en-US" i="1" dirty="0">
                <a:solidFill>
                  <a:schemeClr val="tx2"/>
                </a:solidFill>
              </a:rPr>
              <a:t>5) </a:t>
            </a:r>
            <a:r>
              <a:rPr lang="en-US" dirty="0"/>
              <a:t>(The rest of the dead did not come to life until the thousand years were ended.) This is the first resurrection. </a:t>
            </a:r>
            <a:r>
              <a:rPr lang="en-US" i="1" dirty="0">
                <a:solidFill>
                  <a:schemeClr val="tx2"/>
                </a:solidFill>
              </a:rPr>
              <a:t>6) </a:t>
            </a:r>
            <a:r>
              <a:rPr lang="en-US" dirty="0"/>
              <a:t>Blessed and holy are those who have part in the first resurrection. The second death has no power over them, but they will be priests of God and of Christ and will reign with him for a thousand years.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280</TotalTime>
  <Words>1633</Words>
  <Application>Microsoft Office PowerPoint</Application>
  <PresentationFormat>Widescreen</PresentationFormat>
  <Paragraphs>106</Paragraphs>
  <Slides>35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35</vt:i4>
      </vt:variant>
    </vt:vector>
  </HeadingPairs>
  <TitlesOfParts>
    <vt:vector size="43" baseType="lpstr">
      <vt:lpstr>Calibri</vt:lpstr>
      <vt:lpstr>Consolas</vt:lpstr>
      <vt:lpstr>Corbel</vt:lpstr>
      <vt:lpstr>Wingdings</vt:lpstr>
      <vt:lpstr>Wingdings 2</vt:lpstr>
      <vt:lpstr>Wingdings 3</vt:lpstr>
      <vt:lpstr>Metro</vt:lpstr>
      <vt:lpstr>1_Metro</vt:lpstr>
      <vt:lpstr>PowerPoint Presentation</vt:lpstr>
      <vt:lpstr>THE GREAT WHITE THRONE</vt:lpstr>
      <vt:lpstr>Rev. 19:19</vt:lpstr>
      <vt:lpstr>Rev.19:20</vt:lpstr>
      <vt:lpstr>Rev. 19:21</vt:lpstr>
      <vt:lpstr>Rev.20:1-2</vt:lpstr>
      <vt:lpstr>Rev.20:3</vt:lpstr>
      <vt:lpstr>Rev. 20:4</vt:lpstr>
      <vt:lpstr>Rev. 20:5-6</vt:lpstr>
      <vt:lpstr>Rev. 20:7-8</vt:lpstr>
      <vt:lpstr>Rev. 20:9</vt:lpstr>
      <vt:lpstr>Rev. 20:10</vt:lpstr>
      <vt:lpstr>Rev. 20:11-12</vt:lpstr>
      <vt:lpstr>Rev. 20:13</vt:lpstr>
      <vt:lpstr>Rev. 20:14-15</vt:lpstr>
      <vt:lpstr>THE BATTLE OF ARMEGEDDON</vt:lpstr>
      <vt:lpstr>THE MILLENNIUM-1000 YEARS</vt:lpstr>
      <vt:lpstr>The Millennium</vt:lpstr>
      <vt:lpstr>THE MILLENNIUM</vt:lpstr>
      <vt:lpstr>AFTER THE 1000 YEARS</vt:lpstr>
      <vt:lpstr>THE GREAT WHITE THRONE</vt:lpstr>
      <vt:lpstr>1. THERE IS NO HIDING PLACE</vt:lpstr>
      <vt:lpstr>THE GREAT WHITE THRONE</vt:lpstr>
      <vt:lpstr>2. EARTHLY GREATNESS WILL HAVE NO VALUE</vt:lpstr>
      <vt:lpstr>THE GREAT WHITE THRONE</vt:lpstr>
      <vt:lpstr>3. BOOKS WILL BE OPENED</vt:lpstr>
      <vt:lpstr>Romans 3:23</vt:lpstr>
      <vt:lpstr>Luke 12:47-48</vt:lpstr>
      <vt:lpstr>THE GREAT WHITE THRONE</vt:lpstr>
      <vt:lpstr>4. THE BOOK OF LIFE WILL BE OPENED</vt:lpstr>
      <vt:lpstr>THE GREAT WHITE THRONE</vt:lpstr>
      <vt:lpstr>5. THERE IS NO COURT OF APPEALS</vt:lpstr>
      <vt:lpstr>John 3:16</vt:lpstr>
      <vt:lpstr>John 3:36</vt:lpstr>
      <vt:lpstr>Romans 10:9 &amp; 13</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WHITE THRONE</dc:title>
  <dc:creator>steve hokuf</dc:creator>
  <cp:lastModifiedBy>Sound Booth</cp:lastModifiedBy>
  <cp:revision>4</cp:revision>
  <dcterms:created xsi:type="dcterms:W3CDTF">2022-05-09T13:11:49Z</dcterms:created>
  <dcterms:modified xsi:type="dcterms:W3CDTF">2022-05-15T13:46:55Z</dcterms:modified>
</cp:coreProperties>
</file>