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71" r:id="rId4"/>
    <p:sldId id="257" r:id="rId5"/>
    <p:sldId id="258" r:id="rId6"/>
    <p:sldId id="259" r:id="rId7"/>
    <p:sldId id="260" r:id="rId8"/>
    <p:sldId id="261" r:id="rId9"/>
    <p:sldId id="262" r:id="rId10"/>
    <p:sldId id="263" r:id="rId11"/>
    <p:sldId id="264" r:id="rId12"/>
    <p:sldId id="265" r:id="rId13"/>
    <p:sldId id="266" r:id="rId14"/>
    <p:sldId id="267" r:id="rId15"/>
    <p:sldId id="272" r:id="rId16"/>
    <p:sldId id="268" r:id="rId17"/>
    <p:sldId id="269" r:id="rId18"/>
    <p:sldId id="273" r:id="rId19"/>
    <p:sldId id="274" r:id="rId20"/>
    <p:sldId id="275" r:id="rId21"/>
    <p:sldId id="276" r:id="rId22"/>
    <p:sldId id="277" r:id="rId23"/>
    <p:sldId id="281" r:id="rId24"/>
    <p:sldId id="283" r:id="rId25"/>
    <p:sldId id="282" r:id="rId26"/>
    <p:sldId id="278" r:id="rId27"/>
    <p:sldId id="279" r:id="rId28"/>
    <p:sldId id="280"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990B"/>
    <a:srgbClr val="731A90"/>
    <a:srgbClr val="A578E1"/>
    <a:srgbClr val="F22F6F"/>
    <a:srgbClr val="FF3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72FED3-9FE2-4741-988C-493525D1CC2A}" v="17" dt="2022-05-08T14:22:38.1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96" y="34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und Booth" userId="a5eb99cd2d888d98" providerId="LiveId" clId="{DA6ACA84-9728-4DF5-A8C2-71AD1460E3E0}"/>
    <pc:docChg chg="delSld delMainMaster">
      <pc:chgData name="Sound Booth" userId="a5eb99cd2d888d98" providerId="LiveId" clId="{DA6ACA84-9728-4DF5-A8C2-71AD1460E3E0}" dt="2022-05-08T14:58:07.024" v="0" actId="2696"/>
      <pc:docMkLst>
        <pc:docMk/>
      </pc:docMkLst>
      <pc:sldChg chg="del">
        <pc:chgData name="Sound Booth" userId="a5eb99cd2d888d98" providerId="LiveId" clId="{DA6ACA84-9728-4DF5-A8C2-71AD1460E3E0}" dt="2022-05-08T14:58:07.024" v="0" actId="2696"/>
        <pc:sldMkLst>
          <pc:docMk/>
          <pc:sldMk cId="0" sldId="286"/>
        </pc:sldMkLst>
      </pc:sldChg>
      <pc:sldMasterChg chg="del delSldLayout">
        <pc:chgData name="Sound Booth" userId="a5eb99cd2d888d98" providerId="LiveId" clId="{DA6ACA84-9728-4DF5-A8C2-71AD1460E3E0}" dt="2022-05-08T14:58:07.024" v="0" actId="2696"/>
        <pc:sldMasterMkLst>
          <pc:docMk/>
          <pc:sldMasterMk cId="3198912084" sldId="2147483672"/>
        </pc:sldMasterMkLst>
        <pc:sldLayoutChg chg="del">
          <pc:chgData name="Sound Booth" userId="a5eb99cd2d888d98" providerId="LiveId" clId="{DA6ACA84-9728-4DF5-A8C2-71AD1460E3E0}" dt="2022-05-08T14:58:07.024" v="0" actId="2696"/>
          <pc:sldLayoutMkLst>
            <pc:docMk/>
            <pc:sldMasterMk cId="3198912084" sldId="2147483672"/>
            <pc:sldLayoutMk cId="3196700307" sldId="2147483673"/>
          </pc:sldLayoutMkLst>
        </pc:sldLayoutChg>
        <pc:sldLayoutChg chg="del">
          <pc:chgData name="Sound Booth" userId="a5eb99cd2d888d98" providerId="LiveId" clId="{DA6ACA84-9728-4DF5-A8C2-71AD1460E3E0}" dt="2022-05-08T14:58:07.024" v="0" actId="2696"/>
          <pc:sldLayoutMkLst>
            <pc:docMk/>
            <pc:sldMasterMk cId="3198912084" sldId="2147483672"/>
            <pc:sldLayoutMk cId="558527683" sldId="2147483674"/>
          </pc:sldLayoutMkLst>
        </pc:sldLayoutChg>
        <pc:sldLayoutChg chg="del">
          <pc:chgData name="Sound Booth" userId="a5eb99cd2d888d98" providerId="LiveId" clId="{DA6ACA84-9728-4DF5-A8C2-71AD1460E3E0}" dt="2022-05-08T14:58:07.024" v="0" actId="2696"/>
          <pc:sldLayoutMkLst>
            <pc:docMk/>
            <pc:sldMasterMk cId="3198912084" sldId="2147483672"/>
            <pc:sldLayoutMk cId="3196025878" sldId="2147483675"/>
          </pc:sldLayoutMkLst>
        </pc:sldLayoutChg>
        <pc:sldLayoutChg chg="del">
          <pc:chgData name="Sound Booth" userId="a5eb99cd2d888d98" providerId="LiveId" clId="{DA6ACA84-9728-4DF5-A8C2-71AD1460E3E0}" dt="2022-05-08T14:58:07.024" v="0" actId="2696"/>
          <pc:sldLayoutMkLst>
            <pc:docMk/>
            <pc:sldMasterMk cId="3198912084" sldId="2147483672"/>
            <pc:sldLayoutMk cId="2657293143" sldId="2147483676"/>
          </pc:sldLayoutMkLst>
        </pc:sldLayoutChg>
        <pc:sldLayoutChg chg="del">
          <pc:chgData name="Sound Booth" userId="a5eb99cd2d888d98" providerId="LiveId" clId="{DA6ACA84-9728-4DF5-A8C2-71AD1460E3E0}" dt="2022-05-08T14:58:07.024" v="0" actId="2696"/>
          <pc:sldLayoutMkLst>
            <pc:docMk/>
            <pc:sldMasterMk cId="3198912084" sldId="2147483672"/>
            <pc:sldLayoutMk cId="4143039329" sldId="2147483677"/>
          </pc:sldLayoutMkLst>
        </pc:sldLayoutChg>
        <pc:sldLayoutChg chg="del">
          <pc:chgData name="Sound Booth" userId="a5eb99cd2d888d98" providerId="LiveId" clId="{DA6ACA84-9728-4DF5-A8C2-71AD1460E3E0}" dt="2022-05-08T14:58:07.024" v="0" actId="2696"/>
          <pc:sldLayoutMkLst>
            <pc:docMk/>
            <pc:sldMasterMk cId="3198912084" sldId="2147483672"/>
            <pc:sldLayoutMk cId="954427795" sldId="2147483678"/>
          </pc:sldLayoutMkLst>
        </pc:sldLayoutChg>
        <pc:sldLayoutChg chg="del">
          <pc:chgData name="Sound Booth" userId="a5eb99cd2d888d98" providerId="LiveId" clId="{DA6ACA84-9728-4DF5-A8C2-71AD1460E3E0}" dt="2022-05-08T14:58:07.024" v="0" actId="2696"/>
          <pc:sldLayoutMkLst>
            <pc:docMk/>
            <pc:sldMasterMk cId="3198912084" sldId="2147483672"/>
            <pc:sldLayoutMk cId="28670342" sldId="2147483679"/>
          </pc:sldLayoutMkLst>
        </pc:sldLayoutChg>
        <pc:sldLayoutChg chg="del">
          <pc:chgData name="Sound Booth" userId="a5eb99cd2d888d98" providerId="LiveId" clId="{DA6ACA84-9728-4DF5-A8C2-71AD1460E3E0}" dt="2022-05-08T14:58:07.024" v="0" actId="2696"/>
          <pc:sldLayoutMkLst>
            <pc:docMk/>
            <pc:sldMasterMk cId="3198912084" sldId="2147483672"/>
            <pc:sldLayoutMk cId="432177607" sldId="2147483680"/>
          </pc:sldLayoutMkLst>
        </pc:sldLayoutChg>
        <pc:sldLayoutChg chg="del">
          <pc:chgData name="Sound Booth" userId="a5eb99cd2d888d98" providerId="LiveId" clId="{DA6ACA84-9728-4DF5-A8C2-71AD1460E3E0}" dt="2022-05-08T14:58:07.024" v="0" actId="2696"/>
          <pc:sldLayoutMkLst>
            <pc:docMk/>
            <pc:sldMasterMk cId="3198912084" sldId="2147483672"/>
            <pc:sldLayoutMk cId="1212195021" sldId="2147483681"/>
          </pc:sldLayoutMkLst>
        </pc:sldLayoutChg>
        <pc:sldLayoutChg chg="del">
          <pc:chgData name="Sound Booth" userId="a5eb99cd2d888d98" providerId="LiveId" clId="{DA6ACA84-9728-4DF5-A8C2-71AD1460E3E0}" dt="2022-05-08T14:58:07.024" v="0" actId="2696"/>
          <pc:sldLayoutMkLst>
            <pc:docMk/>
            <pc:sldMasterMk cId="3198912084" sldId="2147483672"/>
            <pc:sldLayoutMk cId="2934214226" sldId="2147483682"/>
          </pc:sldLayoutMkLst>
        </pc:sldLayoutChg>
        <pc:sldLayoutChg chg="del">
          <pc:chgData name="Sound Booth" userId="a5eb99cd2d888d98" providerId="LiveId" clId="{DA6ACA84-9728-4DF5-A8C2-71AD1460E3E0}" dt="2022-05-08T14:58:07.024" v="0" actId="2696"/>
          <pc:sldLayoutMkLst>
            <pc:docMk/>
            <pc:sldMasterMk cId="3198912084" sldId="2147483672"/>
            <pc:sldLayoutMk cId="986214034" sldId="2147483683"/>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7E057978-9F02-485E-8A2E-046F79C9A27B}" type="datetimeFigureOut">
              <a:rPr lang="en-US" smtClean="0"/>
              <a:pPr/>
              <a:t>5/8/2022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9B0A08A-A54F-4DFE-AFD3-81E6034AE4C7}" type="slidenum">
              <a:rPr lang="en-US" smtClean="0"/>
              <a:pPr/>
              <a:t>‹#›</a:t>
            </a:fld>
            <a:endParaRPr lang="en-US"/>
          </a:p>
        </p:txBody>
      </p:sp>
      <p:sp>
        <p:nvSpPr>
          <p:cNvPr id="32" name="Rectangle 31"/>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a:xfrm>
            <a:off x="412744" y="680477"/>
            <a:ext cx="6096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a:xfrm>
            <a:off x="35876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1" name="Rectangle 40"/>
          <p:cNvSpPr/>
          <p:nvPr/>
        </p:nvSpPr>
        <p:spPr>
          <a:xfrm>
            <a:off x="333360"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2" name="Rectangle 41"/>
          <p:cNvSpPr/>
          <p:nvPr/>
        </p:nvSpPr>
        <p:spPr>
          <a:xfrm>
            <a:off x="295691"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1219200" y="4343400"/>
            <a:ext cx="103632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5" name="Rectangle 64"/>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6" name="Rectangle 65"/>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7" name="Rectangle 66"/>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057978-9F02-485E-8A2E-046F79C9A27B}" type="datetimeFigureOut">
              <a:rPr lang="en-US" smtClean="0"/>
              <a:pPr/>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057978-9F02-485E-8A2E-046F79C9A27B}" type="datetimeFigureOut">
              <a:rPr lang="en-US" smtClean="0"/>
              <a:pPr/>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E057978-9F02-485E-8A2E-046F79C9A27B}" type="datetimeFigureOut">
              <a:rPr lang="en-US" smtClean="0"/>
              <a:pPr/>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6438603" y="1073888"/>
            <a:ext cx="5762848"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5" name="Freeform 14"/>
          <p:cNvSpPr>
            <a:spLocks/>
          </p:cNvSpPr>
          <p:nvPr/>
        </p:nvSpPr>
        <p:spPr bwMode="auto">
          <a:xfrm>
            <a:off x="498621" y="0"/>
            <a:ext cx="7352715"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5236414">
            <a:off x="6635304" y="1285480"/>
            <a:ext cx="4114800" cy="158496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7924800" y="0"/>
            <a:ext cx="36576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7" name="Freeform 16"/>
          <p:cNvSpPr>
            <a:spLocks/>
          </p:cNvSpPr>
          <p:nvPr/>
        </p:nvSpPr>
        <p:spPr bwMode="auto">
          <a:xfrm>
            <a:off x="7924800" y="4267200"/>
            <a:ext cx="42672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8" name="Freeform 17"/>
          <p:cNvSpPr>
            <a:spLocks/>
          </p:cNvSpPr>
          <p:nvPr/>
        </p:nvSpPr>
        <p:spPr bwMode="auto">
          <a:xfrm>
            <a:off x="7924800" y="0"/>
            <a:ext cx="18288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9" name="Freeform 18"/>
          <p:cNvSpPr>
            <a:spLocks/>
          </p:cNvSpPr>
          <p:nvPr/>
        </p:nvSpPr>
        <p:spPr bwMode="auto">
          <a:xfrm>
            <a:off x="7931152" y="4246564"/>
            <a:ext cx="2787649"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0" name="Freeform 19"/>
          <p:cNvSpPr>
            <a:spLocks/>
          </p:cNvSpPr>
          <p:nvPr/>
        </p:nvSpPr>
        <p:spPr bwMode="auto">
          <a:xfrm>
            <a:off x="7924800" y="4267200"/>
            <a:ext cx="21336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1" name="Freeform 20"/>
          <p:cNvSpPr>
            <a:spLocks/>
          </p:cNvSpPr>
          <p:nvPr/>
        </p:nvSpPr>
        <p:spPr bwMode="auto">
          <a:xfrm>
            <a:off x="7924800" y="1371600"/>
            <a:ext cx="42672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2" name="Freeform 21"/>
          <p:cNvSpPr>
            <a:spLocks/>
          </p:cNvSpPr>
          <p:nvPr/>
        </p:nvSpPr>
        <p:spPr bwMode="auto">
          <a:xfrm>
            <a:off x="7924800" y="1752600"/>
            <a:ext cx="42672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3" name="Freeform 22"/>
          <p:cNvSpPr>
            <a:spLocks/>
          </p:cNvSpPr>
          <p:nvPr/>
        </p:nvSpPr>
        <p:spPr bwMode="auto">
          <a:xfrm>
            <a:off x="1320800" y="4267200"/>
            <a:ext cx="660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4" name="Freeform 23"/>
          <p:cNvSpPr>
            <a:spLocks/>
          </p:cNvSpPr>
          <p:nvPr/>
        </p:nvSpPr>
        <p:spPr bwMode="auto">
          <a:xfrm>
            <a:off x="711200" y="4267200"/>
            <a:ext cx="7112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5" name="Freeform 24"/>
          <p:cNvSpPr>
            <a:spLocks/>
          </p:cNvSpPr>
          <p:nvPr/>
        </p:nvSpPr>
        <p:spPr bwMode="auto">
          <a:xfrm>
            <a:off x="489099" y="2438400"/>
            <a:ext cx="75184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6" name="Freeform 25"/>
          <p:cNvSpPr>
            <a:spLocks/>
          </p:cNvSpPr>
          <p:nvPr/>
        </p:nvSpPr>
        <p:spPr bwMode="auto">
          <a:xfrm>
            <a:off x="489099" y="2133600"/>
            <a:ext cx="75184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7" name="Freeform 26"/>
          <p:cNvSpPr>
            <a:spLocks/>
          </p:cNvSpPr>
          <p:nvPr/>
        </p:nvSpPr>
        <p:spPr bwMode="auto">
          <a:xfrm>
            <a:off x="6096000" y="4267200"/>
            <a:ext cx="18288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E057978-9F02-485E-8A2E-046F79C9A27B}" type="datetimeFigureOut">
              <a:rPr lang="en-US" smtClean="0"/>
              <a:pPr/>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B0A08A-A54F-4DFE-AFD3-81E6034AE4C7}" type="slidenum">
              <a:rPr lang="en-US" smtClean="0"/>
              <a:pPr/>
              <a:t>‹#›</a:t>
            </a:fld>
            <a:endParaRPr lang="en-US"/>
          </a:p>
        </p:txBody>
      </p:sp>
      <p:sp>
        <p:nvSpPr>
          <p:cNvPr id="7" name="Rectangle 6"/>
          <p:cNvSpPr/>
          <p:nvPr/>
        </p:nvSpPr>
        <p:spPr>
          <a:xfrm>
            <a:off x="484213" y="402265"/>
            <a:ext cx="1133856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495384"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flipH="1">
            <a:off x="548145"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flipH="1">
            <a:off x="59793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H="1">
            <a:off x="635603" y="680477"/>
            <a:ext cx="1219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667304" y="680477"/>
            <a:ext cx="48768"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p>
            <a:r>
              <a:rPr kumimoji="0" lang="en-US"/>
              <a:t>Click to edit Master title style</a:t>
            </a:r>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E057978-9F02-485E-8A2E-046F79C9A27B}" type="datetimeFigureOut">
              <a:rPr lang="en-US" smtClean="0"/>
              <a:pPr/>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6"/>
            <a:ext cx="11822773"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E057978-9F02-485E-8A2E-046F79C9A27B}" type="datetimeFigureOut">
              <a:rPr lang="en-US" smtClean="0"/>
              <a:pPr/>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B0A08A-A54F-4DFE-AFD3-81E6034AE4C7}" type="slidenum">
              <a:rPr lang="en-US" smtClean="0"/>
              <a:pPr/>
              <a:t>‹#›</a:t>
            </a:fld>
            <a:endParaRPr lang="en-US"/>
          </a:p>
        </p:txBody>
      </p:sp>
      <p:sp>
        <p:nvSpPr>
          <p:cNvPr id="16" name="Rectangle 15"/>
          <p:cNvSpPr/>
          <p:nvPr/>
        </p:nvSpPr>
        <p:spPr>
          <a:xfrm>
            <a:off x="117053" y="680477"/>
            <a:ext cx="6096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7" name="Rectangle 16"/>
          <p:cNvSpPr/>
          <p:nvPr/>
        </p:nvSpPr>
        <p:spPr>
          <a:xfrm>
            <a:off x="6307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8" name="Rectangle 17"/>
          <p:cNvSpPr/>
          <p:nvPr/>
        </p:nvSpPr>
        <p:spPr>
          <a:xfrm>
            <a:off x="37669"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0" name="Rectangle 19"/>
          <p:cNvSpPr/>
          <p:nvPr/>
        </p:nvSpPr>
        <p:spPr>
          <a:xfrm flipH="1">
            <a:off x="199693"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1" name="Rectangle 20"/>
          <p:cNvSpPr/>
          <p:nvPr/>
        </p:nvSpPr>
        <p:spPr>
          <a:xfrm flipH="1">
            <a:off x="252455"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Rectangle 21"/>
          <p:cNvSpPr/>
          <p:nvPr/>
        </p:nvSpPr>
        <p:spPr>
          <a:xfrm flipH="1">
            <a:off x="302243"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flipH="1">
            <a:off x="339912" y="680477"/>
            <a:ext cx="1219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371613" y="680477"/>
            <a:ext cx="48768"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7E057978-9F02-485E-8A2E-046F79C9A27B}" type="datetimeFigureOut">
              <a:rPr lang="en-US" smtClean="0"/>
              <a:pPr/>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057978-9F02-485E-8A2E-046F79C9A27B}" type="datetimeFigureOut">
              <a:rPr lang="en-US" smtClean="0"/>
              <a:pPr/>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E057978-9F02-485E-8A2E-046F79C9A27B}" type="datetimeFigureOut">
              <a:rPr lang="en-US" smtClean="0"/>
              <a:pPr/>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B0A08A-A54F-4DFE-AFD3-81E6034AE4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11374903" y="1197789"/>
            <a:ext cx="132763" cy="171288"/>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11578103" y="1350189"/>
            <a:ext cx="132763" cy="171288"/>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11115579" y="1453352"/>
            <a:ext cx="132763" cy="171288"/>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8636000" y="55499"/>
            <a:ext cx="2844800" cy="365125"/>
          </a:xfrm>
        </p:spPr>
        <p:txBody>
          <a:bodyPr/>
          <a:lstStyle/>
          <a:p>
            <a:fld id="{7E057978-9F02-485E-8A2E-046F79C9A27B}" type="datetimeFigureOut">
              <a:rPr lang="en-US" smtClean="0"/>
              <a:pPr/>
              <a:t>5/8/2022</a:t>
            </a:fld>
            <a:endParaRPr lang="en-US"/>
          </a:p>
        </p:txBody>
      </p:sp>
      <p:sp>
        <p:nvSpPr>
          <p:cNvPr id="6" name="Footer Placeholder 5"/>
          <p:cNvSpPr>
            <a:spLocks noGrp="1"/>
          </p:cNvSpPr>
          <p:nvPr>
            <p:ph type="ftr" sz="quarter" idx="11"/>
          </p:nvPr>
        </p:nvSpPr>
        <p:spPr>
          <a:xfrm>
            <a:off x="1219200" y="55499"/>
            <a:ext cx="7416800" cy="365125"/>
          </a:xfrm>
        </p:spPr>
        <p:txBody>
          <a:bodyPr/>
          <a:lstStyle/>
          <a:p>
            <a:endParaRPr lang="en-US"/>
          </a:p>
        </p:txBody>
      </p:sp>
      <p:sp>
        <p:nvSpPr>
          <p:cNvPr id="7" name="Slide Number Placeholder 6"/>
          <p:cNvSpPr>
            <a:spLocks noGrp="1"/>
          </p:cNvSpPr>
          <p:nvPr>
            <p:ph type="sldNum" sz="quarter" idx="12"/>
          </p:nvPr>
        </p:nvSpPr>
        <p:spPr>
          <a:xfrm>
            <a:off x="11480800" y="55499"/>
            <a:ext cx="609600" cy="365125"/>
          </a:xfrm>
        </p:spPr>
        <p:txBody>
          <a:bodyPr/>
          <a:lstStyle/>
          <a:p>
            <a:fld id="{19B0A08A-A54F-4DFE-AFD3-81E6034AE4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7" name="Rectangle 6"/>
          <p:cNvSpPr/>
          <p:nvPr/>
        </p:nvSpPr>
        <p:spPr>
          <a:xfrm>
            <a:off x="0" y="-1"/>
            <a:ext cx="48768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340388" y="5047394"/>
            <a:ext cx="97536"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340388" y="4796819"/>
            <a:ext cx="97536"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340388" y="4637685"/>
            <a:ext cx="97536"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340388" y="4542559"/>
            <a:ext cx="97536"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2" name="Rectangle 11"/>
          <p:cNvSpPr/>
          <p:nvPr/>
        </p:nvSpPr>
        <p:spPr>
          <a:xfrm>
            <a:off x="412744" y="680477"/>
            <a:ext cx="6096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5" name="Rectangle 14"/>
          <p:cNvSpPr/>
          <p:nvPr/>
        </p:nvSpPr>
        <p:spPr>
          <a:xfrm>
            <a:off x="358764" y="680477"/>
            <a:ext cx="36576"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6" name="Rectangle 15"/>
          <p:cNvSpPr/>
          <p:nvPr/>
        </p:nvSpPr>
        <p:spPr>
          <a:xfrm>
            <a:off x="333360"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7" name="Rectangle 16"/>
          <p:cNvSpPr/>
          <p:nvPr/>
        </p:nvSpPr>
        <p:spPr>
          <a:xfrm>
            <a:off x="295691" y="680477"/>
            <a:ext cx="1219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dirty="0"/>
              <a:t>Click to edit Master title style</a:t>
            </a:r>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fld id="{7E057978-9F02-485E-8A2E-046F79C9A27B}" type="datetimeFigureOut">
              <a:rPr lang="en-US" smtClean="0"/>
              <a:pPr/>
              <a:t>5/8/2022</a:t>
            </a:fld>
            <a:endParaRPr lang="en-US"/>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200">
                <a:solidFill>
                  <a:schemeClr val="tx2"/>
                </a:solidFill>
              </a:defRPr>
            </a:lvl1pPr>
            <a:extLst/>
          </a:lstStyle>
          <a:p>
            <a:fld id="{19B0A08A-A54F-4DFE-AFD3-81E6034AE4C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spc="-100" baseline="0">
          <a:solidFill>
            <a:srgbClr val="731A90"/>
          </a:solidFill>
          <a:latin typeface="Calibri" panose="020F0502020204030204" pitchFamily="34" charset="0"/>
          <a:ea typeface="+mj-ea"/>
          <a:cs typeface="Calibri" panose="020F0502020204030204" pitchFamily="34" charset="0"/>
        </a:defRPr>
      </a:lvl1pPr>
      <a:extLst/>
    </p:titleStyle>
    <p:bodyStyle>
      <a:lvl1pPr marL="411480" indent="-342900" algn="l" rtl="0" eaLnBrk="1" latinLnBrk="0" hangingPunct="1">
        <a:spcBef>
          <a:spcPts val="700"/>
        </a:spcBef>
        <a:buClr>
          <a:srgbClr val="F2990B"/>
        </a:buClr>
        <a:buSzPct val="95000"/>
        <a:buFont typeface="Wingdings"/>
        <a:buChar char=""/>
        <a:defRPr kumimoji="0" sz="4000" kern="1200">
          <a:solidFill>
            <a:schemeClr val="tx1"/>
          </a:solidFill>
          <a:latin typeface="Calibri" panose="020F0502020204030204" pitchFamily="34" charset="0"/>
          <a:ea typeface="+mn-ea"/>
          <a:cs typeface="Calibri" panose="020F0502020204030204" pitchFamily="34" charset="0"/>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533401"/>
            <a:ext cx="7772400" cy="3067050"/>
          </a:xfrm>
        </p:spPr>
        <p:txBody>
          <a:bodyPr>
            <a:normAutofit/>
          </a:bodyPr>
          <a:lstStyle/>
          <a:p>
            <a:pPr algn="ctr"/>
            <a:r>
              <a:rPr lang="en-US" sz="8000" i="1" dirty="0">
                <a:solidFill>
                  <a:srgbClr val="731A90"/>
                </a:solidFill>
                <a:latin typeface="Calibri" panose="020F0502020204030204" pitchFamily="34" charset="0"/>
                <a:cs typeface="Calibri" panose="020F0502020204030204" pitchFamily="34" charset="0"/>
              </a:rPr>
              <a:t>THE MARRIAGE OF THE LAMB</a:t>
            </a:r>
          </a:p>
        </p:txBody>
      </p:sp>
      <p:sp>
        <p:nvSpPr>
          <p:cNvPr id="3" name="Subtitle 2"/>
          <p:cNvSpPr>
            <a:spLocks noGrp="1"/>
          </p:cNvSpPr>
          <p:nvPr>
            <p:ph type="subTitle" idx="1"/>
          </p:nvPr>
        </p:nvSpPr>
        <p:spPr/>
        <p:txBody>
          <a:bodyPr>
            <a:normAutofit/>
          </a:bodyPr>
          <a:lstStyle/>
          <a:p>
            <a:pPr algn="r"/>
            <a:r>
              <a:rPr lang="en-US" sz="4400" dirty="0"/>
              <a:t>REVELATION 19:1-16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10744200" cy="914400"/>
          </a:xfrm>
        </p:spPr>
        <p:txBody>
          <a:bodyPr/>
          <a:lstStyle/>
          <a:p>
            <a:r>
              <a:rPr lang="en-US" dirty="0"/>
              <a:t>Rev. 19:10</a:t>
            </a:r>
          </a:p>
        </p:txBody>
      </p:sp>
      <p:sp>
        <p:nvSpPr>
          <p:cNvPr id="3" name="Content Placeholder 2"/>
          <p:cNvSpPr>
            <a:spLocks noGrp="1"/>
          </p:cNvSpPr>
          <p:nvPr>
            <p:ph idx="1"/>
          </p:nvPr>
        </p:nvSpPr>
        <p:spPr>
          <a:xfrm>
            <a:off x="609600" y="1371600"/>
            <a:ext cx="10972800" cy="4983960"/>
          </a:xfrm>
        </p:spPr>
        <p:txBody>
          <a:bodyPr>
            <a:normAutofit/>
          </a:bodyPr>
          <a:lstStyle/>
          <a:p>
            <a:pPr marL="68580" indent="0">
              <a:buNone/>
            </a:pPr>
            <a:r>
              <a:rPr lang="en-US" sz="4000" dirty="0">
                <a:solidFill>
                  <a:srgbClr val="F2990B"/>
                </a:solidFill>
              </a:rPr>
              <a:t>10) </a:t>
            </a:r>
            <a:r>
              <a:rPr lang="en-US" sz="4000" dirty="0"/>
              <a:t>At this I fell at his feet to worship him. But he said to me, "Do not do it! I am a fellow servant with you and with your brothers who hold to the testimony of Jesus. Worship God! For the testimony of Jesus is the spirit of prophecy."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2440"/>
            <a:ext cx="9372600" cy="924024"/>
          </a:xfrm>
        </p:spPr>
        <p:txBody>
          <a:bodyPr/>
          <a:lstStyle/>
          <a:p>
            <a:r>
              <a:rPr lang="en-US" dirty="0"/>
              <a:t>Rev. 19:11-12</a:t>
            </a:r>
          </a:p>
        </p:txBody>
      </p:sp>
      <p:sp>
        <p:nvSpPr>
          <p:cNvPr id="3" name="Content Placeholder 2"/>
          <p:cNvSpPr>
            <a:spLocks noGrp="1"/>
          </p:cNvSpPr>
          <p:nvPr>
            <p:ph idx="1"/>
          </p:nvPr>
        </p:nvSpPr>
        <p:spPr>
          <a:xfrm>
            <a:off x="609600" y="1371600"/>
            <a:ext cx="10972800" cy="4983960"/>
          </a:xfrm>
        </p:spPr>
        <p:txBody>
          <a:bodyPr>
            <a:noAutofit/>
          </a:bodyPr>
          <a:lstStyle/>
          <a:p>
            <a:pPr marL="68580" indent="0">
              <a:buNone/>
            </a:pPr>
            <a:r>
              <a:rPr lang="en-US" sz="4000" dirty="0">
                <a:solidFill>
                  <a:srgbClr val="F2990B"/>
                </a:solidFill>
              </a:rPr>
              <a:t>11) </a:t>
            </a:r>
            <a:r>
              <a:rPr lang="en-US" sz="4000" dirty="0"/>
              <a:t>I saw heaven standing open and there before me was a white horse, whose rider is called Faithful and True. With justice he judges and makes war. </a:t>
            </a:r>
            <a:r>
              <a:rPr lang="en-US" sz="4000" dirty="0">
                <a:solidFill>
                  <a:srgbClr val="F2990B"/>
                </a:solidFill>
              </a:rPr>
              <a:t>12)</a:t>
            </a:r>
            <a:r>
              <a:rPr lang="en-US" sz="4000" dirty="0"/>
              <a:t>  His eyes are like blazing fire, and on his head are many crowns. He has a name written on him that no one knows but he himself.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10744200" cy="914400"/>
          </a:xfrm>
        </p:spPr>
        <p:txBody>
          <a:bodyPr/>
          <a:lstStyle/>
          <a:p>
            <a:r>
              <a:rPr lang="en-US" dirty="0"/>
              <a:t>Rev. 19:13-14</a:t>
            </a:r>
          </a:p>
        </p:txBody>
      </p:sp>
      <p:sp>
        <p:nvSpPr>
          <p:cNvPr id="3" name="Content Placeholder 2"/>
          <p:cNvSpPr>
            <a:spLocks noGrp="1"/>
          </p:cNvSpPr>
          <p:nvPr>
            <p:ph idx="1"/>
          </p:nvPr>
        </p:nvSpPr>
        <p:spPr>
          <a:xfrm>
            <a:off x="609600" y="1295400"/>
            <a:ext cx="10972800" cy="5060160"/>
          </a:xfrm>
        </p:spPr>
        <p:txBody>
          <a:bodyPr>
            <a:normAutofit/>
          </a:bodyPr>
          <a:lstStyle/>
          <a:p>
            <a:pPr marL="68580" indent="0">
              <a:buNone/>
            </a:pPr>
            <a:r>
              <a:rPr lang="en-US" sz="4000" dirty="0">
                <a:solidFill>
                  <a:srgbClr val="F2990B"/>
                </a:solidFill>
              </a:rPr>
              <a:t>13) </a:t>
            </a:r>
            <a:r>
              <a:rPr lang="en-US" sz="4000" dirty="0"/>
              <a:t>He is dressed in a robe dipped in blood, and his name is the Word of God. </a:t>
            </a:r>
            <a:r>
              <a:rPr lang="en-US" sz="4000" dirty="0">
                <a:solidFill>
                  <a:srgbClr val="F2990B"/>
                </a:solidFill>
              </a:rPr>
              <a:t>14) </a:t>
            </a:r>
            <a:r>
              <a:rPr lang="en-US" sz="4000" dirty="0"/>
              <a:t>The armies of heaven were following him, riding on white horses and dressed in fine linen, white and clean.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10744200" cy="914400"/>
          </a:xfrm>
        </p:spPr>
        <p:txBody>
          <a:bodyPr/>
          <a:lstStyle/>
          <a:p>
            <a:r>
              <a:rPr lang="en-US" dirty="0"/>
              <a:t>Rev. 19:15-16</a:t>
            </a:r>
          </a:p>
        </p:txBody>
      </p:sp>
      <p:sp>
        <p:nvSpPr>
          <p:cNvPr id="3" name="Content Placeholder 2"/>
          <p:cNvSpPr>
            <a:spLocks noGrp="1"/>
          </p:cNvSpPr>
          <p:nvPr>
            <p:ph idx="1"/>
          </p:nvPr>
        </p:nvSpPr>
        <p:spPr>
          <a:xfrm>
            <a:off x="609600" y="1295400"/>
            <a:ext cx="10972800" cy="5060160"/>
          </a:xfrm>
        </p:spPr>
        <p:txBody>
          <a:bodyPr>
            <a:normAutofit/>
          </a:bodyPr>
          <a:lstStyle/>
          <a:p>
            <a:pPr marL="68580" indent="0">
              <a:buNone/>
            </a:pPr>
            <a:r>
              <a:rPr lang="en-US" sz="4000" dirty="0">
                <a:solidFill>
                  <a:srgbClr val="F2990B"/>
                </a:solidFill>
              </a:rPr>
              <a:t>15) </a:t>
            </a:r>
            <a:r>
              <a:rPr lang="en-US" sz="4000" dirty="0"/>
              <a:t>Out of his mouth comes a sharp sword with which to strike down the nations. "He will rule them with an iron scepter." He treads the winepress of the fury of the wrath of God Almighty. </a:t>
            </a:r>
            <a:r>
              <a:rPr lang="en-US" sz="4000" dirty="0">
                <a:solidFill>
                  <a:srgbClr val="F2990B"/>
                </a:solidFill>
              </a:rPr>
              <a:t>16) </a:t>
            </a:r>
            <a:r>
              <a:rPr lang="en-US" sz="4000" dirty="0"/>
              <a:t>On his robe and on his thigh he has this name written</a:t>
            </a:r>
            <a:r>
              <a:rPr 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10744200" cy="914400"/>
          </a:xfrm>
        </p:spPr>
        <p:txBody>
          <a:bodyPr/>
          <a:lstStyle/>
          <a:p>
            <a:r>
              <a:rPr lang="en-US" dirty="0"/>
              <a:t>Rev. 19:16b</a:t>
            </a:r>
          </a:p>
        </p:txBody>
      </p:sp>
      <p:sp>
        <p:nvSpPr>
          <p:cNvPr id="3" name="Content Placeholder 2"/>
          <p:cNvSpPr>
            <a:spLocks noGrp="1"/>
          </p:cNvSpPr>
          <p:nvPr>
            <p:ph idx="1"/>
          </p:nvPr>
        </p:nvSpPr>
        <p:spPr>
          <a:xfrm>
            <a:off x="2438400" y="1219200"/>
            <a:ext cx="7772400" cy="5136360"/>
          </a:xfrm>
        </p:spPr>
        <p:txBody>
          <a:bodyPr>
            <a:normAutofit/>
          </a:bodyPr>
          <a:lstStyle/>
          <a:p>
            <a:pPr algn="ctr"/>
            <a:r>
              <a:rPr lang="en-US" sz="6600" dirty="0"/>
              <a:t>KING OF KINGS AND</a:t>
            </a:r>
          </a:p>
          <a:p>
            <a:pPr algn="ctr"/>
            <a:r>
              <a:rPr lang="en-US" sz="6600" dirty="0"/>
              <a:t> LORD OF LORDS.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064"/>
            <a:ext cx="10744200" cy="914400"/>
          </a:xfrm>
        </p:spPr>
        <p:txBody>
          <a:bodyPr/>
          <a:lstStyle/>
          <a:p>
            <a:r>
              <a:rPr lang="en-US" dirty="0"/>
              <a:t>Rev. 19:8</a:t>
            </a:r>
          </a:p>
        </p:txBody>
      </p:sp>
      <p:sp>
        <p:nvSpPr>
          <p:cNvPr id="3" name="Content Placeholder 2"/>
          <p:cNvSpPr>
            <a:spLocks noGrp="1"/>
          </p:cNvSpPr>
          <p:nvPr>
            <p:ph idx="1"/>
          </p:nvPr>
        </p:nvSpPr>
        <p:spPr>
          <a:xfrm>
            <a:off x="609600" y="1783560"/>
            <a:ext cx="10972800" cy="4572000"/>
          </a:xfrm>
        </p:spPr>
        <p:txBody>
          <a:bodyPr>
            <a:normAutofit/>
          </a:bodyPr>
          <a:lstStyle/>
          <a:p>
            <a:r>
              <a:rPr lang="en-US" sz="4800" dirty="0"/>
              <a:t>“The wedding of the Lamb has come.” and…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512064"/>
            <a:ext cx="7772400" cy="1850136"/>
          </a:xfrm>
        </p:spPr>
        <p:txBody>
          <a:bodyPr/>
          <a:lstStyle/>
          <a:p>
            <a:pPr algn="ctr"/>
            <a:r>
              <a:rPr lang="en-US" sz="6000" dirty="0"/>
              <a:t>THE BRIDE HAS MADE HERSELF READY</a:t>
            </a:r>
          </a:p>
        </p:txBody>
      </p:sp>
      <p:sp>
        <p:nvSpPr>
          <p:cNvPr id="3" name="Content Placeholder 2"/>
          <p:cNvSpPr>
            <a:spLocks noGrp="1"/>
          </p:cNvSpPr>
          <p:nvPr>
            <p:ph idx="1"/>
          </p:nvPr>
        </p:nvSpPr>
        <p:spPr>
          <a:xfrm>
            <a:off x="2438400" y="2743200"/>
            <a:ext cx="7772400" cy="3612360"/>
          </a:xfrm>
        </p:spPr>
        <p:txBody>
          <a:bodyPr>
            <a:normAutofit/>
          </a:bodyPr>
          <a:lstStyle/>
          <a:p>
            <a:r>
              <a:rPr lang="en-US" sz="4000" dirty="0"/>
              <a:t>The church is the bride of Christ.</a:t>
            </a:r>
          </a:p>
          <a:p>
            <a:r>
              <a:rPr lang="en-US" sz="4000" dirty="0"/>
              <a:t>The Lamb of God is going to have a wedding!</a:t>
            </a:r>
          </a:p>
          <a:p>
            <a:r>
              <a:rPr lang="en-US" sz="4000" dirty="0"/>
              <a:t>Let’s look at a Jewish wedding in the ancient Near East.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JEWISH WEDDING IN THE ANE</a:t>
            </a:r>
          </a:p>
        </p:txBody>
      </p:sp>
      <p:sp>
        <p:nvSpPr>
          <p:cNvPr id="3" name="Content Placeholder 2"/>
          <p:cNvSpPr>
            <a:spLocks noGrp="1"/>
          </p:cNvSpPr>
          <p:nvPr>
            <p:ph idx="1"/>
          </p:nvPr>
        </p:nvSpPr>
        <p:spPr>
          <a:xfrm>
            <a:off x="609600" y="1295400"/>
            <a:ext cx="10972800" cy="5060160"/>
          </a:xfrm>
        </p:spPr>
        <p:txBody>
          <a:bodyPr>
            <a:normAutofit/>
          </a:bodyPr>
          <a:lstStyle/>
          <a:p>
            <a:r>
              <a:rPr lang="en-US" sz="3600" dirty="0"/>
              <a:t>1. </a:t>
            </a:r>
            <a:r>
              <a:rPr lang="en-US" sz="3600" b="1" i="1" u="sng" dirty="0"/>
              <a:t>Betrothal</a:t>
            </a:r>
            <a:r>
              <a:rPr lang="en-US" sz="3600" dirty="0"/>
              <a:t>– Like our engagement only far more binding.</a:t>
            </a:r>
          </a:p>
          <a:p>
            <a:r>
              <a:rPr lang="en-US" sz="3600" dirty="0"/>
              <a:t>2. </a:t>
            </a:r>
            <a:r>
              <a:rPr lang="en-US" sz="3600" b="1" i="1" u="sng" dirty="0"/>
              <a:t>The</a:t>
            </a:r>
            <a:r>
              <a:rPr lang="en-US" sz="3600" dirty="0"/>
              <a:t> </a:t>
            </a:r>
            <a:r>
              <a:rPr lang="en-US" sz="3600" b="1" i="1" u="sng" dirty="0"/>
              <a:t>home-bringing</a:t>
            </a:r>
            <a:r>
              <a:rPr lang="en-US" sz="3600" dirty="0"/>
              <a:t>—The groom brings his bride to their new home.</a:t>
            </a:r>
          </a:p>
          <a:p>
            <a:r>
              <a:rPr lang="en-US" sz="3600" dirty="0"/>
              <a:t>3. </a:t>
            </a:r>
            <a:r>
              <a:rPr lang="en-US" sz="3600" b="1" i="1" u="sng" dirty="0"/>
              <a:t>A week of celebration</a:t>
            </a:r>
            <a:r>
              <a:rPr lang="en-US" sz="3600" dirty="0"/>
              <a:t>—This is probably what Jesus attended at Cana of Galilee.</a:t>
            </a:r>
          </a:p>
          <a:p>
            <a:r>
              <a:rPr lang="en-US" sz="3600" dirty="0"/>
              <a:t>4. </a:t>
            </a:r>
            <a:r>
              <a:rPr lang="en-US" sz="3600" b="1" i="1" u="sng" dirty="0"/>
              <a:t>The marriage supper</a:t>
            </a:r>
            <a:r>
              <a:rPr lang="en-US" sz="3600" dirty="0"/>
              <a:t>—This was held at the end of the week of celebration.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The Betrothal</a:t>
            </a:r>
          </a:p>
        </p:txBody>
      </p:sp>
      <p:sp>
        <p:nvSpPr>
          <p:cNvPr id="3" name="Content Placeholder 2"/>
          <p:cNvSpPr>
            <a:spLocks noGrp="1"/>
          </p:cNvSpPr>
          <p:nvPr>
            <p:ph idx="1"/>
          </p:nvPr>
        </p:nvSpPr>
        <p:spPr>
          <a:xfrm>
            <a:off x="609600" y="1219200"/>
            <a:ext cx="10972800" cy="5136360"/>
          </a:xfrm>
        </p:spPr>
        <p:txBody>
          <a:bodyPr>
            <a:normAutofit/>
          </a:bodyPr>
          <a:lstStyle/>
          <a:p>
            <a:r>
              <a:rPr lang="en-US" sz="4000" dirty="0"/>
              <a:t>They are actually married but the marriage is not consummated.</a:t>
            </a:r>
          </a:p>
          <a:p>
            <a:r>
              <a:rPr lang="en-US" sz="4000" dirty="0"/>
              <a:t>Remember Joseph’s quandary.</a:t>
            </a:r>
          </a:p>
          <a:p>
            <a:r>
              <a:rPr lang="en-US" sz="4000" dirty="0"/>
              <a:t>The moment you trust Christ as your Savior the covenant is sealed. The Lamb is Jesus and the bride is the church.</a:t>
            </a:r>
          </a:p>
          <a:p>
            <a:endParaRPr lang="en-US" sz="40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The Home-Bringing</a:t>
            </a:r>
          </a:p>
        </p:txBody>
      </p:sp>
      <p:sp>
        <p:nvSpPr>
          <p:cNvPr id="3" name="Content Placeholder 2"/>
          <p:cNvSpPr>
            <a:spLocks noGrp="1"/>
          </p:cNvSpPr>
          <p:nvPr>
            <p:ph idx="1"/>
          </p:nvPr>
        </p:nvSpPr>
        <p:spPr>
          <a:xfrm>
            <a:off x="609600" y="1371600"/>
            <a:ext cx="10972800" cy="4983960"/>
          </a:xfrm>
        </p:spPr>
        <p:txBody>
          <a:bodyPr>
            <a:normAutofit/>
          </a:bodyPr>
          <a:lstStyle/>
          <a:p>
            <a:r>
              <a:rPr lang="en-US" sz="4000" dirty="0"/>
              <a:t>The groom and his attendants go to get the bride and bring her to his home.</a:t>
            </a:r>
          </a:p>
          <a:p>
            <a:r>
              <a:rPr lang="en-US" sz="4000" dirty="0"/>
              <a:t>Remember the parable of the 10 Virgins (Matthew 25:1-13).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11049000" cy="4572000"/>
          </a:xfrm>
        </p:spPr>
        <p:txBody>
          <a:bodyPr/>
          <a:lstStyle/>
          <a:p>
            <a:r>
              <a:rPr lang="en-US" sz="4000" dirty="0"/>
              <a:t>We come now to events that involve the church.</a:t>
            </a:r>
          </a:p>
          <a:p>
            <a:r>
              <a:rPr lang="en-US" sz="4000" dirty="0"/>
              <a:t>Rev.4-18 was about the 7-year tribulation, the 70</a:t>
            </a:r>
            <a:r>
              <a:rPr lang="en-US" sz="4000" baseline="30000" dirty="0"/>
              <a:t>th</a:t>
            </a:r>
            <a:r>
              <a:rPr lang="en-US" sz="4000" dirty="0"/>
              <a:t> week of Daniel.   This chapter describes  the final events of that period</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7772400" cy="914400"/>
          </a:xfrm>
        </p:spPr>
        <p:txBody>
          <a:bodyPr/>
          <a:lstStyle/>
          <a:p>
            <a:r>
              <a:rPr lang="en-US" dirty="0"/>
              <a:t>2. The Home-Bringing</a:t>
            </a:r>
          </a:p>
        </p:txBody>
      </p:sp>
      <p:sp>
        <p:nvSpPr>
          <p:cNvPr id="3" name="Content Placeholder 2"/>
          <p:cNvSpPr>
            <a:spLocks noGrp="1"/>
          </p:cNvSpPr>
          <p:nvPr>
            <p:ph idx="1"/>
          </p:nvPr>
        </p:nvSpPr>
        <p:spPr>
          <a:xfrm>
            <a:off x="609600" y="1219200"/>
            <a:ext cx="10972800" cy="4953000"/>
          </a:xfrm>
        </p:spPr>
        <p:txBody>
          <a:bodyPr>
            <a:normAutofit/>
          </a:bodyPr>
          <a:lstStyle/>
          <a:p>
            <a:r>
              <a:rPr lang="en-US" sz="3600" dirty="0"/>
              <a:t>1 Thess. 4:16-17– “For the Lord himself will come down from heaven…and the dead in Christ will rise first.  After that, we who are still alive and are left will be caught up together with them in the clouds to meet the Lord in the air.  And so we will be with the Lord forever.”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The Week of Celebration</a:t>
            </a:r>
          </a:p>
        </p:txBody>
      </p:sp>
      <p:sp>
        <p:nvSpPr>
          <p:cNvPr id="3" name="Content Placeholder 2"/>
          <p:cNvSpPr>
            <a:spLocks noGrp="1"/>
          </p:cNvSpPr>
          <p:nvPr>
            <p:ph idx="1"/>
          </p:nvPr>
        </p:nvSpPr>
        <p:spPr>
          <a:xfrm>
            <a:off x="609600" y="1371600"/>
            <a:ext cx="10972800" cy="4983960"/>
          </a:xfrm>
        </p:spPr>
        <p:txBody>
          <a:bodyPr>
            <a:normAutofit/>
          </a:bodyPr>
          <a:lstStyle/>
          <a:p>
            <a:r>
              <a:rPr lang="en-US" sz="4000" dirty="0"/>
              <a:t>Rev. 19:1-8 describes the celebration in heaven.</a:t>
            </a:r>
          </a:p>
          <a:p>
            <a:r>
              <a:rPr lang="en-US" sz="4000" dirty="0"/>
              <a:t>Hebrews 2:8– “In putting everything under him, God left nothing that is not subject to him.  Yet at present we do not see everything subject to him.”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152400"/>
            <a:ext cx="7772400" cy="1274064"/>
          </a:xfrm>
        </p:spPr>
        <p:txBody>
          <a:bodyPr/>
          <a:lstStyle/>
          <a:p>
            <a:r>
              <a:rPr lang="en-US" dirty="0"/>
              <a:t>3. The Week of Celebration</a:t>
            </a:r>
          </a:p>
        </p:txBody>
      </p:sp>
      <p:sp>
        <p:nvSpPr>
          <p:cNvPr id="3" name="Content Placeholder 2"/>
          <p:cNvSpPr>
            <a:spLocks noGrp="1"/>
          </p:cNvSpPr>
          <p:nvPr>
            <p:ph idx="1"/>
          </p:nvPr>
        </p:nvSpPr>
        <p:spPr>
          <a:xfrm>
            <a:off x="609600" y="1219200"/>
            <a:ext cx="10972800" cy="5136360"/>
          </a:xfrm>
        </p:spPr>
        <p:txBody>
          <a:bodyPr>
            <a:normAutofit/>
          </a:bodyPr>
          <a:lstStyle/>
          <a:p>
            <a:r>
              <a:rPr lang="en-US" sz="4000" dirty="0"/>
              <a:t>Much is still going on, on the earth.</a:t>
            </a:r>
          </a:p>
          <a:p>
            <a:r>
              <a:rPr lang="en-US" sz="4000" dirty="0"/>
              <a:t>Much is still going on in heaven.</a:t>
            </a:r>
          </a:p>
          <a:p>
            <a:r>
              <a:rPr lang="en-US" sz="4000" dirty="0"/>
              <a:t>2 Cor. 5:10– “For we must all appear before the judgment seat of Christ, that each one may receive what is due him for the things done while in the body, whether good or bad.”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The Week of Celebration</a:t>
            </a:r>
          </a:p>
        </p:txBody>
      </p:sp>
      <p:sp>
        <p:nvSpPr>
          <p:cNvPr id="3" name="Content Placeholder 2"/>
          <p:cNvSpPr>
            <a:spLocks noGrp="1"/>
          </p:cNvSpPr>
          <p:nvPr>
            <p:ph idx="1"/>
          </p:nvPr>
        </p:nvSpPr>
        <p:spPr>
          <a:xfrm>
            <a:off x="609600" y="1371600"/>
            <a:ext cx="10972800" cy="4983960"/>
          </a:xfrm>
        </p:spPr>
        <p:txBody>
          <a:bodyPr>
            <a:normAutofit/>
          </a:bodyPr>
          <a:lstStyle/>
          <a:p>
            <a:r>
              <a:rPr lang="en-US" sz="4000" dirty="0"/>
              <a:t>2 Timothy 4:8– “Now there is in store for me the crown of righteousness…”</a:t>
            </a:r>
          </a:p>
          <a:p>
            <a:r>
              <a:rPr lang="en-US" sz="4000" dirty="0"/>
              <a:t>1 Cor. 3:8ff– “Each will be rewarded according to his own labor.”</a:t>
            </a:r>
          </a:p>
          <a:p>
            <a:r>
              <a:rPr lang="en-US" sz="4000" dirty="0"/>
              <a:t>Matt. 25:14-30– The parable of the Talents.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The Week of Celebration</a:t>
            </a:r>
          </a:p>
        </p:txBody>
      </p:sp>
      <p:sp>
        <p:nvSpPr>
          <p:cNvPr id="3" name="Content Placeholder 2"/>
          <p:cNvSpPr>
            <a:spLocks noGrp="1"/>
          </p:cNvSpPr>
          <p:nvPr>
            <p:ph idx="1"/>
          </p:nvPr>
        </p:nvSpPr>
        <p:spPr/>
        <p:txBody>
          <a:bodyPr>
            <a:normAutofit/>
          </a:bodyPr>
          <a:lstStyle/>
          <a:p>
            <a:r>
              <a:rPr lang="en-US" sz="4000" dirty="0"/>
              <a:t>Matthew 20:1-16– The parable of the Workers Paid Equally.</a:t>
            </a:r>
          </a:p>
          <a:p>
            <a:r>
              <a:rPr lang="en-US" sz="4000" dirty="0"/>
              <a:t>“So the last will be first, and the first will be last.”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7772400" cy="1197864"/>
          </a:xfrm>
        </p:spPr>
        <p:txBody>
          <a:bodyPr/>
          <a:lstStyle/>
          <a:p>
            <a:r>
              <a:rPr lang="en-US" dirty="0"/>
              <a:t>Rev. 19:7-8</a:t>
            </a:r>
          </a:p>
        </p:txBody>
      </p:sp>
      <p:sp>
        <p:nvSpPr>
          <p:cNvPr id="3" name="Content Placeholder 2"/>
          <p:cNvSpPr>
            <a:spLocks noGrp="1"/>
          </p:cNvSpPr>
          <p:nvPr>
            <p:ph idx="1"/>
          </p:nvPr>
        </p:nvSpPr>
        <p:spPr>
          <a:xfrm>
            <a:off x="609600" y="990600"/>
            <a:ext cx="10972800" cy="5364960"/>
          </a:xfrm>
        </p:spPr>
        <p:txBody>
          <a:bodyPr>
            <a:normAutofit/>
          </a:bodyPr>
          <a:lstStyle/>
          <a:p>
            <a:r>
              <a:rPr lang="en-US" sz="4000" dirty="0"/>
              <a:t>Let us rejoice and be glad and give him glory! For the wedding of the Lamb has come, and his bride has made herself ready. 8  Fine linen, bright and clean, was given her to wear." (Fine linen stands for the righteous acts of the saints.)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7772400" cy="1121664"/>
          </a:xfrm>
        </p:spPr>
        <p:txBody>
          <a:bodyPr/>
          <a:lstStyle/>
          <a:p>
            <a:r>
              <a:rPr lang="en-US" dirty="0"/>
              <a:t>4. The Marriage Supper of the Lamb </a:t>
            </a:r>
          </a:p>
        </p:txBody>
      </p:sp>
      <p:sp>
        <p:nvSpPr>
          <p:cNvPr id="3" name="Content Placeholder 2"/>
          <p:cNvSpPr>
            <a:spLocks noGrp="1"/>
          </p:cNvSpPr>
          <p:nvPr>
            <p:ph idx="1"/>
          </p:nvPr>
        </p:nvSpPr>
        <p:spPr>
          <a:xfrm>
            <a:off x="2438400" y="1905000"/>
            <a:ext cx="7772400" cy="4450560"/>
          </a:xfrm>
        </p:spPr>
        <p:txBody>
          <a:bodyPr>
            <a:normAutofit/>
          </a:bodyPr>
          <a:lstStyle/>
          <a:p>
            <a:r>
              <a:rPr lang="en-US" sz="4000" dirty="0"/>
              <a:t>“Blessed are those who are invited to the wedding supper of the Lamb.”  Rev. 19:9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7772400" cy="1197864"/>
          </a:xfrm>
        </p:spPr>
        <p:txBody>
          <a:bodyPr/>
          <a:lstStyle/>
          <a:p>
            <a:r>
              <a:rPr lang="en-US" dirty="0"/>
              <a:t>Blessed are those who are called…</a:t>
            </a:r>
          </a:p>
        </p:txBody>
      </p:sp>
      <p:sp>
        <p:nvSpPr>
          <p:cNvPr id="3" name="Content Placeholder 2"/>
          <p:cNvSpPr>
            <a:spLocks noGrp="1"/>
          </p:cNvSpPr>
          <p:nvPr>
            <p:ph idx="1"/>
          </p:nvPr>
        </p:nvSpPr>
        <p:spPr>
          <a:xfrm>
            <a:off x="609600" y="1828800"/>
            <a:ext cx="10972800" cy="4526760"/>
          </a:xfrm>
        </p:spPr>
        <p:txBody>
          <a:bodyPr>
            <a:noAutofit/>
          </a:bodyPr>
          <a:lstStyle/>
          <a:p>
            <a:r>
              <a:rPr lang="en-US" sz="3600" dirty="0"/>
              <a:t>Old Testament saints-- Luke 13:28-30.</a:t>
            </a:r>
          </a:p>
          <a:p>
            <a:r>
              <a:rPr lang="en-US" sz="3600" dirty="0"/>
              <a:t>Sheep nations of Matthew 25:31ff.</a:t>
            </a:r>
          </a:p>
          <a:p>
            <a:r>
              <a:rPr lang="en-US" sz="3600" dirty="0"/>
              <a:t>Martyred tribulation saints—Rev. 6:9-11;  7:9ff.</a:t>
            </a:r>
          </a:p>
          <a:p>
            <a:r>
              <a:rPr lang="en-US" sz="3600" dirty="0"/>
              <a:t>The Jewish Christians from the tribulation– The 5 wise virgins of Matt. 25:1-13</a:t>
            </a: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Luke 14:16-24</a:t>
            </a:r>
          </a:p>
        </p:txBody>
      </p:sp>
      <p:sp>
        <p:nvSpPr>
          <p:cNvPr id="3" name="Content Placeholder 2"/>
          <p:cNvSpPr>
            <a:spLocks noGrp="1"/>
          </p:cNvSpPr>
          <p:nvPr>
            <p:ph idx="1"/>
          </p:nvPr>
        </p:nvSpPr>
        <p:spPr>
          <a:xfrm>
            <a:off x="609600" y="1371600"/>
            <a:ext cx="10972800" cy="4983960"/>
          </a:xfrm>
        </p:spPr>
        <p:txBody>
          <a:bodyPr>
            <a:normAutofit/>
          </a:bodyPr>
          <a:lstStyle/>
          <a:p>
            <a:r>
              <a:rPr lang="en-US" sz="4000" dirty="0"/>
              <a:t>The Parable of the Great Feast.</a:t>
            </a:r>
          </a:p>
          <a:p>
            <a:r>
              <a:rPr lang="en-US" sz="4000" dirty="0"/>
              <a:t>“They all alike began to make excuses…”</a:t>
            </a:r>
          </a:p>
          <a:p>
            <a:r>
              <a:rPr lang="en-US" sz="4000" dirty="0"/>
              <a:t>“Go out to the roads and country lanes and make (compel-KJV) them come in,  so that my house will be full.”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John 1:11-12</a:t>
            </a:r>
          </a:p>
        </p:txBody>
      </p:sp>
      <p:sp>
        <p:nvSpPr>
          <p:cNvPr id="3" name="Content Placeholder 2"/>
          <p:cNvSpPr>
            <a:spLocks noGrp="1"/>
          </p:cNvSpPr>
          <p:nvPr>
            <p:ph idx="1"/>
          </p:nvPr>
        </p:nvSpPr>
        <p:spPr>
          <a:xfrm>
            <a:off x="609600" y="1447800"/>
            <a:ext cx="10972800" cy="4572000"/>
          </a:xfrm>
        </p:spPr>
        <p:txBody>
          <a:bodyPr>
            <a:normAutofit/>
          </a:bodyPr>
          <a:lstStyle/>
          <a:p>
            <a:r>
              <a:rPr lang="en-US" sz="4000" dirty="0"/>
              <a:t>“He came to that which was his own, but his own did not receive him.  Yet to all who received him, to those who believed in his name, he gave the right to become children of God.”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43000"/>
            <a:ext cx="10972800" cy="4495800"/>
          </a:xfrm>
        </p:spPr>
        <p:txBody>
          <a:bodyPr>
            <a:normAutofit/>
          </a:bodyPr>
          <a:lstStyle/>
          <a:p>
            <a:r>
              <a:rPr lang="en-US" sz="4000" dirty="0"/>
              <a:t>The tribulation begins when the rapture takes place and all those “in Christ” are resurrected. </a:t>
            </a:r>
          </a:p>
          <a:p>
            <a:r>
              <a:rPr lang="en-US" sz="4000" dirty="0"/>
              <a:t>During the tribulation, the church will be in heaven.</a:t>
            </a:r>
          </a:p>
          <a:p>
            <a:r>
              <a:rPr lang="en-US" sz="4000" dirty="0"/>
              <a:t>The church is the bride of Christ.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Hebrews 2:3</a:t>
            </a:r>
          </a:p>
        </p:txBody>
      </p:sp>
      <p:sp>
        <p:nvSpPr>
          <p:cNvPr id="3" name="Content Placeholder 2"/>
          <p:cNvSpPr>
            <a:spLocks noGrp="1"/>
          </p:cNvSpPr>
          <p:nvPr>
            <p:ph idx="1"/>
          </p:nvPr>
        </p:nvSpPr>
        <p:spPr/>
        <p:txBody>
          <a:bodyPr>
            <a:normAutofit/>
          </a:bodyPr>
          <a:lstStyle/>
          <a:p>
            <a:r>
              <a:rPr lang="en-US" sz="4400" dirty="0"/>
              <a:t>“How shall we escape if we ignore such a great salvation?”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10668000" cy="914400"/>
          </a:xfrm>
        </p:spPr>
        <p:txBody>
          <a:bodyPr/>
          <a:lstStyle/>
          <a:p>
            <a:r>
              <a:rPr lang="en-US" dirty="0"/>
              <a:t>Revelation 19:1-16</a:t>
            </a: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0"/>
            <a:ext cx="7772400" cy="1426464"/>
          </a:xfrm>
        </p:spPr>
        <p:txBody>
          <a:bodyPr/>
          <a:lstStyle/>
          <a:p>
            <a:r>
              <a:rPr lang="en-US" dirty="0"/>
              <a:t>Rev. 19:1-2</a:t>
            </a:r>
          </a:p>
        </p:txBody>
      </p:sp>
      <p:sp>
        <p:nvSpPr>
          <p:cNvPr id="3" name="Content Placeholder 2"/>
          <p:cNvSpPr>
            <a:spLocks noGrp="1"/>
          </p:cNvSpPr>
          <p:nvPr>
            <p:ph idx="1"/>
          </p:nvPr>
        </p:nvSpPr>
        <p:spPr>
          <a:xfrm>
            <a:off x="609600" y="914400"/>
            <a:ext cx="10972800" cy="5441160"/>
          </a:xfrm>
        </p:spPr>
        <p:txBody>
          <a:bodyPr>
            <a:noAutofit/>
          </a:bodyPr>
          <a:lstStyle/>
          <a:p>
            <a:pPr marL="68580" indent="0">
              <a:buNone/>
            </a:pPr>
            <a:r>
              <a:rPr lang="en-US" sz="3600" dirty="0">
                <a:solidFill>
                  <a:srgbClr val="F2990B"/>
                </a:solidFill>
              </a:rPr>
              <a:t>1) </a:t>
            </a:r>
            <a:r>
              <a:rPr lang="en-US" sz="3600" dirty="0"/>
              <a:t>“After this I heard what sounded like the roar of a great multitude in heaven shouting: "Hallelujah! Salvation and glory and power belong to our God,  </a:t>
            </a:r>
            <a:r>
              <a:rPr lang="en-US" sz="3600" dirty="0">
                <a:solidFill>
                  <a:srgbClr val="F2990B"/>
                </a:solidFill>
              </a:rPr>
              <a:t>2)</a:t>
            </a:r>
            <a:r>
              <a:rPr lang="en-US" sz="3600" dirty="0"/>
              <a:t>  for true and just are his judgments. He has condemned the great prostitute who corrupted the earth by her adulteries. He has avenged on her the blood of his servants."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9372600" cy="1197864"/>
          </a:xfrm>
        </p:spPr>
        <p:txBody>
          <a:bodyPr/>
          <a:lstStyle/>
          <a:p>
            <a:r>
              <a:rPr lang="en-US" dirty="0"/>
              <a:t>Rev.19:3-4</a:t>
            </a:r>
          </a:p>
        </p:txBody>
      </p:sp>
      <p:sp>
        <p:nvSpPr>
          <p:cNvPr id="3" name="Content Placeholder 2"/>
          <p:cNvSpPr>
            <a:spLocks noGrp="1"/>
          </p:cNvSpPr>
          <p:nvPr>
            <p:ph idx="1"/>
          </p:nvPr>
        </p:nvSpPr>
        <p:spPr>
          <a:xfrm>
            <a:off x="609600" y="1066800"/>
            <a:ext cx="10972800" cy="5288760"/>
          </a:xfrm>
        </p:spPr>
        <p:txBody>
          <a:bodyPr>
            <a:normAutofit/>
          </a:bodyPr>
          <a:lstStyle/>
          <a:p>
            <a:pPr marL="68580" indent="0">
              <a:buNone/>
            </a:pPr>
            <a:r>
              <a:rPr lang="en-US" sz="4000" dirty="0">
                <a:solidFill>
                  <a:srgbClr val="F2990B"/>
                </a:solidFill>
              </a:rPr>
              <a:t>3) </a:t>
            </a:r>
            <a:r>
              <a:rPr lang="en-US" sz="4000" dirty="0"/>
              <a:t>And again they shouted: "Hallelujah! The smoke from her goes up for ever and ever." </a:t>
            </a:r>
            <a:r>
              <a:rPr lang="en-US" sz="4000" dirty="0">
                <a:solidFill>
                  <a:srgbClr val="F2990B"/>
                </a:solidFill>
              </a:rPr>
              <a:t>4) </a:t>
            </a:r>
            <a:r>
              <a:rPr lang="en-US" sz="4000" dirty="0"/>
              <a:t>The twenty-four elders and the four living creatures fell down and worshiped God, who was seated on the throne. And they cried: "Amen, Hallelujah!"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2440"/>
            <a:ext cx="9372600" cy="924024"/>
          </a:xfrm>
        </p:spPr>
        <p:txBody>
          <a:bodyPr/>
          <a:lstStyle/>
          <a:p>
            <a:r>
              <a:rPr lang="en-US" dirty="0"/>
              <a:t>Rev.19:5-6</a:t>
            </a:r>
          </a:p>
        </p:txBody>
      </p:sp>
      <p:sp>
        <p:nvSpPr>
          <p:cNvPr id="3" name="Content Placeholder 2"/>
          <p:cNvSpPr>
            <a:spLocks noGrp="1"/>
          </p:cNvSpPr>
          <p:nvPr>
            <p:ph idx="1"/>
          </p:nvPr>
        </p:nvSpPr>
        <p:spPr>
          <a:xfrm>
            <a:off x="609600" y="1143000"/>
            <a:ext cx="10972800" cy="5212560"/>
          </a:xfrm>
        </p:spPr>
        <p:txBody>
          <a:bodyPr>
            <a:noAutofit/>
          </a:bodyPr>
          <a:lstStyle/>
          <a:p>
            <a:pPr marL="68580" indent="0">
              <a:buNone/>
            </a:pPr>
            <a:r>
              <a:rPr lang="en-US" sz="4000" dirty="0">
                <a:solidFill>
                  <a:srgbClr val="F2990B"/>
                </a:solidFill>
              </a:rPr>
              <a:t>5) </a:t>
            </a:r>
            <a:r>
              <a:rPr lang="en-US" sz="4000" dirty="0"/>
              <a:t>Then a voice came from the throne, saying: "Praise our God, all you his servants, you who fear him, both small and great!" </a:t>
            </a:r>
            <a:r>
              <a:rPr lang="en-US" sz="4000" dirty="0">
                <a:solidFill>
                  <a:srgbClr val="F2990B"/>
                </a:solidFill>
              </a:rPr>
              <a:t>6) </a:t>
            </a:r>
            <a:r>
              <a:rPr lang="en-US" sz="4000" dirty="0"/>
              <a:t>Then I heard what sounded like a great multitude, like the roar of rushing waters and like loud peals of thunder, shouting: "Hallelujah! For our Lord God Almighty reigns.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9372600" cy="1197864"/>
          </a:xfrm>
        </p:spPr>
        <p:txBody>
          <a:bodyPr/>
          <a:lstStyle/>
          <a:p>
            <a:r>
              <a:rPr lang="en-US" dirty="0"/>
              <a:t>Rev. 19:7-8</a:t>
            </a:r>
          </a:p>
        </p:txBody>
      </p:sp>
      <p:sp>
        <p:nvSpPr>
          <p:cNvPr id="3" name="Content Placeholder 2"/>
          <p:cNvSpPr>
            <a:spLocks noGrp="1"/>
          </p:cNvSpPr>
          <p:nvPr>
            <p:ph idx="1"/>
          </p:nvPr>
        </p:nvSpPr>
        <p:spPr>
          <a:xfrm>
            <a:off x="609600" y="990600"/>
            <a:ext cx="10972800" cy="5364960"/>
          </a:xfrm>
        </p:spPr>
        <p:txBody>
          <a:bodyPr>
            <a:normAutofit/>
          </a:bodyPr>
          <a:lstStyle/>
          <a:p>
            <a:pPr marL="68580" indent="0">
              <a:buNone/>
            </a:pPr>
            <a:r>
              <a:rPr lang="en-US" sz="4000" dirty="0">
                <a:solidFill>
                  <a:srgbClr val="F2990B"/>
                </a:solidFill>
              </a:rPr>
              <a:t>7) </a:t>
            </a:r>
            <a:r>
              <a:rPr lang="en-US" sz="4000" dirty="0"/>
              <a:t>Let us rejoice and be glad and give him glory! For the wedding of the Lamb has come, and his bride has made herself ready. </a:t>
            </a:r>
            <a:r>
              <a:rPr lang="en-US" sz="4000" dirty="0">
                <a:solidFill>
                  <a:srgbClr val="F2990B"/>
                </a:solidFill>
              </a:rPr>
              <a:t>8) </a:t>
            </a:r>
            <a:r>
              <a:rPr lang="en-US" sz="4000" dirty="0"/>
              <a:t>Fine linen, bright and clean, was given her to wear." (Fine linen stands for the righteous acts of the saints.)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10668000" cy="914400"/>
          </a:xfrm>
        </p:spPr>
        <p:txBody>
          <a:bodyPr/>
          <a:lstStyle/>
          <a:p>
            <a:r>
              <a:rPr lang="en-US" dirty="0"/>
              <a:t>Rev. 19:9</a:t>
            </a:r>
          </a:p>
        </p:txBody>
      </p:sp>
      <p:sp>
        <p:nvSpPr>
          <p:cNvPr id="3" name="Content Placeholder 2"/>
          <p:cNvSpPr>
            <a:spLocks noGrp="1"/>
          </p:cNvSpPr>
          <p:nvPr>
            <p:ph idx="1"/>
          </p:nvPr>
        </p:nvSpPr>
        <p:spPr>
          <a:xfrm>
            <a:off x="609600" y="1295400"/>
            <a:ext cx="10972800" cy="5060160"/>
          </a:xfrm>
        </p:spPr>
        <p:txBody>
          <a:bodyPr>
            <a:normAutofit/>
          </a:bodyPr>
          <a:lstStyle/>
          <a:p>
            <a:pPr marL="68580" indent="0">
              <a:buNone/>
            </a:pPr>
            <a:r>
              <a:rPr lang="en-US" sz="4000" dirty="0">
                <a:solidFill>
                  <a:srgbClr val="F2990B"/>
                </a:solidFill>
              </a:rPr>
              <a:t>9) </a:t>
            </a:r>
            <a:r>
              <a:rPr lang="en-US" sz="4000" dirty="0"/>
              <a:t>Then the angel said to me, "Write: 'Blessed are those who are invited to the wedding supper of the Lamb!' " And he added, "These are the true words of God."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337</TotalTime>
  <Words>1320</Words>
  <Application>Microsoft Office PowerPoint</Application>
  <PresentationFormat>Widescreen</PresentationFormat>
  <Paragraphs>80</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Calibri</vt:lpstr>
      <vt:lpstr>Corbel</vt:lpstr>
      <vt:lpstr>Wingdings</vt:lpstr>
      <vt:lpstr>Wingdings 2</vt:lpstr>
      <vt:lpstr>Wingdings 3</vt:lpstr>
      <vt:lpstr>Metro</vt:lpstr>
      <vt:lpstr>THE MARRIAGE OF THE LAMB</vt:lpstr>
      <vt:lpstr>PowerPoint Presentation</vt:lpstr>
      <vt:lpstr>PowerPoint Presentation</vt:lpstr>
      <vt:lpstr>Revelation 19:1-16</vt:lpstr>
      <vt:lpstr>Rev. 19:1-2</vt:lpstr>
      <vt:lpstr>Rev.19:3-4</vt:lpstr>
      <vt:lpstr>Rev.19:5-6</vt:lpstr>
      <vt:lpstr>Rev. 19:7-8</vt:lpstr>
      <vt:lpstr>Rev. 19:9</vt:lpstr>
      <vt:lpstr>Rev. 19:10</vt:lpstr>
      <vt:lpstr>Rev. 19:11-12</vt:lpstr>
      <vt:lpstr>Rev. 19:13-14</vt:lpstr>
      <vt:lpstr>Rev. 19:15-16</vt:lpstr>
      <vt:lpstr>Rev. 19:16b</vt:lpstr>
      <vt:lpstr>Rev. 19:8</vt:lpstr>
      <vt:lpstr>THE BRIDE HAS MADE HERSELF READY</vt:lpstr>
      <vt:lpstr>A JEWISH WEDDING IN THE ANE</vt:lpstr>
      <vt:lpstr>1. The Betrothal</vt:lpstr>
      <vt:lpstr>2. The Home-Bringing</vt:lpstr>
      <vt:lpstr>2. The Home-Bringing</vt:lpstr>
      <vt:lpstr>3. The Week of Celebration</vt:lpstr>
      <vt:lpstr>3. The Week of Celebration</vt:lpstr>
      <vt:lpstr>3. The Week of Celebration</vt:lpstr>
      <vt:lpstr>3. The Week of Celebration</vt:lpstr>
      <vt:lpstr>Rev. 19:7-8</vt:lpstr>
      <vt:lpstr>4. The Marriage Supper of the Lamb </vt:lpstr>
      <vt:lpstr>Blessed are those who are called…</vt:lpstr>
      <vt:lpstr>Luke 14:16-24</vt:lpstr>
      <vt:lpstr>John 1:11-12</vt:lpstr>
      <vt:lpstr>Hebrews 2:3</vt:lpstr>
    </vt:vector>
  </TitlesOfParts>
  <Company>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MARRIAGE OF THE LAMB</dc:title>
  <dc:creator>steve hokuf</dc:creator>
  <cp:lastModifiedBy>Sound Booth</cp:lastModifiedBy>
  <cp:revision>7</cp:revision>
  <dcterms:created xsi:type="dcterms:W3CDTF">2022-05-02T16:50:54Z</dcterms:created>
  <dcterms:modified xsi:type="dcterms:W3CDTF">2022-05-08T14:58:13Z</dcterms:modified>
</cp:coreProperties>
</file>