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94" r:id="rId4"/>
    <p:sldId id="279" r:id="rId5"/>
    <p:sldId id="278" r:id="rId6"/>
    <p:sldId id="287" r:id="rId7"/>
    <p:sldId id="281" r:id="rId8"/>
    <p:sldId id="296" r:id="rId9"/>
    <p:sldId id="282" r:id="rId10"/>
    <p:sldId id="291" r:id="rId11"/>
    <p:sldId id="293" r:id="rId12"/>
    <p:sldId id="295" r:id="rId1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CA60A6-0FCB-4747-8D8A-19EC8F4B95DE}" v="1" dt="2022-02-13T02:49:33.6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03" autoAdjust="0"/>
    <p:restoredTop sz="94660"/>
  </p:normalViewPr>
  <p:slideViewPr>
    <p:cSldViewPr snapToGrid="0">
      <p:cViewPr varScale="1">
        <p:scale>
          <a:sx n="104" d="100"/>
          <a:sy n="104" d="100"/>
        </p:scale>
        <p:origin x="72" y="1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6BEE5-4C02-499D-89C6-2E9D92D5AC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9EAE16-4280-4AF5-A0B5-B6FC336FBD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98F0D6-F6EF-495D-8CAB-1B9722D67165}"/>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5" name="Footer Placeholder 4">
            <a:extLst>
              <a:ext uri="{FF2B5EF4-FFF2-40B4-BE49-F238E27FC236}">
                <a16:creationId xmlns:a16="http://schemas.microsoft.com/office/drawing/2014/main" id="{2FC56EAA-1391-4003-8483-573BBEC7EE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77383-0C3C-4836-A869-70BE8D99D97E}"/>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122114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7071B-B559-46AA-B56D-4E3AB13859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0F003B-51C4-42F9-88A7-6639BFC762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C61F9-F398-49CB-AEFB-1B0E7FAD4DAD}"/>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5" name="Footer Placeholder 4">
            <a:extLst>
              <a:ext uri="{FF2B5EF4-FFF2-40B4-BE49-F238E27FC236}">
                <a16:creationId xmlns:a16="http://schemas.microsoft.com/office/drawing/2014/main" id="{625913ED-5001-4BAD-B30E-4405C8033D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CC4A0-1FA5-44FB-B1DF-48FB93877F93}"/>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3922765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629CE1-DC8D-4CA6-BC34-5C73217769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9CD5-264F-4725-AFD9-B005FE51B3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9F13EA-0E4F-4B4A-8E16-51BFFEA59C01}"/>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5" name="Footer Placeholder 4">
            <a:extLst>
              <a:ext uri="{FF2B5EF4-FFF2-40B4-BE49-F238E27FC236}">
                <a16:creationId xmlns:a16="http://schemas.microsoft.com/office/drawing/2014/main" id="{E8D6ED61-B9D0-4D9E-A898-624F912F2A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73D534-283E-4C50-9C2C-8F7DFF815BB2}"/>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423320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40E9-39AA-4508-9ECA-213E7BB775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361BA3-BE9B-4EFF-A574-F4FD515361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6FAED-01EC-4EF6-A6D7-CBB7E62E510B}"/>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5" name="Footer Placeholder 4">
            <a:extLst>
              <a:ext uri="{FF2B5EF4-FFF2-40B4-BE49-F238E27FC236}">
                <a16:creationId xmlns:a16="http://schemas.microsoft.com/office/drawing/2014/main" id="{19A6DF07-7968-4A93-AFF9-AF944164B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66A30F-5EC4-4FC5-9E6C-1F2764EBEBB3}"/>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353765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9AD26-6795-4E70-899D-87432C8B77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0B0E83-9DA3-4F72-A1EF-5C6FD3A58E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A16341-7074-4854-B618-646C8E98AD11}"/>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5" name="Footer Placeholder 4">
            <a:extLst>
              <a:ext uri="{FF2B5EF4-FFF2-40B4-BE49-F238E27FC236}">
                <a16:creationId xmlns:a16="http://schemas.microsoft.com/office/drawing/2014/main" id="{AF9FA484-BD43-4A8D-AFA2-82F589982C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2290-09B5-4EF2-96DE-69D8E1F362A5}"/>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3099215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E055E-B139-4EC4-92E0-A6083FB60E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3E42DF-4456-42B8-93F1-FCEDB29E4A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98A08A-17D7-4732-AE1C-A93ADE9ABC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E90A54-EF5C-4FD7-88D5-2B2BFA9B7E7A}"/>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6" name="Footer Placeholder 5">
            <a:extLst>
              <a:ext uri="{FF2B5EF4-FFF2-40B4-BE49-F238E27FC236}">
                <a16:creationId xmlns:a16="http://schemas.microsoft.com/office/drawing/2014/main" id="{5BB8A5A3-4AD2-4AC9-90CD-77A10F96B1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63E0EF-C65B-4566-9425-53901C225CEA}"/>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319676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A131E-FCBF-408B-BBC6-5DFD6B791E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4389D0-866B-4BC6-8F3F-EBF804703F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D7D1D8-1E9B-4FFA-A6E7-A037E63BD1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466679-B282-4C16-97F6-605F812275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5D3FC3-3815-46D6-B3B9-E45E218736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E7F284-0DC7-4E9A-A29F-22FDD1A93A1E}"/>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8" name="Footer Placeholder 7">
            <a:extLst>
              <a:ext uri="{FF2B5EF4-FFF2-40B4-BE49-F238E27FC236}">
                <a16:creationId xmlns:a16="http://schemas.microsoft.com/office/drawing/2014/main" id="{AE35717F-4C64-4655-916E-CA2411D557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288855-1539-44DF-BEF6-A28732A54413}"/>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2847595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41707-9114-476D-8137-094C71C60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7146DA-B4B3-417F-A9E3-79141226DCE4}"/>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4" name="Footer Placeholder 3">
            <a:extLst>
              <a:ext uri="{FF2B5EF4-FFF2-40B4-BE49-F238E27FC236}">
                <a16:creationId xmlns:a16="http://schemas.microsoft.com/office/drawing/2014/main" id="{938A00DB-53AF-4DEF-B43F-468074C96B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E4D1C-0D54-4C47-A577-D270CCF7CB29}"/>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170891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488743-8CF9-4845-8B20-7B6A5A908BCE}"/>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3" name="Footer Placeholder 2">
            <a:extLst>
              <a:ext uri="{FF2B5EF4-FFF2-40B4-BE49-F238E27FC236}">
                <a16:creationId xmlns:a16="http://schemas.microsoft.com/office/drawing/2014/main" id="{700B7603-7240-4891-A8A0-0FDF2E7283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68FB3A-36E9-459B-9C0D-EE86F4810754}"/>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666755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BDF8C-6E1E-44EE-8A59-32C2B684F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8D254B-0426-4131-B981-6CEF2F2B2D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0562E4-E2A1-405C-B3DA-E3FD623646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C4B91E-3C4F-427C-AFEE-818324882B91}"/>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6" name="Footer Placeholder 5">
            <a:extLst>
              <a:ext uri="{FF2B5EF4-FFF2-40B4-BE49-F238E27FC236}">
                <a16:creationId xmlns:a16="http://schemas.microsoft.com/office/drawing/2014/main" id="{79A3772D-9C3E-4305-A2D9-E067D9C29D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08E8B3-8232-4DDE-8AF1-50CDE8477030}"/>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37962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73628-0253-41BA-8AE7-F186A0DE2F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063F86-4794-4B3A-9716-5A1BE7C939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DAFBC7-E009-4730-9E66-1556CB534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7BB62C-8345-4F8D-ADC5-66BBFE7D9376}"/>
              </a:ext>
            </a:extLst>
          </p:cNvPr>
          <p:cNvSpPr>
            <a:spLocks noGrp="1"/>
          </p:cNvSpPr>
          <p:nvPr>
            <p:ph type="dt" sz="half" idx="10"/>
          </p:nvPr>
        </p:nvSpPr>
        <p:spPr/>
        <p:txBody>
          <a:bodyPr/>
          <a:lstStyle/>
          <a:p>
            <a:fld id="{A6A13CF1-89B8-49FB-B4B9-A09BFAA1FB88}" type="datetimeFigureOut">
              <a:rPr lang="en-US" smtClean="0"/>
              <a:t>2/11/2022</a:t>
            </a:fld>
            <a:endParaRPr lang="en-US"/>
          </a:p>
        </p:txBody>
      </p:sp>
      <p:sp>
        <p:nvSpPr>
          <p:cNvPr id="6" name="Footer Placeholder 5">
            <a:extLst>
              <a:ext uri="{FF2B5EF4-FFF2-40B4-BE49-F238E27FC236}">
                <a16:creationId xmlns:a16="http://schemas.microsoft.com/office/drawing/2014/main" id="{00D545C2-CC65-41B7-9F10-B4861332A7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A00CC6-40A1-4076-97BE-1FAA9C084B5C}"/>
              </a:ext>
            </a:extLst>
          </p:cNvPr>
          <p:cNvSpPr>
            <a:spLocks noGrp="1"/>
          </p:cNvSpPr>
          <p:nvPr>
            <p:ph type="sldNum" sz="quarter" idx="12"/>
          </p:nvPr>
        </p:nvSpPr>
        <p:spPr/>
        <p:txBody>
          <a:bodyPr/>
          <a:lstStyle/>
          <a:p>
            <a:fld id="{44FB0377-804B-4DDD-B957-6DA58203D3D6}" type="slidenum">
              <a:rPr lang="en-US" smtClean="0"/>
              <a:t>‹#›</a:t>
            </a:fld>
            <a:endParaRPr lang="en-US"/>
          </a:p>
        </p:txBody>
      </p:sp>
    </p:spTree>
    <p:extLst>
      <p:ext uri="{BB962C8B-B14F-4D97-AF65-F5344CB8AC3E}">
        <p14:creationId xmlns:p14="http://schemas.microsoft.com/office/powerpoint/2010/main" val="4278995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2B06AF3-B200-4D2B-BF33-EEA09815705A}"/>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2C2DB82D-CFF4-4F7C-8B8A-136A882138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C8EEE1-2D5C-4F49-82AA-9A1D3C4210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5DFC99-8CD7-4170-AC1B-CD7E8715B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13CF1-89B8-49FB-B4B9-A09BFAA1FB88}" type="datetimeFigureOut">
              <a:rPr lang="en-US" smtClean="0"/>
              <a:t>2/11/2022</a:t>
            </a:fld>
            <a:endParaRPr lang="en-US"/>
          </a:p>
        </p:txBody>
      </p:sp>
      <p:sp>
        <p:nvSpPr>
          <p:cNvPr id="5" name="Footer Placeholder 4">
            <a:extLst>
              <a:ext uri="{FF2B5EF4-FFF2-40B4-BE49-F238E27FC236}">
                <a16:creationId xmlns:a16="http://schemas.microsoft.com/office/drawing/2014/main" id="{97CDC047-6A82-4355-9DD2-4105BE05A1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686C86-9278-4176-98C7-1B06AE6A37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B0377-804B-4DDD-B957-6DA58203D3D6}" type="slidenum">
              <a:rPr lang="en-US" smtClean="0"/>
              <a:t>‹#›</a:t>
            </a:fld>
            <a:endParaRPr lang="en-US"/>
          </a:p>
        </p:txBody>
      </p:sp>
    </p:spTree>
    <p:extLst>
      <p:ext uri="{BB962C8B-B14F-4D97-AF65-F5344CB8AC3E}">
        <p14:creationId xmlns:p14="http://schemas.microsoft.com/office/powerpoint/2010/main" val="2968263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0D5CC-BDC6-4035-92D8-8B99A8216F71}"/>
              </a:ext>
            </a:extLst>
          </p:cNvPr>
          <p:cNvSpPr>
            <a:spLocks noGrp="1"/>
          </p:cNvSpPr>
          <p:nvPr>
            <p:ph type="ctrTitle"/>
          </p:nvPr>
        </p:nvSpPr>
        <p:spPr/>
        <p:txBody>
          <a:bodyPr>
            <a:normAutofit/>
          </a:bodyPr>
          <a:lstStyle/>
          <a:p>
            <a:r>
              <a:rPr lang="en-US" sz="7200" b="1" dirty="0">
                <a:latin typeface="Adobe Devanagari" panose="02040503050201020203" pitchFamily="18" charset="0"/>
                <a:cs typeface="Adobe Devanagari" panose="02040503050201020203" pitchFamily="18" charset="0"/>
              </a:rPr>
              <a:t>Sola Deo Gloria</a:t>
            </a:r>
          </a:p>
        </p:txBody>
      </p:sp>
      <p:sp>
        <p:nvSpPr>
          <p:cNvPr id="3" name="Subtitle 2">
            <a:extLst>
              <a:ext uri="{FF2B5EF4-FFF2-40B4-BE49-F238E27FC236}">
                <a16:creationId xmlns:a16="http://schemas.microsoft.com/office/drawing/2014/main" id="{89DA77F0-A0FE-411D-A563-B9767AC3F05A}"/>
              </a:ext>
            </a:extLst>
          </p:cNvPr>
          <p:cNvSpPr>
            <a:spLocks noGrp="1"/>
          </p:cNvSpPr>
          <p:nvPr>
            <p:ph type="subTitle" idx="1"/>
          </p:nvPr>
        </p:nvSpPr>
        <p:spPr/>
        <p:txBody>
          <a:bodyPr>
            <a:normAutofit/>
          </a:bodyPr>
          <a:lstStyle/>
          <a:p>
            <a:r>
              <a:rPr lang="en-US" sz="3200" dirty="0">
                <a:latin typeface="Adobe Devanagari" panose="02040503050201020203" pitchFamily="18" charset="0"/>
                <a:cs typeface="Adobe Devanagari" panose="02040503050201020203" pitchFamily="18" charset="0"/>
              </a:rPr>
              <a:t>God’s Glory Alone</a:t>
            </a:r>
          </a:p>
          <a:p>
            <a:r>
              <a:rPr lang="en-US" sz="3200" dirty="0">
                <a:latin typeface="Adobe Devanagari" panose="02040503050201020203" pitchFamily="18" charset="0"/>
                <a:cs typeface="Adobe Devanagari" panose="02040503050201020203" pitchFamily="18" charset="0"/>
              </a:rPr>
              <a:t>Psalm 115</a:t>
            </a:r>
          </a:p>
        </p:txBody>
      </p:sp>
    </p:spTree>
    <p:extLst>
      <p:ext uri="{BB962C8B-B14F-4D97-AF65-F5344CB8AC3E}">
        <p14:creationId xmlns:p14="http://schemas.microsoft.com/office/powerpoint/2010/main" val="96935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7A296-D93B-488F-A3B3-65145B39DA6D}"/>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9D2E43D5-AB77-4B77-B9D4-5AD679570D42}"/>
              </a:ext>
            </a:extLst>
          </p:cNvPr>
          <p:cNvSpPr>
            <a:spLocks noGrp="1"/>
          </p:cNvSpPr>
          <p:nvPr>
            <p:ph idx="1"/>
          </p:nvPr>
        </p:nvSpPr>
        <p:spPr/>
        <p:txBody>
          <a:bodyPr>
            <a:normAutofit/>
          </a:bodyPr>
          <a:lstStyle/>
          <a:p>
            <a:pPr marL="0" marR="0">
              <a:lnSpc>
                <a:spcPct val="150000"/>
              </a:lnSpc>
              <a:spcBef>
                <a:spcPts val="0"/>
              </a:spcBef>
              <a:spcAft>
                <a:spcPts val="800"/>
              </a:spcAft>
            </a:pPr>
            <a:r>
              <a:rPr lang="en-US" dirty="0">
                <a:effectLst/>
                <a:latin typeface="Times New Roman" panose="02020603050405020304" pitchFamily="18" charset="0"/>
                <a:ea typeface="Calibri" panose="020F0502020204030204" pitchFamily="34" charset="0"/>
                <a:cs typeface="Arial" panose="020B0604020202020204" pitchFamily="34" charset="0"/>
              </a:rPr>
              <a:t>Grace Alone / Faith Alone</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50000"/>
              </a:lnSpc>
              <a:spcBef>
                <a:spcPts val="0"/>
              </a:spcBef>
              <a:spcAft>
                <a:spcPts val="800"/>
              </a:spcAft>
              <a:buNone/>
            </a:pPr>
            <a:r>
              <a:rPr lang="en-US" dirty="0">
                <a:effectLst/>
                <a:latin typeface="Times New Roman" panose="02020603050405020304" pitchFamily="18" charset="0"/>
                <a:ea typeface="Calibri" panose="020F0502020204030204" pitchFamily="34" charset="0"/>
                <a:cs typeface="Arial" panose="020B0604020202020204" pitchFamily="34" charset="0"/>
              </a:rPr>
              <a:t>Ephesians 6:8-9</a:t>
            </a:r>
            <a:r>
              <a:rPr lang="en-US" baseline="30000" dirty="0">
                <a:effectLst/>
                <a:latin typeface="Times New Roman" panose="02020603050405020304" pitchFamily="18" charset="0"/>
                <a:ea typeface="Calibri" panose="020F0502020204030204" pitchFamily="34" charset="0"/>
                <a:cs typeface="Arial" panose="020B0604020202020204" pitchFamily="34" charset="0"/>
              </a:rPr>
              <a:t> </a:t>
            </a:r>
            <a:r>
              <a:rPr lang="en-US" dirty="0">
                <a:effectLst/>
                <a:latin typeface="Times New Roman" panose="02020603050405020304" pitchFamily="18" charset="0"/>
                <a:ea typeface="Calibri" panose="020F0502020204030204" pitchFamily="34" charset="0"/>
                <a:cs typeface="Arial" panose="020B0604020202020204" pitchFamily="34" charset="0"/>
              </a:rPr>
              <a:t>For by </a:t>
            </a:r>
            <a:r>
              <a:rPr lang="en-US" u="sng" dirty="0">
                <a:effectLst/>
                <a:latin typeface="Times New Roman" panose="02020603050405020304" pitchFamily="18" charset="0"/>
                <a:ea typeface="Calibri" panose="020F0502020204030204" pitchFamily="34" charset="0"/>
                <a:cs typeface="Arial" panose="020B0604020202020204" pitchFamily="34" charset="0"/>
              </a:rPr>
              <a:t>grace</a:t>
            </a:r>
            <a:r>
              <a:rPr lang="en-US" dirty="0">
                <a:effectLst/>
                <a:latin typeface="Times New Roman" panose="02020603050405020304" pitchFamily="18" charset="0"/>
                <a:ea typeface="Calibri" panose="020F0502020204030204" pitchFamily="34" charset="0"/>
                <a:cs typeface="Arial" panose="020B0604020202020204" pitchFamily="34" charset="0"/>
              </a:rPr>
              <a:t> you have been saved through </a:t>
            </a:r>
            <a:r>
              <a:rPr lang="en-US" u="sng" dirty="0">
                <a:effectLst/>
                <a:latin typeface="Times New Roman" panose="02020603050405020304" pitchFamily="18" charset="0"/>
                <a:ea typeface="Calibri" panose="020F0502020204030204" pitchFamily="34" charset="0"/>
                <a:cs typeface="Arial" panose="020B0604020202020204" pitchFamily="34" charset="0"/>
              </a:rPr>
              <a:t>faith</a:t>
            </a:r>
            <a:r>
              <a:rPr lang="en-US" dirty="0">
                <a:effectLst/>
                <a:latin typeface="Times New Roman" panose="02020603050405020304" pitchFamily="18" charset="0"/>
                <a:ea typeface="Calibri" panose="020F0502020204030204" pitchFamily="34" charset="0"/>
                <a:cs typeface="Arial" panose="020B0604020202020204" pitchFamily="34" charset="0"/>
              </a:rPr>
              <a:t>. And this is not your own doing; it is the gift of God, </a:t>
            </a:r>
            <a:r>
              <a:rPr lang="en-US" baseline="30000" dirty="0">
                <a:effectLst/>
                <a:latin typeface="Times New Roman" panose="02020603050405020304" pitchFamily="18" charset="0"/>
                <a:ea typeface="Calibri" panose="020F0502020204030204" pitchFamily="34" charset="0"/>
                <a:cs typeface="Arial" panose="020B0604020202020204" pitchFamily="34" charset="0"/>
              </a:rPr>
              <a:t>9 </a:t>
            </a:r>
            <a:r>
              <a:rPr lang="en-US" dirty="0">
                <a:effectLst/>
                <a:latin typeface="Times New Roman" panose="02020603050405020304" pitchFamily="18" charset="0"/>
                <a:ea typeface="Calibri" panose="020F0502020204030204" pitchFamily="34" charset="0"/>
                <a:cs typeface="Arial" panose="020B0604020202020204" pitchFamily="34" charset="0"/>
              </a:rPr>
              <a:t>not a result of works, so that no one may boast.</a:t>
            </a:r>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sz="4800" dirty="0"/>
          </a:p>
        </p:txBody>
      </p:sp>
    </p:spTree>
    <p:extLst>
      <p:ext uri="{BB962C8B-B14F-4D97-AF65-F5344CB8AC3E}">
        <p14:creationId xmlns:p14="http://schemas.microsoft.com/office/powerpoint/2010/main" val="297103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E559-6DEA-49C2-AB2D-BA16CBBCC14A}"/>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BBB2424D-221A-4B25-A571-D2A3F3D3E500}"/>
              </a:ext>
            </a:extLst>
          </p:cNvPr>
          <p:cNvSpPr>
            <a:spLocks noGrp="1"/>
          </p:cNvSpPr>
          <p:nvPr>
            <p:ph idx="1"/>
          </p:nvPr>
        </p:nvSpPr>
        <p:spPr/>
        <p:txBody>
          <a:bodyPr>
            <a:normAutofit/>
          </a:bodyPr>
          <a:lstStyle/>
          <a:p>
            <a:pPr marL="0" marR="0">
              <a:lnSpc>
                <a:spcPct val="150000"/>
              </a:lnSpc>
              <a:spcBef>
                <a:spcPts val="0"/>
              </a:spcBef>
              <a:spcAft>
                <a:spcPts val="800"/>
              </a:spcAft>
            </a:pPr>
            <a:r>
              <a:rPr lang="en-US" sz="2800" dirty="0">
                <a:effectLst/>
                <a:latin typeface="Times New Roman" panose="02020603050405020304" pitchFamily="18" charset="0"/>
                <a:ea typeface="Calibri" panose="020F0502020204030204" pitchFamily="34" charset="0"/>
                <a:cs typeface="Arial" panose="020B0604020202020204" pitchFamily="34" charset="0"/>
              </a:rPr>
              <a:t>Christ Alone</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50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Arial" panose="020B0604020202020204" pitchFamily="34" charset="0"/>
              </a:rPr>
              <a:t>John 1:14 </a:t>
            </a:r>
            <a:r>
              <a:rPr lang="en-US" sz="2800" b="1" u="sng" dirty="0">
                <a:effectLst/>
                <a:latin typeface="Times New Roman" panose="02020603050405020304" pitchFamily="18" charset="0"/>
                <a:ea typeface="Calibri" panose="020F0502020204030204" pitchFamily="34" charset="0"/>
                <a:cs typeface="Arial" panose="020B0604020202020204" pitchFamily="34" charset="0"/>
              </a:rPr>
              <a:t>The Word became flesh</a:t>
            </a:r>
            <a:r>
              <a:rPr lang="en-US" sz="2800" dirty="0">
                <a:effectLst/>
                <a:latin typeface="Times New Roman" panose="02020603050405020304" pitchFamily="18" charset="0"/>
                <a:ea typeface="Calibri" panose="020F0502020204030204" pitchFamily="34" charset="0"/>
                <a:cs typeface="Arial" panose="020B0604020202020204" pitchFamily="34" charset="0"/>
              </a:rPr>
              <a:t> and made his dwelling among us. We have seen his glory, the glory of the one and only Son, who came from the Father, full of grace and truth.</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ctr">
              <a:buNone/>
            </a:pPr>
            <a:endParaRPr lang="en-US" dirty="0"/>
          </a:p>
        </p:txBody>
      </p:sp>
    </p:spTree>
    <p:extLst>
      <p:ext uri="{BB962C8B-B14F-4D97-AF65-F5344CB8AC3E}">
        <p14:creationId xmlns:p14="http://schemas.microsoft.com/office/powerpoint/2010/main" val="2955446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E559-6DEA-49C2-AB2D-BA16CBBCC14A}"/>
              </a:ext>
            </a:extLst>
          </p:cNvPr>
          <p:cNvSpPr>
            <a:spLocks noGrp="1"/>
          </p:cNvSpPr>
          <p:nvPr>
            <p:ph type="title"/>
          </p:nvPr>
        </p:nvSpPr>
        <p:spPr/>
        <p:txBody>
          <a:bodyPr/>
          <a:lstStyle/>
          <a:p>
            <a:r>
              <a:rPr lang="en-US" dirty="0"/>
              <a:t>Key Takeaways</a:t>
            </a:r>
          </a:p>
        </p:txBody>
      </p:sp>
      <p:sp>
        <p:nvSpPr>
          <p:cNvPr id="3" name="Content Placeholder 2">
            <a:extLst>
              <a:ext uri="{FF2B5EF4-FFF2-40B4-BE49-F238E27FC236}">
                <a16:creationId xmlns:a16="http://schemas.microsoft.com/office/drawing/2014/main" id="{BBB2424D-221A-4B25-A571-D2A3F3D3E500}"/>
              </a:ext>
            </a:extLst>
          </p:cNvPr>
          <p:cNvSpPr>
            <a:spLocks noGrp="1"/>
          </p:cNvSpPr>
          <p:nvPr>
            <p:ph idx="1"/>
          </p:nvPr>
        </p:nvSpPr>
        <p:spPr/>
        <p:txBody>
          <a:bodyPr>
            <a:normAutofit/>
          </a:bodyPr>
          <a:lstStyle/>
          <a:p>
            <a:pPr marL="0" marR="0">
              <a:lnSpc>
                <a:spcPct val="150000"/>
              </a:lnSpc>
              <a:spcBef>
                <a:spcPts val="0"/>
              </a:spcBef>
              <a:spcAft>
                <a:spcPts val="800"/>
              </a:spcAft>
            </a:pPr>
            <a:r>
              <a:rPr lang="en-US" sz="2800" dirty="0">
                <a:effectLst/>
                <a:latin typeface="Times New Roman" panose="02020603050405020304" pitchFamily="18" charset="0"/>
                <a:ea typeface="Calibri" panose="020F0502020204030204" pitchFamily="34" charset="0"/>
                <a:cs typeface="Arial" panose="020B0604020202020204" pitchFamily="34" charset="0"/>
              </a:rPr>
              <a:t>God’s Glory Alone</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50000"/>
              </a:lnSpc>
              <a:spcBef>
                <a:spcPts val="0"/>
              </a:spcBef>
              <a:spcAft>
                <a:spcPts val="800"/>
              </a:spcAft>
              <a:buNone/>
            </a:pPr>
            <a:r>
              <a:rPr lang="en-US" sz="2800" dirty="0">
                <a:effectLst/>
                <a:latin typeface="Times New Roman" panose="02020603050405020304" pitchFamily="18" charset="0"/>
                <a:ea typeface="Calibri" panose="020F0502020204030204" pitchFamily="34" charset="0"/>
                <a:cs typeface="Arial" panose="020B0604020202020204" pitchFamily="34" charset="0"/>
              </a:rPr>
              <a:t>Isaiah 42:8 I am the Lord; that is my name; </a:t>
            </a:r>
            <a:r>
              <a:rPr lang="en-US" sz="2800" b="1" u="sng" dirty="0">
                <a:effectLst/>
                <a:latin typeface="Times New Roman" panose="02020603050405020304" pitchFamily="18" charset="0"/>
                <a:ea typeface="Calibri" panose="020F0502020204030204" pitchFamily="34" charset="0"/>
                <a:cs typeface="Arial" panose="020B0604020202020204" pitchFamily="34" charset="0"/>
              </a:rPr>
              <a:t>my glory I give to no other</a:t>
            </a:r>
            <a:r>
              <a:rPr lang="en-US" sz="2800" dirty="0">
                <a:effectLst/>
                <a:latin typeface="Times New Roman" panose="02020603050405020304" pitchFamily="18" charset="0"/>
                <a:ea typeface="Calibri" panose="020F0502020204030204" pitchFamily="34" charset="0"/>
                <a:cs typeface="Arial" panose="020B0604020202020204" pitchFamily="34" charset="0"/>
              </a:rPr>
              <a:t>, nor my praise to carved idols.</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marL="0" indent="0" algn="ctr">
              <a:buNone/>
            </a:pPr>
            <a:endParaRPr lang="en-US" dirty="0"/>
          </a:p>
        </p:txBody>
      </p:sp>
    </p:spTree>
    <p:extLst>
      <p:ext uri="{BB962C8B-B14F-4D97-AF65-F5344CB8AC3E}">
        <p14:creationId xmlns:p14="http://schemas.microsoft.com/office/powerpoint/2010/main" val="2540446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3050C-FB74-44A1-8559-DBD44363F45A}"/>
              </a:ext>
            </a:extLst>
          </p:cNvPr>
          <p:cNvSpPr>
            <a:spLocks noGrp="1"/>
          </p:cNvSpPr>
          <p:nvPr>
            <p:ph type="title"/>
          </p:nvPr>
        </p:nvSpPr>
        <p:spPr/>
        <p:txBody>
          <a:bodyPr/>
          <a:lstStyle/>
          <a:p>
            <a:r>
              <a:rPr lang="en-US" dirty="0"/>
              <a:t>Five </a:t>
            </a:r>
            <a:r>
              <a:rPr lang="en-US" dirty="0" err="1"/>
              <a:t>Solas</a:t>
            </a:r>
            <a:endParaRPr lang="en-US" dirty="0"/>
          </a:p>
        </p:txBody>
      </p:sp>
      <p:sp>
        <p:nvSpPr>
          <p:cNvPr id="3" name="Content Placeholder 2">
            <a:extLst>
              <a:ext uri="{FF2B5EF4-FFF2-40B4-BE49-F238E27FC236}">
                <a16:creationId xmlns:a16="http://schemas.microsoft.com/office/drawing/2014/main" id="{F63D3877-3713-47A2-8BD0-6A856E35DD74}"/>
              </a:ext>
            </a:extLst>
          </p:cNvPr>
          <p:cNvSpPr>
            <a:spLocks noGrp="1"/>
          </p:cNvSpPr>
          <p:nvPr>
            <p:ph idx="1"/>
          </p:nvPr>
        </p:nvSpPr>
        <p:spPr/>
        <p:txBody>
          <a:bodyPr>
            <a:normAutofit/>
          </a:bodyPr>
          <a:lstStyle/>
          <a:p>
            <a:r>
              <a:rPr lang="en-US" sz="3600" dirty="0"/>
              <a:t>Sola Scriptura “Scripture Alone”</a:t>
            </a:r>
          </a:p>
          <a:p>
            <a:r>
              <a:rPr lang="en-US" sz="3600" dirty="0"/>
              <a:t>Sola Fide “Faith Alone”</a:t>
            </a:r>
          </a:p>
          <a:p>
            <a:r>
              <a:rPr lang="en-US" sz="3600" dirty="0"/>
              <a:t>Sola Gratia “Grace Alone”</a:t>
            </a:r>
          </a:p>
          <a:p>
            <a:r>
              <a:rPr lang="en-US" sz="3600" dirty="0"/>
              <a:t>Sola Christus “Christ Alone”</a:t>
            </a:r>
          </a:p>
          <a:p>
            <a:r>
              <a:rPr lang="en-US" sz="3600" dirty="0">
                <a:solidFill>
                  <a:srgbClr val="FF0000"/>
                </a:solidFill>
              </a:rPr>
              <a:t>Soli Deo Gloria “God’s Glory Alone”</a:t>
            </a:r>
          </a:p>
        </p:txBody>
      </p:sp>
    </p:spTree>
    <p:extLst>
      <p:ext uri="{BB962C8B-B14F-4D97-AF65-F5344CB8AC3E}">
        <p14:creationId xmlns:p14="http://schemas.microsoft.com/office/powerpoint/2010/main" val="4018843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B6F13-A72A-4690-AABA-8D27C43311DF}"/>
              </a:ext>
            </a:extLst>
          </p:cNvPr>
          <p:cNvSpPr>
            <a:spLocks noGrp="1"/>
          </p:cNvSpPr>
          <p:nvPr>
            <p:ph type="title"/>
          </p:nvPr>
        </p:nvSpPr>
        <p:spPr/>
        <p:txBody>
          <a:bodyPr/>
          <a:lstStyle/>
          <a:p>
            <a:r>
              <a:rPr lang="en-US" dirty="0"/>
              <a:t>2 Corinthians 4:4</a:t>
            </a:r>
          </a:p>
        </p:txBody>
      </p:sp>
      <p:sp>
        <p:nvSpPr>
          <p:cNvPr id="3" name="Content Placeholder 2">
            <a:extLst>
              <a:ext uri="{FF2B5EF4-FFF2-40B4-BE49-F238E27FC236}">
                <a16:creationId xmlns:a16="http://schemas.microsoft.com/office/drawing/2014/main" id="{7D5ECE4B-E423-4CF3-B567-77CD338559DD}"/>
              </a:ext>
            </a:extLst>
          </p:cNvPr>
          <p:cNvSpPr>
            <a:spLocks noGrp="1"/>
          </p:cNvSpPr>
          <p:nvPr>
            <p:ph idx="1"/>
          </p:nvPr>
        </p:nvSpPr>
        <p:spPr/>
        <p:txBody>
          <a:bodyPr>
            <a:normAutofit/>
          </a:bodyPr>
          <a:lstStyle/>
          <a:p>
            <a:pPr marL="0" indent="0" algn="ctr">
              <a:lnSpc>
                <a:spcPct val="150000"/>
              </a:lnSpc>
              <a:buNone/>
            </a:pPr>
            <a:r>
              <a:rPr lang="en-US" sz="3200" b="1" dirty="0">
                <a:effectLst/>
                <a:latin typeface="Times New Roman" panose="02020603050405020304" pitchFamily="18" charset="0"/>
                <a:ea typeface="Calibri" panose="020F0502020204030204" pitchFamily="34" charset="0"/>
              </a:rPr>
              <a:t>The god of this world has blinded the minds of unbelievers, to keep them from seeing the light of the gospel of the glory of Christ.</a:t>
            </a:r>
            <a:endParaRPr lang="en-US" sz="3200" dirty="0"/>
          </a:p>
        </p:txBody>
      </p:sp>
    </p:spTree>
    <p:extLst>
      <p:ext uri="{BB962C8B-B14F-4D97-AF65-F5344CB8AC3E}">
        <p14:creationId xmlns:p14="http://schemas.microsoft.com/office/powerpoint/2010/main" val="2036368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DE376-B389-40F0-8D67-C2AAC5DFF019}"/>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BECAUSE HE IS </a:t>
            </a:r>
            <a:r>
              <a:rPr lang="en-US" sz="3200" b="1" u="sng" dirty="0">
                <a:solidFill>
                  <a:srgbClr val="FF0000"/>
                </a:solidFill>
                <a:latin typeface="Times New Roman" panose="02020603050405020304" pitchFamily="18" charset="0"/>
                <a:cs typeface="Times New Roman" panose="02020603050405020304" pitchFamily="18" charset="0"/>
              </a:rPr>
              <a:t>WORTHY</a:t>
            </a:r>
            <a:r>
              <a:rPr lang="en-US" sz="3200" dirty="0">
                <a:latin typeface="Times New Roman" panose="02020603050405020304" pitchFamily="18" charset="0"/>
                <a:cs typeface="Times New Roman" panose="02020603050405020304" pitchFamily="18" charset="0"/>
              </a:rPr>
              <a:t> (vv. 1-3)</a:t>
            </a:r>
            <a:endParaRPr lang="en-US" sz="3200" b="1" u="sng"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E4C2CEB-ABB1-4686-A257-A37D7CF9DEF0}"/>
              </a:ext>
            </a:extLst>
          </p:cNvPr>
          <p:cNvSpPr>
            <a:spLocks noGrp="1"/>
          </p:cNvSpPr>
          <p:nvPr>
            <p:ph idx="1"/>
          </p:nvPr>
        </p:nvSpPr>
        <p:spPr/>
        <p:txBody>
          <a:bodyPr/>
          <a:lstStyle/>
          <a:p>
            <a:pPr marL="0" indent="0" algn="ctr">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Not to us, O </a:t>
            </a:r>
            <a:r>
              <a:rPr lang="en-US" sz="3200" cap="small" dirty="0">
                <a:effectLst/>
                <a:latin typeface="Times New Roman" panose="02020603050405020304" pitchFamily="18" charset="0"/>
                <a:ea typeface="Calibri" panose="020F0502020204030204" pitchFamily="34" charset="0"/>
                <a:cs typeface="Times New Roman" panose="02020603050405020304" pitchFamily="18" charset="0"/>
              </a:rPr>
              <a:t>Lord</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not to us, but to your name give glory, for the sake of your steadfast love and your faithfulness! Why should the nations say, “Where is their God?” Our God is in the heavens; he does all that he pleases.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58040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DE376-B389-40F0-8D67-C2AAC5DFF019}"/>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BECAUSE HE IS </a:t>
            </a:r>
            <a:r>
              <a:rPr lang="en-US" sz="3200" b="1" u="sng" dirty="0">
                <a:solidFill>
                  <a:srgbClr val="FF0000"/>
                </a:solidFill>
                <a:latin typeface="Times New Roman" panose="02020603050405020304" pitchFamily="18" charset="0"/>
                <a:cs typeface="Times New Roman" panose="02020603050405020304" pitchFamily="18" charset="0"/>
              </a:rPr>
              <a:t>SUPERIOR TO ANY IDOL</a:t>
            </a:r>
            <a:r>
              <a:rPr lang="en-US" sz="3200" dirty="0">
                <a:latin typeface="Times New Roman" panose="02020603050405020304" pitchFamily="18" charset="0"/>
                <a:cs typeface="Times New Roman" panose="02020603050405020304" pitchFamily="18" charset="0"/>
              </a:rPr>
              <a:t> (vv. 4-8)</a:t>
            </a:r>
          </a:p>
        </p:txBody>
      </p:sp>
      <p:sp>
        <p:nvSpPr>
          <p:cNvPr id="3" name="Content Placeholder 2">
            <a:extLst>
              <a:ext uri="{FF2B5EF4-FFF2-40B4-BE49-F238E27FC236}">
                <a16:creationId xmlns:a16="http://schemas.microsoft.com/office/drawing/2014/main" id="{DE4C2CEB-ABB1-4686-A257-A37D7CF9DEF0}"/>
              </a:ext>
            </a:extLst>
          </p:cNvPr>
          <p:cNvSpPr>
            <a:spLocks noGrp="1"/>
          </p:cNvSpPr>
          <p:nvPr>
            <p:ph idx="1"/>
          </p:nvPr>
        </p:nvSpPr>
        <p:spPr/>
        <p:txBody>
          <a:bodyPr/>
          <a:lstStyle/>
          <a:p>
            <a:pPr marL="0" indent="0" algn="ctr">
              <a:buNone/>
            </a:pPr>
            <a:r>
              <a:rPr lang="en-US" sz="32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Their idols are silver and gold, made by human hands. </a:t>
            </a:r>
            <a:r>
              <a:rPr lang="en-US" sz="32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have mouths but cannot speak, eyes, but cannot see. </a:t>
            </a:r>
            <a:r>
              <a:rPr lang="en-US" sz="32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have ears but cannot hear, noses, but cannot smell. </a:t>
            </a:r>
            <a:r>
              <a:rPr lang="en-US" sz="32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They have hands but cannot feel, feet, but cannot walk. They cannot make a sound with their throats. </a:t>
            </a:r>
            <a:r>
              <a:rPr lang="en-US" sz="3200"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Those who make them are just like them, as are all who trust in them.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58128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240AD-3EDE-4EAF-8C24-362AA01C63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1DEE30-7FA6-46DD-BABD-5F8E6D5AE5BB}"/>
              </a:ext>
            </a:extLst>
          </p:cNvPr>
          <p:cNvSpPr>
            <a:spLocks noGrp="1"/>
          </p:cNvSpPr>
          <p:nvPr>
            <p:ph idx="1"/>
          </p:nvPr>
        </p:nvSpPr>
        <p:spPr/>
        <p:txBody>
          <a:bodyPr>
            <a:normAutofit/>
          </a:bodyPr>
          <a:lstStyle/>
          <a:p>
            <a:pPr marL="0" indent="0" algn="ctr">
              <a:buNone/>
            </a:pPr>
            <a:r>
              <a:rPr lang="en-US" sz="3600" b="1" dirty="0">
                <a:effectLst/>
                <a:latin typeface="Calibri" panose="020F0502020204030204" pitchFamily="34" charset="0"/>
                <a:ea typeface="Calibri" panose="020F0502020204030204" pitchFamily="34" charset="0"/>
                <a:cs typeface="Times New Roman" panose="02020603050405020304" pitchFamily="18" charset="0"/>
              </a:rPr>
              <a:t>“</a:t>
            </a:r>
            <a:r>
              <a:rPr lang="en-US" sz="3600" b="1" dirty="0">
                <a:effectLst/>
                <a:latin typeface="Calibri" panose="020F0502020204030204" pitchFamily="34" charset="0"/>
                <a:ea typeface="Calibri" panose="020F0502020204030204" pitchFamily="34" charset="0"/>
                <a:cs typeface="Arial" panose="020B0604020202020204" pitchFamily="34" charset="0"/>
              </a:rPr>
              <a:t>God can't give us peace and happiness apart from Himself because there is no such thing.” </a:t>
            </a:r>
            <a:endParaRPr lang="en-US" sz="3600" b="1" dirty="0">
              <a:latin typeface="Calibri" panose="020F0502020204030204" pitchFamily="34" charset="0"/>
              <a:cs typeface="Times New Roman" panose="02020603050405020304" pitchFamily="18" charset="0"/>
            </a:endParaRPr>
          </a:p>
          <a:p>
            <a:pPr marL="0" indent="0" algn="ctr">
              <a:buNone/>
            </a:pPr>
            <a:r>
              <a:rPr lang="en-US" sz="3600" b="1" dirty="0">
                <a:latin typeface="Calibri" panose="020F0502020204030204" pitchFamily="34" charset="0"/>
                <a:cs typeface="Times New Roman" panose="02020603050405020304" pitchFamily="18" charset="0"/>
              </a:rPr>
              <a:t>C.S. Lewis</a:t>
            </a:r>
            <a:endParaRPr lang="en-US" sz="4800" b="1" dirty="0"/>
          </a:p>
        </p:txBody>
      </p:sp>
    </p:spTree>
    <p:extLst>
      <p:ext uri="{BB962C8B-B14F-4D97-AF65-F5344CB8AC3E}">
        <p14:creationId xmlns:p14="http://schemas.microsoft.com/office/powerpoint/2010/main" val="10901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FA29E-2863-401E-8F37-F1F7B8C1CCAD}"/>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BECAUSE HE IS </a:t>
            </a:r>
            <a:r>
              <a:rPr lang="en-US" sz="3200" b="1" u="sng" dirty="0">
                <a:solidFill>
                  <a:srgbClr val="FF0000"/>
                </a:solidFill>
                <a:latin typeface="Times New Roman" panose="02020603050405020304" pitchFamily="18" charset="0"/>
                <a:cs typeface="Times New Roman" panose="02020603050405020304" pitchFamily="18" charset="0"/>
              </a:rPr>
              <a:t>THE TRUTH </a:t>
            </a:r>
            <a:r>
              <a:rPr lang="en-US" sz="3200" dirty="0">
                <a:latin typeface="Times New Roman" panose="02020603050405020304" pitchFamily="18" charset="0"/>
                <a:cs typeface="Times New Roman" panose="02020603050405020304" pitchFamily="18" charset="0"/>
              </a:rPr>
              <a:t>(vv. 9-11)</a:t>
            </a:r>
          </a:p>
        </p:txBody>
      </p:sp>
      <p:sp>
        <p:nvSpPr>
          <p:cNvPr id="3" name="Content Placeholder 2">
            <a:extLst>
              <a:ext uri="{FF2B5EF4-FFF2-40B4-BE49-F238E27FC236}">
                <a16:creationId xmlns:a16="http://schemas.microsoft.com/office/drawing/2014/main" id="{FDC7AEDC-F1B9-437E-A9DC-784F603AF2D5}"/>
              </a:ext>
            </a:extLst>
          </p:cNvPr>
          <p:cNvSpPr>
            <a:spLocks noGrp="1"/>
          </p:cNvSpPr>
          <p:nvPr>
            <p:ph idx="1"/>
          </p:nvPr>
        </p:nvSpPr>
        <p:spPr/>
        <p:txBody>
          <a:bodyPr>
            <a:normAutofit/>
          </a:bodyPr>
          <a:lstStyle/>
          <a:p>
            <a:pPr marL="0" marR="0" indent="0" algn="ctr">
              <a:lnSpc>
                <a:spcPct val="107000"/>
              </a:lnSpc>
              <a:spcBef>
                <a:spcPts val="0"/>
              </a:spcBef>
              <a:spcAft>
                <a:spcPts val="0"/>
              </a:spcAft>
              <a:buNone/>
            </a:pPr>
            <a:r>
              <a:rPr lang="en-US"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Israel,</a:t>
            </a:r>
            <a:r>
              <a:rPr lang="en-US"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trust in the Lord! He is their help and shield. </a:t>
            </a:r>
            <a:r>
              <a:rPr lang="en-US"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10 </a:t>
            </a: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House of Aaron, trust in the Lord! He is their help and shield. </a:t>
            </a:r>
            <a:r>
              <a:rPr lang="en-US"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You who fear the Lord, trust in the Lord! He is their help and shield.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7413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42A45-48CF-4C82-AB6F-37D735D0EA30}"/>
              </a:ext>
            </a:extLst>
          </p:cNvPr>
          <p:cNvSpPr>
            <a:spLocks noGrp="1"/>
          </p:cNvSpPr>
          <p:nvPr>
            <p:ph type="title"/>
          </p:nvPr>
        </p:nvSpPr>
        <p:spPr/>
        <p:txBody>
          <a:bodyPr/>
          <a:lstStyle/>
          <a:p>
            <a:r>
              <a:rPr lang="en-US" dirty="0"/>
              <a:t>Deuteronomy 4:31</a:t>
            </a:r>
          </a:p>
        </p:txBody>
      </p:sp>
      <p:sp>
        <p:nvSpPr>
          <p:cNvPr id="3" name="Content Placeholder 2">
            <a:extLst>
              <a:ext uri="{FF2B5EF4-FFF2-40B4-BE49-F238E27FC236}">
                <a16:creationId xmlns:a16="http://schemas.microsoft.com/office/drawing/2014/main" id="{C36553DB-2B3A-4311-9889-5E76ED375E76}"/>
              </a:ext>
            </a:extLst>
          </p:cNvPr>
          <p:cNvSpPr>
            <a:spLocks noGrp="1"/>
          </p:cNvSpPr>
          <p:nvPr>
            <p:ph idx="1"/>
          </p:nvPr>
        </p:nvSpPr>
        <p:spPr/>
        <p:txBody>
          <a:bodyPr/>
          <a:lstStyle/>
          <a:p>
            <a:pPr marL="0" marR="0" indent="0" algn="ctr">
              <a:lnSpc>
                <a:spcPct val="150000"/>
              </a:lnSpc>
              <a:spcBef>
                <a:spcPts val="0"/>
              </a:spcBef>
              <a:spcAft>
                <a:spcPts val="800"/>
              </a:spcAft>
              <a:buNone/>
            </a:pPr>
            <a:r>
              <a:rPr lang="en-US" sz="2800" b="1" dirty="0">
                <a:effectLst/>
                <a:latin typeface="Times New Roman" panose="02020603050405020304" pitchFamily="18" charset="0"/>
                <a:ea typeface="Calibri" panose="020F0502020204030204" pitchFamily="34" charset="0"/>
                <a:cs typeface="Arial" panose="020B0604020202020204" pitchFamily="34" charset="0"/>
              </a:rPr>
              <a:t>For the LORD your God is a merciful God; he will not abandon or destroy you or forget the covenant with your ancestors, which he confirmed to them by oath.</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25793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57CD5-30E6-402C-A2D3-4944F8DEA00F}"/>
              </a:ext>
            </a:extLst>
          </p:cNvPr>
          <p:cNvSpPr>
            <a:spLocks noGrp="1"/>
          </p:cNvSpPr>
          <p:nvPr>
            <p:ph type="title"/>
          </p:nvPr>
        </p:nvSpPr>
        <p:spPr/>
        <p:txBody>
          <a:bodyPr/>
          <a:lstStyle/>
          <a:p>
            <a:r>
              <a:rPr lang="en-US" dirty="0"/>
              <a:t>BECAUSE HE </a:t>
            </a:r>
            <a:r>
              <a:rPr lang="en-US" b="1" u="sng" dirty="0">
                <a:solidFill>
                  <a:srgbClr val="FF0000"/>
                </a:solidFill>
              </a:rPr>
              <a:t>LOVES US AND WANTS THE BEST FOR US</a:t>
            </a:r>
            <a:r>
              <a:rPr lang="en-US" b="1" i="1" dirty="0">
                <a:solidFill>
                  <a:srgbClr val="FF0000"/>
                </a:solidFill>
              </a:rPr>
              <a:t> </a:t>
            </a:r>
            <a:r>
              <a:rPr lang="en-US" dirty="0"/>
              <a:t>(vv. 12-18)</a:t>
            </a:r>
          </a:p>
        </p:txBody>
      </p:sp>
      <p:sp>
        <p:nvSpPr>
          <p:cNvPr id="3" name="Content Placeholder 2">
            <a:extLst>
              <a:ext uri="{FF2B5EF4-FFF2-40B4-BE49-F238E27FC236}">
                <a16:creationId xmlns:a16="http://schemas.microsoft.com/office/drawing/2014/main" id="{34498915-832D-4C73-BB8E-BE014A9BD8C4}"/>
              </a:ext>
            </a:extLst>
          </p:cNvPr>
          <p:cNvSpPr>
            <a:spLocks noGrp="1"/>
          </p:cNvSpPr>
          <p:nvPr>
            <p:ph idx="1"/>
          </p:nvPr>
        </p:nvSpPr>
        <p:spPr/>
        <p:txBody>
          <a:bodyPr>
            <a:normAutofit/>
          </a:bodyPr>
          <a:lstStyle/>
          <a:p>
            <a:pPr marL="0" indent="0" algn="ctr">
              <a:buNone/>
            </a:pPr>
            <a:r>
              <a:rPr lang="en-US"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Lord remembers us and will bless us. He will bless the house of Israel; He will bless the house of Aaron; </a:t>
            </a:r>
            <a:r>
              <a:rPr lang="en-US" b="1"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13 </a:t>
            </a: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 will bless those who fear the Lord— small and great alike. </a:t>
            </a:r>
            <a:r>
              <a:rPr lang="en-US" b="1" baseline="30000" dirty="0">
                <a:effectLst/>
                <a:latin typeface="Times New Roman" panose="02020603050405020304" pitchFamily="18" charset="0"/>
                <a:ea typeface="Calibri" panose="020F0502020204030204" pitchFamily="34" charset="0"/>
                <a:cs typeface="Times New Roman" panose="02020603050405020304" pitchFamily="18" charset="0"/>
              </a:rPr>
              <a:t>14 </a:t>
            </a:r>
            <a:r>
              <a:rPr lang="en-US" dirty="0">
                <a:effectLst/>
                <a:latin typeface="Times New Roman" panose="02020603050405020304" pitchFamily="18" charset="0"/>
                <a:ea typeface="Calibri" panose="020F0502020204030204" pitchFamily="34" charset="0"/>
                <a:cs typeface="Times New Roman" panose="02020603050405020304" pitchFamily="18" charset="0"/>
              </a:rPr>
              <a:t>May the Lord add to your numbers, both yours and your children’s.</a:t>
            </a:r>
            <a:r>
              <a:rPr lang="en-US" b="1" baseline="30000" dirty="0">
                <a:effectLst/>
                <a:latin typeface="Times New Roman" panose="02020603050405020304" pitchFamily="18" charset="0"/>
                <a:ea typeface="Calibri" panose="020F0502020204030204" pitchFamily="34" charset="0"/>
                <a:cs typeface="Times New Roman" panose="02020603050405020304" pitchFamily="18" charset="0"/>
              </a:rPr>
              <a:t>15 </a:t>
            </a:r>
            <a:r>
              <a:rPr lang="en-US" dirty="0">
                <a:effectLst/>
                <a:latin typeface="Times New Roman" panose="02020603050405020304" pitchFamily="18" charset="0"/>
                <a:ea typeface="Calibri" panose="020F0502020204030204" pitchFamily="34" charset="0"/>
                <a:cs typeface="Times New Roman" panose="02020603050405020304" pitchFamily="18" charset="0"/>
              </a:rPr>
              <a:t>May you be blessed by the Lord, the Maker of heaven and earth. </a:t>
            </a:r>
            <a:r>
              <a:rPr lang="en-US" b="1" baseline="30000" dirty="0">
                <a:effectLst/>
                <a:latin typeface="Times New Roman" panose="02020603050405020304" pitchFamily="18" charset="0"/>
                <a:ea typeface="Calibri" panose="020F0502020204030204" pitchFamily="34" charset="0"/>
                <a:cs typeface="Times New Roman" panose="02020603050405020304" pitchFamily="18" charset="0"/>
              </a:rPr>
              <a:t>16 </a:t>
            </a:r>
            <a:r>
              <a:rPr lang="en-US" dirty="0">
                <a:effectLst/>
                <a:latin typeface="Times New Roman" panose="02020603050405020304" pitchFamily="18" charset="0"/>
                <a:ea typeface="Calibri" panose="020F0502020204030204" pitchFamily="34" charset="0"/>
                <a:cs typeface="Times New Roman" panose="02020603050405020304" pitchFamily="18" charset="0"/>
              </a:rPr>
              <a:t>The heavens are the Lord’s,</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but the earth He has given to the human race.</a:t>
            </a:r>
            <a:r>
              <a:rPr lang="en-US" b="1" baseline="30000" dirty="0">
                <a:effectLst/>
                <a:latin typeface="Times New Roman" panose="02020603050405020304" pitchFamily="18" charset="0"/>
                <a:ea typeface="Calibri" panose="020F0502020204030204" pitchFamily="34" charset="0"/>
                <a:cs typeface="Times New Roman" panose="02020603050405020304" pitchFamily="18" charset="0"/>
              </a:rPr>
              <a:t>17 </a:t>
            </a:r>
            <a:r>
              <a:rPr lang="en-US" dirty="0">
                <a:effectLst/>
                <a:latin typeface="Times New Roman" panose="02020603050405020304" pitchFamily="18" charset="0"/>
                <a:ea typeface="Calibri" panose="020F0502020204030204" pitchFamily="34" charset="0"/>
                <a:cs typeface="Times New Roman" panose="02020603050405020304" pitchFamily="18" charset="0"/>
              </a:rPr>
              <a:t>It is not the dead who praise the Lord,</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r>
              <a:rPr lang="en-US" dirty="0">
                <a:effectLst/>
                <a:latin typeface="Times New Roman" panose="02020603050405020304" pitchFamily="18" charset="0"/>
                <a:ea typeface="Calibri" panose="020F0502020204030204" pitchFamily="34" charset="0"/>
                <a:cs typeface="Times New Roman" panose="02020603050405020304" pitchFamily="18" charset="0"/>
              </a:rPr>
              <a:t>nor any of those descending into the silence of death.</a:t>
            </a:r>
            <a:r>
              <a:rPr lang="en-US" b="1" baseline="30000" dirty="0">
                <a:effectLst/>
                <a:latin typeface="Times New Roman" panose="02020603050405020304" pitchFamily="18" charset="0"/>
                <a:ea typeface="Calibri" panose="020F0502020204030204" pitchFamily="34" charset="0"/>
                <a:cs typeface="Times New Roman" panose="02020603050405020304" pitchFamily="18" charset="0"/>
              </a:rPr>
              <a:t>18 </a:t>
            </a:r>
            <a:r>
              <a:rPr lang="en-US" dirty="0">
                <a:effectLst/>
                <a:latin typeface="Times New Roman" panose="02020603050405020304" pitchFamily="18" charset="0"/>
                <a:ea typeface="Calibri" panose="020F0502020204030204" pitchFamily="34" charset="0"/>
                <a:cs typeface="Times New Roman" panose="02020603050405020304" pitchFamily="18" charset="0"/>
              </a:rPr>
              <a:t>But we will praise the Lord, both now and forever.</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r>
              <a:rPr lang="en-US" dirty="0">
                <a:effectLst/>
                <a:latin typeface="Times New Roman" panose="02020603050405020304" pitchFamily="18" charset="0"/>
                <a:ea typeface="Calibri" panose="020F0502020204030204" pitchFamily="34" charset="0"/>
                <a:cs typeface="Times New Roman" panose="02020603050405020304" pitchFamily="18" charset="0"/>
              </a:rPr>
              <a:t>Hallelujah!</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3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3694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17969</TotalTime>
  <Words>618</Words>
  <Application>Microsoft Office PowerPoint</Application>
  <PresentationFormat>Widescreen</PresentationFormat>
  <Paragraphs>32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Adobe Devanagari</vt:lpstr>
      <vt:lpstr>Arial</vt:lpstr>
      <vt:lpstr>Calibri</vt:lpstr>
      <vt:lpstr>Calibri Light</vt:lpstr>
      <vt:lpstr>Times New Roman</vt:lpstr>
      <vt:lpstr>Office Theme</vt:lpstr>
      <vt:lpstr>Sola Deo Gloria</vt:lpstr>
      <vt:lpstr>Five Solas</vt:lpstr>
      <vt:lpstr>2 Corinthians 4:4</vt:lpstr>
      <vt:lpstr>BECAUSE HE IS WORTHY (vv. 1-3)</vt:lpstr>
      <vt:lpstr>BECAUSE HE IS SUPERIOR TO ANY IDOL (vv. 4-8)</vt:lpstr>
      <vt:lpstr>PowerPoint Presentation</vt:lpstr>
      <vt:lpstr>BECAUSE HE IS THE TRUTH (vv. 9-11)</vt:lpstr>
      <vt:lpstr>Deuteronomy 4:31</vt:lpstr>
      <vt:lpstr>BECAUSE HE LOVES US AND WANTS THE BEST FOR US (vv. 12-18)</vt:lpstr>
      <vt:lpstr>Key Takeaways</vt:lpstr>
      <vt:lpstr>Key Takeaways</vt:lpstr>
      <vt:lpstr>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Sola Scriptura</dc:title>
  <dc:creator>James Area</dc:creator>
  <cp:lastModifiedBy>James Area</cp:lastModifiedBy>
  <cp:revision>7</cp:revision>
  <cp:lastPrinted>2022-02-06T03:01:52Z</cp:lastPrinted>
  <dcterms:created xsi:type="dcterms:W3CDTF">2021-12-17T04:55:46Z</dcterms:created>
  <dcterms:modified xsi:type="dcterms:W3CDTF">2022-02-13T03:33:39Z</dcterms:modified>
</cp:coreProperties>
</file>