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62" r:id="rId2"/>
    <p:sldId id="263" r:id="rId3"/>
    <p:sldId id="264" r:id="rId4"/>
    <p:sldId id="266" r:id="rId5"/>
    <p:sldId id="267" r:id="rId6"/>
    <p:sldId id="268" r:id="rId7"/>
    <p:sldId id="269" r:id="rId8"/>
    <p:sldId id="270" r:id="rId9"/>
    <p:sldId id="265" r:id="rId10"/>
    <p:sldId id="271" r:id="rId11"/>
    <p:sldId id="272" r:id="rId12"/>
    <p:sldId id="273" r:id="rId13"/>
    <p:sldId id="274" r:id="rId14"/>
    <p:sldId id="275" r:id="rId15"/>
    <p:sldId id="276" r:id="rId16"/>
    <p:sldId id="277" r:id="rId17"/>
    <p:sldId id="278" r:id="rId18"/>
  </p:sldIdLst>
  <p:sldSz cx="23409275" cy="131667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147">
          <p15:clr>
            <a:srgbClr val="000000"/>
          </p15:clr>
        </p15:guide>
        <p15:guide id="2" pos="7373">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7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876" y="108"/>
      </p:cViewPr>
      <p:guideLst>
        <p:guide orient="horz" pos="4147"/>
        <p:guide pos="737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0839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693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1470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8169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246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030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2835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999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7971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0719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6162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1947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7894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7799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6285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697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755696" y="4090220"/>
            <a:ext cx="19897884" cy="2822312"/>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3511391" y="7461144"/>
            <a:ext cx="16386493" cy="3364830"/>
          </a:xfrm>
          <a:prstGeom prst="rect">
            <a:avLst/>
          </a:prstGeom>
          <a:noFill/>
          <a:ln>
            <a:noFill/>
          </a:ln>
        </p:spPr>
        <p:txBody>
          <a:bodyPr spcFirstLastPara="1" wrap="square" lIns="209000" tIns="104500" rIns="209000" bIns="104500" anchor="t" anchorCtr="0">
            <a:noAutofit/>
          </a:bodyPr>
          <a:lstStyle>
            <a:lvl1pPr lvl="0" algn="ctr">
              <a:spcBef>
                <a:spcPts val="1460"/>
              </a:spcBef>
              <a:spcAft>
                <a:spcPts val="0"/>
              </a:spcAft>
              <a:buClr>
                <a:srgbClr val="888888"/>
              </a:buClr>
              <a:buSzPts val="7300"/>
              <a:buNone/>
              <a:defRPr>
                <a:solidFill>
                  <a:srgbClr val="888888"/>
                </a:solidFill>
              </a:defRPr>
            </a:lvl1pPr>
            <a:lvl2pPr lvl="1" algn="ctr">
              <a:spcBef>
                <a:spcPts val="1280"/>
              </a:spcBef>
              <a:spcAft>
                <a:spcPts val="0"/>
              </a:spcAft>
              <a:buClr>
                <a:srgbClr val="888888"/>
              </a:buClr>
              <a:buSzPts val="6400"/>
              <a:buNone/>
              <a:defRPr>
                <a:solidFill>
                  <a:srgbClr val="888888"/>
                </a:solidFill>
              </a:defRPr>
            </a:lvl2pPr>
            <a:lvl3pPr lvl="2" algn="ctr">
              <a:spcBef>
                <a:spcPts val="1100"/>
              </a:spcBef>
              <a:spcAft>
                <a:spcPts val="0"/>
              </a:spcAft>
              <a:buClr>
                <a:srgbClr val="888888"/>
              </a:buClr>
              <a:buSzPts val="5500"/>
              <a:buNone/>
              <a:defRPr>
                <a:solidFill>
                  <a:srgbClr val="888888"/>
                </a:solidFill>
              </a:defRPr>
            </a:lvl3pPr>
            <a:lvl4pPr lvl="3" algn="ctr">
              <a:spcBef>
                <a:spcPts val="920"/>
              </a:spcBef>
              <a:spcAft>
                <a:spcPts val="0"/>
              </a:spcAft>
              <a:buClr>
                <a:srgbClr val="888888"/>
              </a:buClr>
              <a:buSzPts val="4600"/>
              <a:buNone/>
              <a:defRPr>
                <a:solidFill>
                  <a:srgbClr val="888888"/>
                </a:solidFill>
              </a:defRPr>
            </a:lvl4pPr>
            <a:lvl5pPr lvl="4" algn="ctr">
              <a:spcBef>
                <a:spcPts val="920"/>
              </a:spcBef>
              <a:spcAft>
                <a:spcPts val="0"/>
              </a:spcAft>
              <a:buClr>
                <a:srgbClr val="888888"/>
              </a:buClr>
              <a:buSzPts val="4600"/>
              <a:buNone/>
              <a:defRPr>
                <a:solidFill>
                  <a:srgbClr val="888888"/>
                </a:solidFill>
              </a:defRPr>
            </a:lvl5pPr>
            <a:lvl6pPr lvl="5" algn="ctr">
              <a:spcBef>
                <a:spcPts val="920"/>
              </a:spcBef>
              <a:spcAft>
                <a:spcPts val="0"/>
              </a:spcAft>
              <a:buClr>
                <a:srgbClr val="888888"/>
              </a:buClr>
              <a:buSzPts val="4600"/>
              <a:buNone/>
              <a:defRPr>
                <a:solidFill>
                  <a:srgbClr val="888888"/>
                </a:solidFill>
              </a:defRPr>
            </a:lvl6pPr>
            <a:lvl7pPr lvl="6" algn="ctr">
              <a:spcBef>
                <a:spcPts val="920"/>
              </a:spcBef>
              <a:spcAft>
                <a:spcPts val="0"/>
              </a:spcAft>
              <a:buClr>
                <a:srgbClr val="888888"/>
              </a:buClr>
              <a:buSzPts val="4600"/>
              <a:buNone/>
              <a:defRPr>
                <a:solidFill>
                  <a:srgbClr val="888888"/>
                </a:solidFill>
              </a:defRPr>
            </a:lvl7pPr>
            <a:lvl8pPr lvl="7" algn="ctr">
              <a:spcBef>
                <a:spcPts val="920"/>
              </a:spcBef>
              <a:spcAft>
                <a:spcPts val="0"/>
              </a:spcAft>
              <a:buClr>
                <a:srgbClr val="888888"/>
              </a:buClr>
              <a:buSzPts val="4600"/>
              <a:buNone/>
              <a:defRPr>
                <a:solidFill>
                  <a:srgbClr val="888888"/>
                </a:solidFill>
              </a:defRPr>
            </a:lvl8pPr>
            <a:lvl9pPr lvl="8" algn="ctr">
              <a:spcBef>
                <a:spcPts val="920"/>
              </a:spcBef>
              <a:spcAft>
                <a:spcPts val="0"/>
              </a:spcAft>
              <a:buClr>
                <a:srgbClr val="888888"/>
              </a:buClr>
              <a:buSzPts val="4600"/>
              <a:buNone/>
              <a:defRPr>
                <a:solidFill>
                  <a:srgbClr val="888888"/>
                </a:solidFill>
              </a:defRPr>
            </a:lvl9pPr>
          </a:lstStyle>
          <a:p>
            <a:endParaRPr/>
          </a:p>
        </p:txBody>
      </p:sp>
      <p:sp>
        <p:nvSpPr>
          <p:cNvPr id="14" name="Google Shape;14;p2"/>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1849171" y="8460841"/>
            <a:ext cx="19897884" cy="2615058"/>
          </a:xfrm>
          <a:prstGeom prst="rect">
            <a:avLst/>
          </a:prstGeom>
          <a:noFill/>
          <a:ln>
            <a:noFill/>
          </a:ln>
        </p:spPr>
        <p:txBody>
          <a:bodyPr spcFirstLastPara="1" wrap="square" lIns="209000" tIns="104500" rIns="209000" bIns="104500" anchor="t" anchorCtr="0">
            <a:noAutofit/>
          </a:bodyPr>
          <a:lstStyle>
            <a:lvl1pPr lvl="0" algn="l">
              <a:spcBef>
                <a:spcPts val="0"/>
              </a:spcBef>
              <a:spcAft>
                <a:spcPts val="0"/>
              </a:spcAft>
              <a:buSzPts val="1400"/>
              <a:buNone/>
              <a:defRPr sz="91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1"/>
          <p:cNvSpPr txBox="1">
            <a:spLocks noGrp="1"/>
          </p:cNvSpPr>
          <p:nvPr>
            <p:ph type="body" idx="1"/>
          </p:nvPr>
        </p:nvSpPr>
        <p:spPr>
          <a:xfrm>
            <a:off x="1849171" y="5580621"/>
            <a:ext cx="19897884" cy="2880220"/>
          </a:xfrm>
          <a:prstGeom prst="rect">
            <a:avLst/>
          </a:prstGeom>
          <a:noFill/>
          <a:ln>
            <a:noFill/>
          </a:ln>
        </p:spPr>
        <p:txBody>
          <a:bodyPr spcFirstLastPara="1" wrap="square" lIns="209000" tIns="104500" rIns="209000" bIns="104500" anchor="b" anchorCtr="0">
            <a:noAutofit/>
          </a:bodyPr>
          <a:lstStyle>
            <a:lvl1pPr marL="457200" lvl="0" indent="-228600" algn="l">
              <a:spcBef>
                <a:spcPts val="920"/>
              </a:spcBef>
              <a:spcAft>
                <a:spcPts val="0"/>
              </a:spcAft>
              <a:buClr>
                <a:srgbClr val="888888"/>
              </a:buClr>
              <a:buSzPts val="4600"/>
              <a:buNone/>
              <a:defRPr sz="4600">
                <a:solidFill>
                  <a:srgbClr val="888888"/>
                </a:solidFill>
              </a:defRPr>
            </a:lvl1pPr>
            <a:lvl2pPr marL="914400" lvl="1" indent="-228600" algn="l">
              <a:spcBef>
                <a:spcPts val="820"/>
              </a:spcBef>
              <a:spcAft>
                <a:spcPts val="0"/>
              </a:spcAft>
              <a:buClr>
                <a:srgbClr val="888888"/>
              </a:buClr>
              <a:buSzPts val="4100"/>
              <a:buNone/>
              <a:defRPr sz="4100">
                <a:solidFill>
                  <a:srgbClr val="888888"/>
                </a:solidFill>
              </a:defRPr>
            </a:lvl2pPr>
            <a:lvl3pPr marL="1371600" lvl="2" indent="-228600" algn="l">
              <a:spcBef>
                <a:spcPts val="740"/>
              </a:spcBef>
              <a:spcAft>
                <a:spcPts val="0"/>
              </a:spcAft>
              <a:buClr>
                <a:srgbClr val="888888"/>
              </a:buClr>
              <a:buSzPts val="3700"/>
              <a:buNone/>
              <a:defRPr sz="3700">
                <a:solidFill>
                  <a:srgbClr val="888888"/>
                </a:solidFill>
              </a:defRPr>
            </a:lvl3pPr>
            <a:lvl4pPr marL="1828800" lvl="3" indent="-228600" algn="l">
              <a:spcBef>
                <a:spcPts val="640"/>
              </a:spcBef>
              <a:spcAft>
                <a:spcPts val="0"/>
              </a:spcAft>
              <a:buClr>
                <a:srgbClr val="888888"/>
              </a:buClr>
              <a:buSzPts val="3200"/>
              <a:buNone/>
              <a:defRPr sz="3200">
                <a:solidFill>
                  <a:srgbClr val="888888"/>
                </a:solidFill>
              </a:defRPr>
            </a:lvl4pPr>
            <a:lvl5pPr marL="2286000" lvl="4" indent="-228600" algn="l">
              <a:spcBef>
                <a:spcPts val="640"/>
              </a:spcBef>
              <a:spcAft>
                <a:spcPts val="0"/>
              </a:spcAft>
              <a:buClr>
                <a:srgbClr val="888888"/>
              </a:buClr>
              <a:buSzPts val="3200"/>
              <a:buNone/>
              <a:defRPr sz="3200">
                <a:solidFill>
                  <a:srgbClr val="888888"/>
                </a:solidFill>
              </a:defRPr>
            </a:lvl5pPr>
            <a:lvl6pPr marL="2743200" lvl="5" indent="-228600" algn="l">
              <a:spcBef>
                <a:spcPts val="640"/>
              </a:spcBef>
              <a:spcAft>
                <a:spcPts val="0"/>
              </a:spcAft>
              <a:buClr>
                <a:srgbClr val="888888"/>
              </a:buClr>
              <a:buSzPts val="3200"/>
              <a:buNone/>
              <a:defRPr sz="3200">
                <a:solidFill>
                  <a:srgbClr val="888888"/>
                </a:solidFill>
              </a:defRPr>
            </a:lvl6pPr>
            <a:lvl7pPr marL="3200400" lvl="6" indent="-228600" algn="l">
              <a:spcBef>
                <a:spcPts val="640"/>
              </a:spcBef>
              <a:spcAft>
                <a:spcPts val="0"/>
              </a:spcAft>
              <a:buClr>
                <a:srgbClr val="888888"/>
              </a:buClr>
              <a:buSzPts val="3200"/>
              <a:buNone/>
              <a:defRPr sz="3200">
                <a:solidFill>
                  <a:srgbClr val="888888"/>
                </a:solidFill>
              </a:defRPr>
            </a:lvl7pPr>
            <a:lvl8pPr marL="3657600" lvl="7" indent="-228600" algn="l">
              <a:spcBef>
                <a:spcPts val="640"/>
              </a:spcBef>
              <a:spcAft>
                <a:spcPts val="0"/>
              </a:spcAft>
              <a:buClr>
                <a:srgbClr val="888888"/>
              </a:buClr>
              <a:buSzPts val="3200"/>
              <a:buNone/>
              <a:defRPr sz="3200">
                <a:solidFill>
                  <a:srgbClr val="888888"/>
                </a:solidFill>
              </a:defRPr>
            </a:lvl8pPr>
            <a:lvl9pPr marL="4114800" lvl="8" indent="-228600" algn="l">
              <a:spcBef>
                <a:spcPts val="640"/>
              </a:spcBef>
              <a:spcAft>
                <a:spcPts val="0"/>
              </a:spcAft>
              <a:buClr>
                <a:srgbClr val="888888"/>
              </a:buClr>
              <a:buSzPts val="3200"/>
              <a:buNone/>
              <a:defRPr sz="3200">
                <a:solidFill>
                  <a:srgbClr val="888888"/>
                </a:solidFill>
              </a:defRPr>
            </a:lvl9pPr>
          </a:lstStyle>
          <a:p>
            <a:endParaRPr/>
          </a:p>
        </p:txBody>
      </p:sp>
      <p:sp>
        <p:nvSpPr>
          <p:cNvPr id="71" name="Google Shape;71;p11"/>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1169987" y="527050"/>
            <a:ext cx="21069300" cy="2193925"/>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1169987" y="3071812"/>
            <a:ext cx="21069300" cy="8689975"/>
          </a:xfrm>
          <a:prstGeom prst="rect">
            <a:avLst/>
          </a:prstGeom>
          <a:noFill/>
          <a:ln>
            <a:noFill/>
          </a:ln>
        </p:spPr>
        <p:txBody>
          <a:bodyPr spcFirstLastPara="1" wrap="square" lIns="209000" tIns="104500" rIns="209000" bIns="1045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rot="5400000">
            <a:off x="39406938" y="5054357"/>
            <a:ext cx="21569657" cy="13484718"/>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3"/>
          <p:cNvSpPr txBox="1">
            <a:spLocks noGrp="1"/>
          </p:cNvSpPr>
          <p:nvPr>
            <p:ph type="body" idx="1"/>
          </p:nvPr>
        </p:nvSpPr>
        <p:spPr>
          <a:xfrm rot="5400000">
            <a:off x="12242422" y="-8235285"/>
            <a:ext cx="21569657" cy="40064000"/>
          </a:xfrm>
          <a:prstGeom prst="rect">
            <a:avLst/>
          </a:prstGeom>
          <a:noFill/>
          <a:ln>
            <a:noFill/>
          </a:ln>
        </p:spPr>
        <p:txBody>
          <a:bodyPr spcFirstLastPara="1" wrap="square" lIns="209000" tIns="104500" rIns="209000" bIns="1045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1169987" y="527050"/>
            <a:ext cx="21069300" cy="2193925"/>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4"/>
          <p:cNvSpPr txBox="1">
            <a:spLocks noGrp="1"/>
          </p:cNvSpPr>
          <p:nvPr>
            <p:ph type="body" idx="1"/>
          </p:nvPr>
        </p:nvSpPr>
        <p:spPr>
          <a:xfrm rot="5400000">
            <a:off x="7359650" y="-3117850"/>
            <a:ext cx="8689975" cy="21069300"/>
          </a:xfrm>
          <a:prstGeom prst="rect">
            <a:avLst/>
          </a:prstGeom>
          <a:noFill/>
          <a:ln>
            <a:noFill/>
          </a:ln>
        </p:spPr>
        <p:txBody>
          <a:bodyPr spcFirstLastPara="1" wrap="square" lIns="209000" tIns="104500" rIns="209000" bIns="1045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4"/>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88382" y="9216708"/>
            <a:ext cx="14045566" cy="1088084"/>
          </a:xfrm>
          <a:prstGeom prst="rect">
            <a:avLst/>
          </a:prstGeom>
          <a:noFill/>
          <a:ln>
            <a:noFill/>
          </a:ln>
        </p:spPr>
        <p:txBody>
          <a:bodyPr spcFirstLastPara="1" wrap="square" lIns="209000" tIns="104500" rIns="209000" bIns="104500" anchor="b" anchorCtr="0">
            <a:noAutofit/>
          </a:bodyPr>
          <a:lstStyle>
            <a:lvl1pPr lvl="0" algn="l">
              <a:spcBef>
                <a:spcPts val="0"/>
              </a:spcBef>
              <a:spcAft>
                <a:spcPts val="0"/>
              </a:spcAft>
              <a:buSzPts val="1400"/>
              <a:buNone/>
              <a:defRPr sz="46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a:spLocks noGrp="1"/>
          </p:cNvSpPr>
          <p:nvPr>
            <p:ph type="pic" idx="2"/>
          </p:nvPr>
        </p:nvSpPr>
        <p:spPr>
          <a:xfrm>
            <a:off x="4588382" y="1176471"/>
            <a:ext cx="14045566" cy="7900035"/>
          </a:xfrm>
          <a:prstGeom prst="rect">
            <a:avLst/>
          </a:prstGeom>
          <a:noFill/>
          <a:ln>
            <a:noFill/>
          </a:ln>
        </p:spPr>
        <p:txBody>
          <a:bodyPr spcFirstLastPara="1" wrap="square" lIns="209000" tIns="104500" rIns="209000" bIns="104500" anchor="t" anchorCtr="0">
            <a:noAutofit/>
          </a:bodyPr>
          <a:lstStyle>
            <a:lvl1pPr marR="0" lvl="0" algn="l" rtl="0">
              <a:spcBef>
                <a:spcPts val="1460"/>
              </a:spcBef>
              <a:spcAft>
                <a:spcPts val="0"/>
              </a:spcAft>
              <a:buClr>
                <a:schemeClr val="dk1"/>
              </a:buClr>
              <a:buSzPts val="7300"/>
              <a:buFont typeface="Arial"/>
              <a:buNone/>
              <a:defRPr sz="7300" b="0" i="0" u="none" strike="noStrike" cap="none">
                <a:solidFill>
                  <a:schemeClr val="dk1"/>
                </a:solidFill>
                <a:latin typeface="Calibri"/>
                <a:ea typeface="Calibri"/>
                <a:cs typeface="Calibri"/>
                <a:sym typeface="Calibri"/>
              </a:defRPr>
            </a:lvl1pPr>
            <a:lvl2pPr marR="0" lvl="1" algn="l" rtl="0">
              <a:spcBef>
                <a:spcPts val="1280"/>
              </a:spcBef>
              <a:spcAft>
                <a:spcPts val="0"/>
              </a:spcAft>
              <a:buClr>
                <a:schemeClr val="dk1"/>
              </a:buClr>
              <a:buSzPts val="6400"/>
              <a:buFont typeface="Arial"/>
              <a:buNone/>
              <a:defRPr sz="6400" b="0" i="0" u="none" strike="noStrike" cap="none">
                <a:solidFill>
                  <a:schemeClr val="dk1"/>
                </a:solidFill>
                <a:latin typeface="Calibri"/>
                <a:ea typeface="Calibri"/>
                <a:cs typeface="Calibri"/>
                <a:sym typeface="Calibri"/>
              </a:defRPr>
            </a:lvl2pPr>
            <a:lvl3pPr marR="0" lvl="2" algn="l" rtl="0">
              <a:spcBef>
                <a:spcPts val="1100"/>
              </a:spcBef>
              <a:spcAft>
                <a:spcPts val="0"/>
              </a:spcAft>
              <a:buClr>
                <a:schemeClr val="dk1"/>
              </a:buClr>
              <a:buSzPts val="5500"/>
              <a:buFont typeface="Arial"/>
              <a:buNone/>
              <a:defRPr sz="5500" b="0" i="0" u="none" strike="noStrike" cap="none">
                <a:solidFill>
                  <a:schemeClr val="dk1"/>
                </a:solidFill>
                <a:latin typeface="Calibri"/>
                <a:ea typeface="Calibri"/>
                <a:cs typeface="Calibri"/>
                <a:sym typeface="Calibri"/>
              </a:defRPr>
            </a:lvl3pPr>
            <a:lvl4pPr marR="0" lvl="3"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4pPr>
            <a:lvl5pPr marR="0" lvl="4"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5pPr>
            <a:lvl6pPr marR="0" lvl="5"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6pPr>
            <a:lvl7pPr marR="0" lvl="6"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7pPr>
            <a:lvl8pPr marR="0" lvl="7"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8pPr>
            <a:lvl9pPr marR="0" lvl="8" algn="l" rtl="0">
              <a:spcBef>
                <a:spcPts val="920"/>
              </a:spcBef>
              <a:spcAft>
                <a:spcPts val="0"/>
              </a:spcAft>
              <a:buClr>
                <a:schemeClr val="dk1"/>
              </a:buClr>
              <a:buSzPts val="4600"/>
              <a:buFont typeface="Arial"/>
              <a:buNone/>
              <a:defRPr sz="46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body" idx="1"/>
          </p:nvPr>
        </p:nvSpPr>
        <p:spPr>
          <a:xfrm>
            <a:off x="4588382" y="10304792"/>
            <a:ext cx="14045566" cy="1545261"/>
          </a:xfrm>
          <a:prstGeom prst="rect">
            <a:avLst/>
          </a:prstGeom>
          <a:noFill/>
          <a:ln>
            <a:noFill/>
          </a:ln>
        </p:spPr>
        <p:txBody>
          <a:bodyPr spcFirstLastPara="1" wrap="square" lIns="209000" tIns="104500" rIns="209000" bIns="104500" anchor="t" anchorCtr="0">
            <a:noAutofit/>
          </a:bodyPr>
          <a:lstStyle>
            <a:lvl1pPr marL="457200" lvl="0" indent="-228600" algn="l">
              <a:spcBef>
                <a:spcPts val="640"/>
              </a:spcBef>
              <a:spcAft>
                <a:spcPts val="0"/>
              </a:spcAft>
              <a:buClr>
                <a:schemeClr val="dk1"/>
              </a:buClr>
              <a:buSzPts val="3200"/>
              <a:buNone/>
              <a:defRPr sz="3200"/>
            </a:lvl1pPr>
            <a:lvl2pPr marL="914400" lvl="1" indent="-228600" algn="l">
              <a:spcBef>
                <a:spcPts val="540"/>
              </a:spcBef>
              <a:spcAft>
                <a:spcPts val="0"/>
              </a:spcAft>
              <a:buClr>
                <a:schemeClr val="dk1"/>
              </a:buClr>
              <a:buSzPts val="2700"/>
              <a:buNone/>
              <a:defRPr sz="2700"/>
            </a:lvl2pPr>
            <a:lvl3pPr marL="1371600" lvl="2" indent="-228600" algn="l">
              <a:spcBef>
                <a:spcPts val="460"/>
              </a:spcBef>
              <a:spcAft>
                <a:spcPts val="0"/>
              </a:spcAft>
              <a:buClr>
                <a:schemeClr val="dk1"/>
              </a:buClr>
              <a:buSzPts val="2300"/>
              <a:buNone/>
              <a:defRPr sz="2300"/>
            </a:lvl3pPr>
            <a:lvl4pPr marL="1828800" lvl="3" indent="-228600" algn="l">
              <a:spcBef>
                <a:spcPts val="420"/>
              </a:spcBef>
              <a:spcAft>
                <a:spcPts val="0"/>
              </a:spcAft>
              <a:buClr>
                <a:schemeClr val="dk1"/>
              </a:buClr>
              <a:buSzPts val="2100"/>
              <a:buNone/>
              <a:defRPr sz="2100"/>
            </a:lvl4pPr>
            <a:lvl5pPr marL="2286000" lvl="4" indent="-228600" algn="l">
              <a:spcBef>
                <a:spcPts val="420"/>
              </a:spcBef>
              <a:spcAft>
                <a:spcPts val="0"/>
              </a:spcAft>
              <a:buClr>
                <a:schemeClr val="dk1"/>
              </a:buClr>
              <a:buSzPts val="2100"/>
              <a:buNone/>
              <a:defRPr sz="2100"/>
            </a:lvl5pPr>
            <a:lvl6pPr marL="2743200" lvl="5" indent="-228600" algn="l">
              <a:spcBef>
                <a:spcPts val="420"/>
              </a:spcBef>
              <a:spcAft>
                <a:spcPts val="0"/>
              </a:spcAft>
              <a:buClr>
                <a:schemeClr val="dk1"/>
              </a:buClr>
              <a:buSzPts val="2100"/>
              <a:buNone/>
              <a:defRPr sz="2100"/>
            </a:lvl6pPr>
            <a:lvl7pPr marL="3200400" lvl="6" indent="-228600" algn="l">
              <a:spcBef>
                <a:spcPts val="420"/>
              </a:spcBef>
              <a:spcAft>
                <a:spcPts val="0"/>
              </a:spcAft>
              <a:buClr>
                <a:schemeClr val="dk1"/>
              </a:buClr>
              <a:buSzPts val="2100"/>
              <a:buNone/>
              <a:defRPr sz="2100"/>
            </a:lvl7pPr>
            <a:lvl8pPr marL="3657600" lvl="7" indent="-228600" algn="l">
              <a:spcBef>
                <a:spcPts val="420"/>
              </a:spcBef>
              <a:spcAft>
                <a:spcPts val="0"/>
              </a:spcAft>
              <a:buClr>
                <a:schemeClr val="dk1"/>
              </a:buClr>
              <a:buSzPts val="2100"/>
              <a:buNone/>
              <a:defRPr sz="2100"/>
            </a:lvl8pPr>
            <a:lvl9pPr marL="4114800" lvl="8" indent="-228600" algn="l">
              <a:spcBef>
                <a:spcPts val="420"/>
              </a:spcBef>
              <a:spcAft>
                <a:spcPts val="0"/>
              </a:spcAft>
              <a:buClr>
                <a:schemeClr val="dk1"/>
              </a:buClr>
              <a:buSzPts val="2100"/>
              <a:buNone/>
              <a:defRPr sz="2100"/>
            </a:lvl9pPr>
          </a:lstStyle>
          <a:p>
            <a:endParaRPr/>
          </a:p>
        </p:txBody>
      </p:sp>
      <p:sp>
        <p:nvSpPr>
          <p:cNvPr id="33" name="Google Shape;33;p5"/>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1170465" y="524231"/>
            <a:ext cx="7701490" cy="2231028"/>
          </a:xfrm>
          <a:prstGeom prst="rect">
            <a:avLst/>
          </a:prstGeom>
          <a:noFill/>
          <a:ln>
            <a:noFill/>
          </a:ln>
        </p:spPr>
        <p:txBody>
          <a:bodyPr spcFirstLastPara="1" wrap="square" lIns="209000" tIns="104500" rIns="209000" bIns="104500" anchor="b" anchorCtr="0">
            <a:noAutofit/>
          </a:bodyPr>
          <a:lstStyle>
            <a:lvl1pPr lvl="0" algn="l">
              <a:spcBef>
                <a:spcPts val="0"/>
              </a:spcBef>
              <a:spcAft>
                <a:spcPts val="0"/>
              </a:spcAft>
              <a:buSzPts val="1400"/>
              <a:buNone/>
              <a:defRPr sz="46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9152376" y="524232"/>
            <a:ext cx="13086435" cy="11237435"/>
          </a:xfrm>
          <a:prstGeom prst="rect">
            <a:avLst/>
          </a:prstGeom>
          <a:noFill/>
          <a:ln>
            <a:noFill/>
          </a:ln>
        </p:spPr>
        <p:txBody>
          <a:bodyPr spcFirstLastPara="1" wrap="square" lIns="209000" tIns="104500" rIns="209000" bIns="104500" anchor="t" anchorCtr="0">
            <a:noAutofit/>
          </a:bodyPr>
          <a:lstStyle>
            <a:lvl1pPr marL="457200" lvl="0" indent="-692150" algn="l">
              <a:spcBef>
                <a:spcPts val="1460"/>
              </a:spcBef>
              <a:spcAft>
                <a:spcPts val="0"/>
              </a:spcAft>
              <a:buClr>
                <a:schemeClr val="dk1"/>
              </a:buClr>
              <a:buSzPts val="7300"/>
              <a:buChar char="•"/>
              <a:defRPr sz="7300"/>
            </a:lvl1pPr>
            <a:lvl2pPr marL="914400" lvl="1" indent="-635000" algn="l">
              <a:spcBef>
                <a:spcPts val="1280"/>
              </a:spcBef>
              <a:spcAft>
                <a:spcPts val="0"/>
              </a:spcAft>
              <a:buClr>
                <a:schemeClr val="dk1"/>
              </a:buClr>
              <a:buSzPts val="6400"/>
              <a:buChar char="–"/>
              <a:defRPr sz="6400"/>
            </a:lvl2pPr>
            <a:lvl3pPr marL="1371600" lvl="2" indent="-577850" algn="l">
              <a:spcBef>
                <a:spcPts val="1100"/>
              </a:spcBef>
              <a:spcAft>
                <a:spcPts val="0"/>
              </a:spcAft>
              <a:buClr>
                <a:schemeClr val="dk1"/>
              </a:buClr>
              <a:buSzPts val="5500"/>
              <a:buChar char="•"/>
              <a:defRPr sz="5500"/>
            </a:lvl3pPr>
            <a:lvl4pPr marL="1828800" lvl="3" indent="-520700" algn="l">
              <a:spcBef>
                <a:spcPts val="920"/>
              </a:spcBef>
              <a:spcAft>
                <a:spcPts val="0"/>
              </a:spcAft>
              <a:buClr>
                <a:schemeClr val="dk1"/>
              </a:buClr>
              <a:buSzPts val="4600"/>
              <a:buChar char="–"/>
              <a:defRPr sz="4600"/>
            </a:lvl4pPr>
            <a:lvl5pPr marL="2286000" lvl="4" indent="-520700" algn="l">
              <a:spcBef>
                <a:spcPts val="920"/>
              </a:spcBef>
              <a:spcAft>
                <a:spcPts val="0"/>
              </a:spcAft>
              <a:buClr>
                <a:schemeClr val="dk1"/>
              </a:buClr>
              <a:buSzPts val="4600"/>
              <a:buChar char="»"/>
              <a:defRPr sz="4600"/>
            </a:lvl5pPr>
            <a:lvl6pPr marL="2743200" lvl="5" indent="-520700" algn="l">
              <a:spcBef>
                <a:spcPts val="920"/>
              </a:spcBef>
              <a:spcAft>
                <a:spcPts val="0"/>
              </a:spcAft>
              <a:buClr>
                <a:schemeClr val="dk1"/>
              </a:buClr>
              <a:buSzPts val="4600"/>
              <a:buChar char="•"/>
              <a:defRPr sz="4600"/>
            </a:lvl6pPr>
            <a:lvl7pPr marL="3200400" lvl="6" indent="-520700" algn="l">
              <a:spcBef>
                <a:spcPts val="920"/>
              </a:spcBef>
              <a:spcAft>
                <a:spcPts val="0"/>
              </a:spcAft>
              <a:buClr>
                <a:schemeClr val="dk1"/>
              </a:buClr>
              <a:buSzPts val="4600"/>
              <a:buChar char="•"/>
              <a:defRPr sz="4600"/>
            </a:lvl7pPr>
            <a:lvl8pPr marL="3657600" lvl="7" indent="-520700" algn="l">
              <a:spcBef>
                <a:spcPts val="920"/>
              </a:spcBef>
              <a:spcAft>
                <a:spcPts val="0"/>
              </a:spcAft>
              <a:buClr>
                <a:schemeClr val="dk1"/>
              </a:buClr>
              <a:buSzPts val="4600"/>
              <a:buChar char="•"/>
              <a:defRPr sz="4600"/>
            </a:lvl8pPr>
            <a:lvl9pPr marL="4114800" lvl="8" indent="-520700" algn="l">
              <a:spcBef>
                <a:spcPts val="920"/>
              </a:spcBef>
              <a:spcAft>
                <a:spcPts val="0"/>
              </a:spcAft>
              <a:buClr>
                <a:schemeClr val="dk1"/>
              </a:buClr>
              <a:buSzPts val="4600"/>
              <a:buChar char="•"/>
              <a:defRPr sz="4600"/>
            </a:lvl9pPr>
          </a:lstStyle>
          <a:p>
            <a:endParaRPr/>
          </a:p>
        </p:txBody>
      </p:sp>
      <p:sp>
        <p:nvSpPr>
          <p:cNvPr id="39" name="Google Shape;39;p6"/>
          <p:cNvSpPr txBox="1">
            <a:spLocks noGrp="1"/>
          </p:cNvSpPr>
          <p:nvPr>
            <p:ph type="body" idx="2"/>
          </p:nvPr>
        </p:nvSpPr>
        <p:spPr>
          <a:xfrm>
            <a:off x="1170465" y="2755260"/>
            <a:ext cx="7701490" cy="9006407"/>
          </a:xfrm>
          <a:prstGeom prst="rect">
            <a:avLst/>
          </a:prstGeom>
          <a:noFill/>
          <a:ln>
            <a:noFill/>
          </a:ln>
        </p:spPr>
        <p:txBody>
          <a:bodyPr spcFirstLastPara="1" wrap="square" lIns="209000" tIns="104500" rIns="209000" bIns="104500" anchor="t" anchorCtr="0">
            <a:noAutofit/>
          </a:bodyPr>
          <a:lstStyle>
            <a:lvl1pPr marL="457200" lvl="0" indent="-228600" algn="l">
              <a:spcBef>
                <a:spcPts val="640"/>
              </a:spcBef>
              <a:spcAft>
                <a:spcPts val="0"/>
              </a:spcAft>
              <a:buClr>
                <a:schemeClr val="dk1"/>
              </a:buClr>
              <a:buSzPts val="3200"/>
              <a:buNone/>
              <a:defRPr sz="3200"/>
            </a:lvl1pPr>
            <a:lvl2pPr marL="914400" lvl="1" indent="-228600" algn="l">
              <a:spcBef>
                <a:spcPts val="540"/>
              </a:spcBef>
              <a:spcAft>
                <a:spcPts val="0"/>
              </a:spcAft>
              <a:buClr>
                <a:schemeClr val="dk1"/>
              </a:buClr>
              <a:buSzPts val="2700"/>
              <a:buNone/>
              <a:defRPr sz="2700"/>
            </a:lvl2pPr>
            <a:lvl3pPr marL="1371600" lvl="2" indent="-228600" algn="l">
              <a:spcBef>
                <a:spcPts val="460"/>
              </a:spcBef>
              <a:spcAft>
                <a:spcPts val="0"/>
              </a:spcAft>
              <a:buClr>
                <a:schemeClr val="dk1"/>
              </a:buClr>
              <a:buSzPts val="2300"/>
              <a:buNone/>
              <a:defRPr sz="2300"/>
            </a:lvl3pPr>
            <a:lvl4pPr marL="1828800" lvl="3" indent="-228600" algn="l">
              <a:spcBef>
                <a:spcPts val="420"/>
              </a:spcBef>
              <a:spcAft>
                <a:spcPts val="0"/>
              </a:spcAft>
              <a:buClr>
                <a:schemeClr val="dk1"/>
              </a:buClr>
              <a:buSzPts val="2100"/>
              <a:buNone/>
              <a:defRPr sz="2100"/>
            </a:lvl4pPr>
            <a:lvl5pPr marL="2286000" lvl="4" indent="-228600" algn="l">
              <a:spcBef>
                <a:spcPts val="420"/>
              </a:spcBef>
              <a:spcAft>
                <a:spcPts val="0"/>
              </a:spcAft>
              <a:buClr>
                <a:schemeClr val="dk1"/>
              </a:buClr>
              <a:buSzPts val="2100"/>
              <a:buNone/>
              <a:defRPr sz="2100"/>
            </a:lvl5pPr>
            <a:lvl6pPr marL="2743200" lvl="5" indent="-228600" algn="l">
              <a:spcBef>
                <a:spcPts val="420"/>
              </a:spcBef>
              <a:spcAft>
                <a:spcPts val="0"/>
              </a:spcAft>
              <a:buClr>
                <a:schemeClr val="dk1"/>
              </a:buClr>
              <a:buSzPts val="2100"/>
              <a:buNone/>
              <a:defRPr sz="2100"/>
            </a:lvl6pPr>
            <a:lvl7pPr marL="3200400" lvl="6" indent="-228600" algn="l">
              <a:spcBef>
                <a:spcPts val="420"/>
              </a:spcBef>
              <a:spcAft>
                <a:spcPts val="0"/>
              </a:spcAft>
              <a:buClr>
                <a:schemeClr val="dk1"/>
              </a:buClr>
              <a:buSzPts val="2100"/>
              <a:buNone/>
              <a:defRPr sz="2100"/>
            </a:lvl7pPr>
            <a:lvl8pPr marL="3657600" lvl="7" indent="-228600" algn="l">
              <a:spcBef>
                <a:spcPts val="420"/>
              </a:spcBef>
              <a:spcAft>
                <a:spcPts val="0"/>
              </a:spcAft>
              <a:buClr>
                <a:schemeClr val="dk1"/>
              </a:buClr>
              <a:buSzPts val="2100"/>
              <a:buNone/>
              <a:defRPr sz="2100"/>
            </a:lvl8pPr>
            <a:lvl9pPr marL="4114800" lvl="8" indent="-228600" algn="l">
              <a:spcBef>
                <a:spcPts val="420"/>
              </a:spcBef>
              <a:spcAft>
                <a:spcPts val="0"/>
              </a:spcAft>
              <a:buClr>
                <a:schemeClr val="dk1"/>
              </a:buClr>
              <a:buSzPts val="2100"/>
              <a:buNone/>
              <a:defRPr sz="2100"/>
            </a:lvl9pPr>
          </a:lstStyle>
          <a:p>
            <a:endParaRPr/>
          </a:p>
        </p:txBody>
      </p:sp>
      <p:sp>
        <p:nvSpPr>
          <p:cNvPr id="40" name="Google Shape;40;p6"/>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7"/>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1169987" y="527050"/>
            <a:ext cx="21069300" cy="2193925"/>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8"/>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8"/>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1170464" y="527280"/>
            <a:ext cx="21068348" cy="2194454"/>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1170464" y="2947275"/>
            <a:ext cx="10343162" cy="1228284"/>
          </a:xfrm>
          <a:prstGeom prst="rect">
            <a:avLst/>
          </a:prstGeom>
          <a:noFill/>
          <a:ln>
            <a:noFill/>
          </a:ln>
        </p:spPr>
        <p:txBody>
          <a:bodyPr spcFirstLastPara="1" wrap="square" lIns="209000" tIns="104500" rIns="209000" bIns="104500" anchor="b" anchorCtr="0">
            <a:noAutofit/>
          </a:bodyPr>
          <a:lstStyle>
            <a:lvl1pPr marL="457200" lvl="0" indent="-228600" algn="l">
              <a:spcBef>
                <a:spcPts val="1100"/>
              </a:spcBef>
              <a:spcAft>
                <a:spcPts val="0"/>
              </a:spcAft>
              <a:buClr>
                <a:schemeClr val="dk1"/>
              </a:buClr>
              <a:buSzPts val="5500"/>
              <a:buNone/>
              <a:defRPr sz="5500" b="1"/>
            </a:lvl1pPr>
            <a:lvl2pPr marL="914400" lvl="1" indent="-228600" algn="l">
              <a:spcBef>
                <a:spcPts val="920"/>
              </a:spcBef>
              <a:spcAft>
                <a:spcPts val="0"/>
              </a:spcAft>
              <a:buClr>
                <a:schemeClr val="dk1"/>
              </a:buClr>
              <a:buSzPts val="4600"/>
              <a:buNone/>
              <a:defRPr sz="4600" b="1"/>
            </a:lvl2pPr>
            <a:lvl3pPr marL="1371600" lvl="2" indent="-228600" algn="l">
              <a:spcBef>
                <a:spcPts val="820"/>
              </a:spcBef>
              <a:spcAft>
                <a:spcPts val="0"/>
              </a:spcAft>
              <a:buClr>
                <a:schemeClr val="dk1"/>
              </a:buClr>
              <a:buSzPts val="4100"/>
              <a:buNone/>
              <a:defRPr sz="4100" b="1"/>
            </a:lvl3pPr>
            <a:lvl4pPr marL="1828800" lvl="3" indent="-228600" algn="l">
              <a:spcBef>
                <a:spcPts val="740"/>
              </a:spcBef>
              <a:spcAft>
                <a:spcPts val="0"/>
              </a:spcAft>
              <a:buClr>
                <a:schemeClr val="dk1"/>
              </a:buClr>
              <a:buSzPts val="3700"/>
              <a:buNone/>
              <a:defRPr sz="3700" b="1"/>
            </a:lvl4pPr>
            <a:lvl5pPr marL="2286000" lvl="4" indent="-228600" algn="l">
              <a:spcBef>
                <a:spcPts val="740"/>
              </a:spcBef>
              <a:spcAft>
                <a:spcPts val="0"/>
              </a:spcAft>
              <a:buClr>
                <a:schemeClr val="dk1"/>
              </a:buClr>
              <a:buSzPts val="3700"/>
              <a:buNone/>
              <a:defRPr sz="3700" b="1"/>
            </a:lvl5pPr>
            <a:lvl6pPr marL="2743200" lvl="5" indent="-228600" algn="l">
              <a:spcBef>
                <a:spcPts val="740"/>
              </a:spcBef>
              <a:spcAft>
                <a:spcPts val="0"/>
              </a:spcAft>
              <a:buClr>
                <a:schemeClr val="dk1"/>
              </a:buClr>
              <a:buSzPts val="3700"/>
              <a:buNone/>
              <a:defRPr sz="3700" b="1"/>
            </a:lvl6pPr>
            <a:lvl7pPr marL="3200400" lvl="6" indent="-228600" algn="l">
              <a:spcBef>
                <a:spcPts val="740"/>
              </a:spcBef>
              <a:spcAft>
                <a:spcPts val="0"/>
              </a:spcAft>
              <a:buClr>
                <a:schemeClr val="dk1"/>
              </a:buClr>
              <a:buSzPts val="3700"/>
              <a:buNone/>
              <a:defRPr sz="3700" b="1"/>
            </a:lvl7pPr>
            <a:lvl8pPr marL="3657600" lvl="7" indent="-228600" algn="l">
              <a:spcBef>
                <a:spcPts val="740"/>
              </a:spcBef>
              <a:spcAft>
                <a:spcPts val="0"/>
              </a:spcAft>
              <a:buClr>
                <a:schemeClr val="dk1"/>
              </a:buClr>
              <a:buSzPts val="3700"/>
              <a:buNone/>
              <a:defRPr sz="3700" b="1"/>
            </a:lvl8pPr>
            <a:lvl9pPr marL="4114800" lvl="8" indent="-228600" algn="l">
              <a:spcBef>
                <a:spcPts val="740"/>
              </a:spcBef>
              <a:spcAft>
                <a:spcPts val="0"/>
              </a:spcAft>
              <a:buClr>
                <a:schemeClr val="dk1"/>
              </a:buClr>
              <a:buSzPts val="3700"/>
              <a:buNone/>
              <a:defRPr sz="3700" b="1"/>
            </a:lvl9pPr>
          </a:lstStyle>
          <a:p>
            <a:endParaRPr/>
          </a:p>
        </p:txBody>
      </p:sp>
      <p:sp>
        <p:nvSpPr>
          <p:cNvPr id="55" name="Google Shape;55;p9"/>
          <p:cNvSpPr txBox="1">
            <a:spLocks noGrp="1"/>
          </p:cNvSpPr>
          <p:nvPr>
            <p:ph type="body" idx="2"/>
          </p:nvPr>
        </p:nvSpPr>
        <p:spPr>
          <a:xfrm>
            <a:off x="1170464" y="4175559"/>
            <a:ext cx="10343162" cy="7586107"/>
          </a:xfrm>
          <a:prstGeom prst="rect">
            <a:avLst/>
          </a:prstGeom>
          <a:noFill/>
          <a:ln>
            <a:noFill/>
          </a:ln>
        </p:spPr>
        <p:txBody>
          <a:bodyPr spcFirstLastPara="1" wrap="square" lIns="209000" tIns="104500" rIns="209000" bIns="104500" anchor="t" anchorCtr="0">
            <a:noAutofit/>
          </a:bodyPr>
          <a:lstStyle>
            <a:lvl1pPr marL="457200" lvl="0" indent="-577850" algn="l">
              <a:spcBef>
                <a:spcPts val="1100"/>
              </a:spcBef>
              <a:spcAft>
                <a:spcPts val="0"/>
              </a:spcAft>
              <a:buClr>
                <a:schemeClr val="dk1"/>
              </a:buClr>
              <a:buSzPts val="5500"/>
              <a:buChar char="•"/>
              <a:defRPr sz="5500"/>
            </a:lvl1pPr>
            <a:lvl2pPr marL="914400" lvl="1" indent="-520700" algn="l">
              <a:spcBef>
                <a:spcPts val="920"/>
              </a:spcBef>
              <a:spcAft>
                <a:spcPts val="0"/>
              </a:spcAft>
              <a:buClr>
                <a:schemeClr val="dk1"/>
              </a:buClr>
              <a:buSzPts val="4600"/>
              <a:buChar char="–"/>
              <a:defRPr sz="4600"/>
            </a:lvl2pPr>
            <a:lvl3pPr marL="1371600" lvl="2" indent="-488950" algn="l">
              <a:spcBef>
                <a:spcPts val="820"/>
              </a:spcBef>
              <a:spcAft>
                <a:spcPts val="0"/>
              </a:spcAft>
              <a:buClr>
                <a:schemeClr val="dk1"/>
              </a:buClr>
              <a:buSzPts val="4100"/>
              <a:buChar char="•"/>
              <a:defRPr sz="4100"/>
            </a:lvl3pPr>
            <a:lvl4pPr marL="1828800" lvl="3" indent="-463550" algn="l">
              <a:spcBef>
                <a:spcPts val="740"/>
              </a:spcBef>
              <a:spcAft>
                <a:spcPts val="0"/>
              </a:spcAft>
              <a:buClr>
                <a:schemeClr val="dk1"/>
              </a:buClr>
              <a:buSzPts val="3700"/>
              <a:buChar char="–"/>
              <a:defRPr sz="3700"/>
            </a:lvl4pPr>
            <a:lvl5pPr marL="2286000" lvl="4" indent="-463550" algn="l">
              <a:spcBef>
                <a:spcPts val="740"/>
              </a:spcBef>
              <a:spcAft>
                <a:spcPts val="0"/>
              </a:spcAft>
              <a:buClr>
                <a:schemeClr val="dk1"/>
              </a:buClr>
              <a:buSzPts val="3700"/>
              <a:buChar char="»"/>
              <a:defRPr sz="3700"/>
            </a:lvl5pPr>
            <a:lvl6pPr marL="2743200" lvl="5" indent="-463550" algn="l">
              <a:spcBef>
                <a:spcPts val="740"/>
              </a:spcBef>
              <a:spcAft>
                <a:spcPts val="0"/>
              </a:spcAft>
              <a:buClr>
                <a:schemeClr val="dk1"/>
              </a:buClr>
              <a:buSzPts val="3700"/>
              <a:buChar char="•"/>
              <a:defRPr sz="3700"/>
            </a:lvl6pPr>
            <a:lvl7pPr marL="3200400" lvl="6" indent="-463550" algn="l">
              <a:spcBef>
                <a:spcPts val="740"/>
              </a:spcBef>
              <a:spcAft>
                <a:spcPts val="0"/>
              </a:spcAft>
              <a:buClr>
                <a:schemeClr val="dk1"/>
              </a:buClr>
              <a:buSzPts val="3700"/>
              <a:buChar char="•"/>
              <a:defRPr sz="3700"/>
            </a:lvl7pPr>
            <a:lvl8pPr marL="3657600" lvl="7" indent="-463550" algn="l">
              <a:spcBef>
                <a:spcPts val="740"/>
              </a:spcBef>
              <a:spcAft>
                <a:spcPts val="0"/>
              </a:spcAft>
              <a:buClr>
                <a:schemeClr val="dk1"/>
              </a:buClr>
              <a:buSzPts val="3700"/>
              <a:buChar char="•"/>
              <a:defRPr sz="3700"/>
            </a:lvl8pPr>
            <a:lvl9pPr marL="4114800" lvl="8" indent="-463550" algn="l">
              <a:spcBef>
                <a:spcPts val="740"/>
              </a:spcBef>
              <a:spcAft>
                <a:spcPts val="0"/>
              </a:spcAft>
              <a:buClr>
                <a:schemeClr val="dk1"/>
              </a:buClr>
              <a:buSzPts val="3700"/>
              <a:buChar char="•"/>
              <a:defRPr sz="3700"/>
            </a:lvl9pPr>
          </a:lstStyle>
          <a:p>
            <a:endParaRPr/>
          </a:p>
        </p:txBody>
      </p:sp>
      <p:sp>
        <p:nvSpPr>
          <p:cNvPr id="56" name="Google Shape;56;p9"/>
          <p:cNvSpPr txBox="1">
            <a:spLocks noGrp="1"/>
          </p:cNvSpPr>
          <p:nvPr>
            <p:ph type="body" idx="3"/>
          </p:nvPr>
        </p:nvSpPr>
        <p:spPr>
          <a:xfrm>
            <a:off x="11891588" y="2947275"/>
            <a:ext cx="10347225" cy="1228284"/>
          </a:xfrm>
          <a:prstGeom prst="rect">
            <a:avLst/>
          </a:prstGeom>
          <a:noFill/>
          <a:ln>
            <a:noFill/>
          </a:ln>
        </p:spPr>
        <p:txBody>
          <a:bodyPr spcFirstLastPara="1" wrap="square" lIns="209000" tIns="104500" rIns="209000" bIns="104500" anchor="b" anchorCtr="0">
            <a:noAutofit/>
          </a:bodyPr>
          <a:lstStyle>
            <a:lvl1pPr marL="457200" lvl="0" indent="-228600" algn="l">
              <a:spcBef>
                <a:spcPts val="1100"/>
              </a:spcBef>
              <a:spcAft>
                <a:spcPts val="0"/>
              </a:spcAft>
              <a:buClr>
                <a:schemeClr val="dk1"/>
              </a:buClr>
              <a:buSzPts val="5500"/>
              <a:buNone/>
              <a:defRPr sz="5500" b="1"/>
            </a:lvl1pPr>
            <a:lvl2pPr marL="914400" lvl="1" indent="-228600" algn="l">
              <a:spcBef>
                <a:spcPts val="920"/>
              </a:spcBef>
              <a:spcAft>
                <a:spcPts val="0"/>
              </a:spcAft>
              <a:buClr>
                <a:schemeClr val="dk1"/>
              </a:buClr>
              <a:buSzPts val="4600"/>
              <a:buNone/>
              <a:defRPr sz="4600" b="1"/>
            </a:lvl2pPr>
            <a:lvl3pPr marL="1371600" lvl="2" indent="-228600" algn="l">
              <a:spcBef>
                <a:spcPts val="820"/>
              </a:spcBef>
              <a:spcAft>
                <a:spcPts val="0"/>
              </a:spcAft>
              <a:buClr>
                <a:schemeClr val="dk1"/>
              </a:buClr>
              <a:buSzPts val="4100"/>
              <a:buNone/>
              <a:defRPr sz="4100" b="1"/>
            </a:lvl3pPr>
            <a:lvl4pPr marL="1828800" lvl="3" indent="-228600" algn="l">
              <a:spcBef>
                <a:spcPts val="740"/>
              </a:spcBef>
              <a:spcAft>
                <a:spcPts val="0"/>
              </a:spcAft>
              <a:buClr>
                <a:schemeClr val="dk1"/>
              </a:buClr>
              <a:buSzPts val="3700"/>
              <a:buNone/>
              <a:defRPr sz="3700" b="1"/>
            </a:lvl4pPr>
            <a:lvl5pPr marL="2286000" lvl="4" indent="-228600" algn="l">
              <a:spcBef>
                <a:spcPts val="740"/>
              </a:spcBef>
              <a:spcAft>
                <a:spcPts val="0"/>
              </a:spcAft>
              <a:buClr>
                <a:schemeClr val="dk1"/>
              </a:buClr>
              <a:buSzPts val="3700"/>
              <a:buNone/>
              <a:defRPr sz="3700" b="1"/>
            </a:lvl5pPr>
            <a:lvl6pPr marL="2743200" lvl="5" indent="-228600" algn="l">
              <a:spcBef>
                <a:spcPts val="740"/>
              </a:spcBef>
              <a:spcAft>
                <a:spcPts val="0"/>
              </a:spcAft>
              <a:buClr>
                <a:schemeClr val="dk1"/>
              </a:buClr>
              <a:buSzPts val="3700"/>
              <a:buNone/>
              <a:defRPr sz="3700" b="1"/>
            </a:lvl6pPr>
            <a:lvl7pPr marL="3200400" lvl="6" indent="-228600" algn="l">
              <a:spcBef>
                <a:spcPts val="740"/>
              </a:spcBef>
              <a:spcAft>
                <a:spcPts val="0"/>
              </a:spcAft>
              <a:buClr>
                <a:schemeClr val="dk1"/>
              </a:buClr>
              <a:buSzPts val="3700"/>
              <a:buNone/>
              <a:defRPr sz="3700" b="1"/>
            </a:lvl7pPr>
            <a:lvl8pPr marL="3657600" lvl="7" indent="-228600" algn="l">
              <a:spcBef>
                <a:spcPts val="740"/>
              </a:spcBef>
              <a:spcAft>
                <a:spcPts val="0"/>
              </a:spcAft>
              <a:buClr>
                <a:schemeClr val="dk1"/>
              </a:buClr>
              <a:buSzPts val="3700"/>
              <a:buNone/>
              <a:defRPr sz="3700" b="1"/>
            </a:lvl8pPr>
            <a:lvl9pPr marL="4114800" lvl="8" indent="-228600" algn="l">
              <a:spcBef>
                <a:spcPts val="740"/>
              </a:spcBef>
              <a:spcAft>
                <a:spcPts val="0"/>
              </a:spcAft>
              <a:buClr>
                <a:schemeClr val="dk1"/>
              </a:buClr>
              <a:buSzPts val="3700"/>
              <a:buNone/>
              <a:defRPr sz="3700" b="1"/>
            </a:lvl9pPr>
          </a:lstStyle>
          <a:p>
            <a:endParaRPr/>
          </a:p>
        </p:txBody>
      </p:sp>
      <p:sp>
        <p:nvSpPr>
          <p:cNvPr id="57" name="Google Shape;57;p9"/>
          <p:cNvSpPr txBox="1">
            <a:spLocks noGrp="1"/>
          </p:cNvSpPr>
          <p:nvPr>
            <p:ph type="body" idx="4"/>
          </p:nvPr>
        </p:nvSpPr>
        <p:spPr>
          <a:xfrm>
            <a:off x="11891588" y="4175559"/>
            <a:ext cx="10347225" cy="7586107"/>
          </a:xfrm>
          <a:prstGeom prst="rect">
            <a:avLst/>
          </a:prstGeom>
          <a:noFill/>
          <a:ln>
            <a:noFill/>
          </a:ln>
        </p:spPr>
        <p:txBody>
          <a:bodyPr spcFirstLastPara="1" wrap="square" lIns="209000" tIns="104500" rIns="209000" bIns="104500" anchor="t" anchorCtr="0">
            <a:noAutofit/>
          </a:bodyPr>
          <a:lstStyle>
            <a:lvl1pPr marL="457200" lvl="0" indent="-577850" algn="l">
              <a:spcBef>
                <a:spcPts val="1100"/>
              </a:spcBef>
              <a:spcAft>
                <a:spcPts val="0"/>
              </a:spcAft>
              <a:buClr>
                <a:schemeClr val="dk1"/>
              </a:buClr>
              <a:buSzPts val="5500"/>
              <a:buChar char="•"/>
              <a:defRPr sz="5500"/>
            </a:lvl1pPr>
            <a:lvl2pPr marL="914400" lvl="1" indent="-520700" algn="l">
              <a:spcBef>
                <a:spcPts val="920"/>
              </a:spcBef>
              <a:spcAft>
                <a:spcPts val="0"/>
              </a:spcAft>
              <a:buClr>
                <a:schemeClr val="dk1"/>
              </a:buClr>
              <a:buSzPts val="4600"/>
              <a:buChar char="–"/>
              <a:defRPr sz="4600"/>
            </a:lvl2pPr>
            <a:lvl3pPr marL="1371600" lvl="2" indent="-488950" algn="l">
              <a:spcBef>
                <a:spcPts val="820"/>
              </a:spcBef>
              <a:spcAft>
                <a:spcPts val="0"/>
              </a:spcAft>
              <a:buClr>
                <a:schemeClr val="dk1"/>
              </a:buClr>
              <a:buSzPts val="4100"/>
              <a:buChar char="•"/>
              <a:defRPr sz="4100"/>
            </a:lvl3pPr>
            <a:lvl4pPr marL="1828800" lvl="3" indent="-463550" algn="l">
              <a:spcBef>
                <a:spcPts val="740"/>
              </a:spcBef>
              <a:spcAft>
                <a:spcPts val="0"/>
              </a:spcAft>
              <a:buClr>
                <a:schemeClr val="dk1"/>
              </a:buClr>
              <a:buSzPts val="3700"/>
              <a:buChar char="–"/>
              <a:defRPr sz="3700"/>
            </a:lvl4pPr>
            <a:lvl5pPr marL="2286000" lvl="4" indent="-463550" algn="l">
              <a:spcBef>
                <a:spcPts val="740"/>
              </a:spcBef>
              <a:spcAft>
                <a:spcPts val="0"/>
              </a:spcAft>
              <a:buClr>
                <a:schemeClr val="dk1"/>
              </a:buClr>
              <a:buSzPts val="3700"/>
              <a:buChar char="»"/>
              <a:defRPr sz="3700"/>
            </a:lvl5pPr>
            <a:lvl6pPr marL="2743200" lvl="5" indent="-463550" algn="l">
              <a:spcBef>
                <a:spcPts val="740"/>
              </a:spcBef>
              <a:spcAft>
                <a:spcPts val="0"/>
              </a:spcAft>
              <a:buClr>
                <a:schemeClr val="dk1"/>
              </a:buClr>
              <a:buSzPts val="3700"/>
              <a:buChar char="•"/>
              <a:defRPr sz="3700"/>
            </a:lvl6pPr>
            <a:lvl7pPr marL="3200400" lvl="6" indent="-463550" algn="l">
              <a:spcBef>
                <a:spcPts val="740"/>
              </a:spcBef>
              <a:spcAft>
                <a:spcPts val="0"/>
              </a:spcAft>
              <a:buClr>
                <a:schemeClr val="dk1"/>
              </a:buClr>
              <a:buSzPts val="3700"/>
              <a:buChar char="•"/>
              <a:defRPr sz="3700"/>
            </a:lvl7pPr>
            <a:lvl8pPr marL="3657600" lvl="7" indent="-463550" algn="l">
              <a:spcBef>
                <a:spcPts val="740"/>
              </a:spcBef>
              <a:spcAft>
                <a:spcPts val="0"/>
              </a:spcAft>
              <a:buClr>
                <a:schemeClr val="dk1"/>
              </a:buClr>
              <a:buSzPts val="3700"/>
              <a:buChar char="•"/>
              <a:defRPr sz="3700"/>
            </a:lvl8pPr>
            <a:lvl9pPr marL="4114800" lvl="8" indent="-463550" algn="l">
              <a:spcBef>
                <a:spcPts val="740"/>
              </a:spcBef>
              <a:spcAft>
                <a:spcPts val="0"/>
              </a:spcAft>
              <a:buClr>
                <a:schemeClr val="dk1"/>
              </a:buClr>
              <a:buSzPts val="3700"/>
              <a:buChar char="•"/>
              <a:defRPr sz="3700"/>
            </a:lvl9pPr>
          </a:lstStyle>
          <a:p>
            <a:endParaRPr/>
          </a:p>
        </p:txBody>
      </p:sp>
      <p:sp>
        <p:nvSpPr>
          <p:cNvPr id="58" name="Google Shape;58;p9"/>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169987" y="527050"/>
            <a:ext cx="21069300" cy="2193925"/>
          </a:xfrm>
          <a:prstGeom prst="rect">
            <a:avLst/>
          </a:prstGeom>
          <a:noFill/>
          <a:ln>
            <a:noFill/>
          </a:ln>
        </p:spPr>
        <p:txBody>
          <a:bodyPr spcFirstLastPara="1" wrap="square" lIns="209000" tIns="104500" rIns="209000" bIns="1045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2995251" y="5897598"/>
            <a:ext cx="26774357" cy="16683947"/>
          </a:xfrm>
          <a:prstGeom prst="rect">
            <a:avLst/>
          </a:prstGeom>
          <a:noFill/>
          <a:ln>
            <a:noFill/>
          </a:ln>
        </p:spPr>
        <p:txBody>
          <a:bodyPr spcFirstLastPara="1" wrap="square" lIns="209000" tIns="104500" rIns="209000" bIns="104500" anchor="t" anchorCtr="0">
            <a:noAutofit/>
          </a:bodyPr>
          <a:lstStyle>
            <a:lvl1pPr marL="457200" lvl="0" indent="-635000" algn="l">
              <a:spcBef>
                <a:spcPts val="1280"/>
              </a:spcBef>
              <a:spcAft>
                <a:spcPts val="0"/>
              </a:spcAft>
              <a:buClr>
                <a:schemeClr val="dk1"/>
              </a:buClr>
              <a:buSzPts val="6400"/>
              <a:buChar char="•"/>
              <a:defRPr sz="6400"/>
            </a:lvl1pPr>
            <a:lvl2pPr marL="914400" lvl="1" indent="-577850" algn="l">
              <a:spcBef>
                <a:spcPts val="1100"/>
              </a:spcBef>
              <a:spcAft>
                <a:spcPts val="0"/>
              </a:spcAft>
              <a:buClr>
                <a:schemeClr val="dk1"/>
              </a:buClr>
              <a:buSzPts val="5500"/>
              <a:buChar char="–"/>
              <a:defRPr sz="5500"/>
            </a:lvl2pPr>
            <a:lvl3pPr marL="1371600" lvl="2" indent="-520700" algn="l">
              <a:spcBef>
                <a:spcPts val="920"/>
              </a:spcBef>
              <a:spcAft>
                <a:spcPts val="0"/>
              </a:spcAft>
              <a:buClr>
                <a:schemeClr val="dk1"/>
              </a:buClr>
              <a:buSzPts val="4600"/>
              <a:buChar char="•"/>
              <a:defRPr sz="4600"/>
            </a:lvl3pPr>
            <a:lvl4pPr marL="1828800" lvl="3" indent="-488950" algn="l">
              <a:spcBef>
                <a:spcPts val="820"/>
              </a:spcBef>
              <a:spcAft>
                <a:spcPts val="0"/>
              </a:spcAft>
              <a:buClr>
                <a:schemeClr val="dk1"/>
              </a:buClr>
              <a:buSzPts val="4100"/>
              <a:buChar char="–"/>
              <a:defRPr sz="4100"/>
            </a:lvl4pPr>
            <a:lvl5pPr marL="2286000" lvl="4" indent="-488950" algn="l">
              <a:spcBef>
                <a:spcPts val="820"/>
              </a:spcBef>
              <a:spcAft>
                <a:spcPts val="0"/>
              </a:spcAft>
              <a:buClr>
                <a:schemeClr val="dk1"/>
              </a:buClr>
              <a:buSzPts val="4100"/>
              <a:buChar char="»"/>
              <a:defRPr sz="4100"/>
            </a:lvl5pPr>
            <a:lvl6pPr marL="2743200" lvl="5" indent="-488950" algn="l">
              <a:spcBef>
                <a:spcPts val="820"/>
              </a:spcBef>
              <a:spcAft>
                <a:spcPts val="0"/>
              </a:spcAft>
              <a:buClr>
                <a:schemeClr val="dk1"/>
              </a:buClr>
              <a:buSzPts val="4100"/>
              <a:buChar char="•"/>
              <a:defRPr sz="4100"/>
            </a:lvl6pPr>
            <a:lvl7pPr marL="3200400" lvl="6" indent="-488950" algn="l">
              <a:spcBef>
                <a:spcPts val="820"/>
              </a:spcBef>
              <a:spcAft>
                <a:spcPts val="0"/>
              </a:spcAft>
              <a:buClr>
                <a:schemeClr val="dk1"/>
              </a:buClr>
              <a:buSzPts val="4100"/>
              <a:buChar char="•"/>
              <a:defRPr sz="4100"/>
            </a:lvl7pPr>
            <a:lvl8pPr marL="3657600" lvl="7" indent="-488950" algn="l">
              <a:spcBef>
                <a:spcPts val="820"/>
              </a:spcBef>
              <a:spcAft>
                <a:spcPts val="0"/>
              </a:spcAft>
              <a:buClr>
                <a:schemeClr val="dk1"/>
              </a:buClr>
              <a:buSzPts val="4100"/>
              <a:buChar char="•"/>
              <a:defRPr sz="4100"/>
            </a:lvl8pPr>
            <a:lvl9pPr marL="4114800" lvl="8" indent="-488950" algn="l">
              <a:spcBef>
                <a:spcPts val="820"/>
              </a:spcBef>
              <a:spcAft>
                <a:spcPts val="0"/>
              </a:spcAft>
              <a:buClr>
                <a:schemeClr val="dk1"/>
              </a:buClr>
              <a:buSzPts val="4100"/>
              <a:buChar char="•"/>
              <a:defRPr sz="4100"/>
            </a:lvl9pPr>
          </a:lstStyle>
          <a:p>
            <a:endParaRPr/>
          </a:p>
        </p:txBody>
      </p:sp>
      <p:sp>
        <p:nvSpPr>
          <p:cNvPr id="64" name="Google Shape;64;p10"/>
          <p:cNvSpPr txBox="1">
            <a:spLocks noGrp="1"/>
          </p:cNvSpPr>
          <p:nvPr>
            <p:ph type="body" idx="2"/>
          </p:nvPr>
        </p:nvSpPr>
        <p:spPr>
          <a:xfrm>
            <a:off x="30159763" y="5897598"/>
            <a:ext cx="26774357" cy="16683947"/>
          </a:xfrm>
          <a:prstGeom prst="rect">
            <a:avLst/>
          </a:prstGeom>
          <a:noFill/>
          <a:ln>
            <a:noFill/>
          </a:ln>
        </p:spPr>
        <p:txBody>
          <a:bodyPr spcFirstLastPara="1" wrap="square" lIns="209000" tIns="104500" rIns="209000" bIns="104500" anchor="t" anchorCtr="0">
            <a:noAutofit/>
          </a:bodyPr>
          <a:lstStyle>
            <a:lvl1pPr marL="457200" lvl="0" indent="-635000" algn="l">
              <a:spcBef>
                <a:spcPts val="1280"/>
              </a:spcBef>
              <a:spcAft>
                <a:spcPts val="0"/>
              </a:spcAft>
              <a:buClr>
                <a:schemeClr val="dk1"/>
              </a:buClr>
              <a:buSzPts val="6400"/>
              <a:buChar char="•"/>
              <a:defRPr sz="6400"/>
            </a:lvl1pPr>
            <a:lvl2pPr marL="914400" lvl="1" indent="-577850" algn="l">
              <a:spcBef>
                <a:spcPts val="1100"/>
              </a:spcBef>
              <a:spcAft>
                <a:spcPts val="0"/>
              </a:spcAft>
              <a:buClr>
                <a:schemeClr val="dk1"/>
              </a:buClr>
              <a:buSzPts val="5500"/>
              <a:buChar char="–"/>
              <a:defRPr sz="5500"/>
            </a:lvl2pPr>
            <a:lvl3pPr marL="1371600" lvl="2" indent="-520700" algn="l">
              <a:spcBef>
                <a:spcPts val="920"/>
              </a:spcBef>
              <a:spcAft>
                <a:spcPts val="0"/>
              </a:spcAft>
              <a:buClr>
                <a:schemeClr val="dk1"/>
              </a:buClr>
              <a:buSzPts val="4600"/>
              <a:buChar char="•"/>
              <a:defRPr sz="4600"/>
            </a:lvl3pPr>
            <a:lvl4pPr marL="1828800" lvl="3" indent="-488950" algn="l">
              <a:spcBef>
                <a:spcPts val="820"/>
              </a:spcBef>
              <a:spcAft>
                <a:spcPts val="0"/>
              </a:spcAft>
              <a:buClr>
                <a:schemeClr val="dk1"/>
              </a:buClr>
              <a:buSzPts val="4100"/>
              <a:buChar char="–"/>
              <a:defRPr sz="4100"/>
            </a:lvl4pPr>
            <a:lvl5pPr marL="2286000" lvl="4" indent="-488950" algn="l">
              <a:spcBef>
                <a:spcPts val="820"/>
              </a:spcBef>
              <a:spcAft>
                <a:spcPts val="0"/>
              </a:spcAft>
              <a:buClr>
                <a:schemeClr val="dk1"/>
              </a:buClr>
              <a:buSzPts val="4100"/>
              <a:buChar char="»"/>
              <a:defRPr sz="4100"/>
            </a:lvl5pPr>
            <a:lvl6pPr marL="2743200" lvl="5" indent="-488950" algn="l">
              <a:spcBef>
                <a:spcPts val="820"/>
              </a:spcBef>
              <a:spcAft>
                <a:spcPts val="0"/>
              </a:spcAft>
              <a:buClr>
                <a:schemeClr val="dk1"/>
              </a:buClr>
              <a:buSzPts val="4100"/>
              <a:buChar char="•"/>
              <a:defRPr sz="4100"/>
            </a:lvl6pPr>
            <a:lvl7pPr marL="3200400" lvl="6" indent="-488950" algn="l">
              <a:spcBef>
                <a:spcPts val="820"/>
              </a:spcBef>
              <a:spcAft>
                <a:spcPts val="0"/>
              </a:spcAft>
              <a:buClr>
                <a:schemeClr val="dk1"/>
              </a:buClr>
              <a:buSzPts val="4100"/>
              <a:buChar char="•"/>
              <a:defRPr sz="4100"/>
            </a:lvl7pPr>
            <a:lvl8pPr marL="3657600" lvl="7" indent="-488950" algn="l">
              <a:spcBef>
                <a:spcPts val="820"/>
              </a:spcBef>
              <a:spcAft>
                <a:spcPts val="0"/>
              </a:spcAft>
              <a:buClr>
                <a:schemeClr val="dk1"/>
              </a:buClr>
              <a:buSzPts val="4100"/>
              <a:buChar char="•"/>
              <a:defRPr sz="4100"/>
            </a:lvl8pPr>
            <a:lvl9pPr marL="4114800" lvl="8" indent="-488950" algn="l">
              <a:spcBef>
                <a:spcPts val="820"/>
              </a:spcBef>
              <a:spcAft>
                <a:spcPts val="0"/>
              </a:spcAft>
              <a:buClr>
                <a:schemeClr val="dk1"/>
              </a:buClr>
              <a:buSzPts val="4100"/>
              <a:buChar char="•"/>
              <a:defRPr sz="4100"/>
            </a:lvl9pPr>
          </a:lstStyle>
          <a:p>
            <a:endParaRPr/>
          </a:p>
        </p:txBody>
      </p:sp>
      <p:sp>
        <p:nvSpPr>
          <p:cNvPr id="65" name="Google Shape;65;p10"/>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sz="27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69987" y="527050"/>
            <a:ext cx="21069300" cy="2193925"/>
          </a:xfrm>
          <a:prstGeom prst="rect">
            <a:avLst/>
          </a:prstGeom>
          <a:noFill/>
          <a:ln>
            <a:noFill/>
          </a:ln>
        </p:spPr>
        <p:txBody>
          <a:bodyPr spcFirstLastPara="1" wrap="square" lIns="209000" tIns="104500" rIns="209000" bIns="104500" anchor="ctr" anchorCtr="0">
            <a:noAutofit/>
          </a:bodyPr>
          <a:lstStyle>
            <a:lvl1pPr marR="0" lvl="0"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10100" b="0" i="0" u="none" strike="noStrike" cap="none">
                <a:solidFill>
                  <a:schemeClr val="dk1"/>
                </a:solidFill>
                <a:latin typeface="Calibri"/>
                <a:ea typeface="Calibri"/>
                <a:cs typeface="Calibri"/>
                <a:sym typeface="Calibri"/>
              </a:defRPr>
            </a:lvl9pPr>
          </a:lstStyle>
          <a:p>
            <a:endParaRPr/>
          </a:p>
        </p:txBody>
      </p:sp>
      <p:sp>
        <p:nvSpPr>
          <p:cNvPr id="7" name="Google Shape;7;p1"/>
          <p:cNvSpPr txBox="1">
            <a:spLocks noGrp="1"/>
          </p:cNvSpPr>
          <p:nvPr>
            <p:ph type="body" idx="1"/>
          </p:nvPr>
        </p:nvSpPr>
        <p:spPr>
          <a:xfrm>
            <a:off x="1169987" y="3071812"/>
            <a:ext cx="21069300" cy="8689975"/>
          </a:xfrm>
          <a:prstGeom prst="rect">
            <a:avLst/>
          </a:prstGeom>
          <a:noFill/>
          <a:ln>
            <a:noFill/>
          </a:ln>
        </p:spPr>
        <p:txBody>
          <a:bodyPr spcFirstLastPara="1" wrap="square" lIns="209000" tIns="104500" rIns="209000" bIns="104500" anchor="t" anchorCtr="0">
            <a:noAutofit/>
          </a:bodyPr>
          <a:lstStyle>
            <a:lvl1pPr marL="457200" marR="0" lvl="0" indent="-692150" algn="l" rtl="0">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1pPr>
            <a:lvl2pPr marL="914400" marR="0" lvl="1" indent="-635000" algn="l" rtl="0">
              <a:spcBef>
                <a:spcPts val="1280"/>
              </a:spcBef>
              <a:spcAft>
                <a:spcPts val="0"/>
              </a:spcAft>
              <a:buClr>
                <a:schemeClr val="dk1"/>
              </a:buClr>
              <a:buSzPts val="6400"/>
              <a:buFont typeface="Arial"/>
              <a:buChar char="–"/>
              <a:defRPr sz="6400" b="0" i="0" u="none" strike="noStrike" cap="none">
                <a:solidFill>
                  <a:schemeClr val="dk1"/>
                </a:solidFill>
                <a:latin typeface="Calibri"/>
                <a:ea typeface="Calibri"/>
                <a:cs typeface="Calibri"/>
                <a:sym typeface="Calibri"/>
              </a:defRPr>
            </a:lvl2pPr>
            <a:lvl3pPr marL="1371600" marR="0" lvl="2" indent="-577850" algn="l" rtl="0">
              <a:spcBef>
                <a:spcPts val="1100"/>
              </a:spcBef>
              <a:spcAft>
                <a:spcPts val="0"/>
              </a:spcAft>
              <a:buClr>
                <a:schemeClr val="dk1"/>
              </a:buClr>
              <a:buSzPts val="5500"/>
              <a:buFont typeface="Arial"/>
              <a:buChar char="•"/>
              <a:defRPr sz="5500" b="0" i="0" u="none" strike="noStrike" cap="none">
                <a:solidFill>
                  <a:schemeClr val="dk1"/>
                </a:solidFill>
                <a:latin typeface="Calibri"/>
                <a:ea typeface="Calibri"/>
                <a:cs typeface="Calibri"/>
                <a:sym typeface="Calibri"/>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1169987" y="12203112"/>
            <a:ext cx="5462587" cy="701675"/>
          </a:xfrm>
          <a:prstGeom prst="rect">
            <a:avLst/>
          </a:prstGeom>
          <a:noFill/>
          <a:ln>
            <a:noFill/>
          </a:ln>
        </p:spPr>
        <p:txBody>
          <a:bodyPr spcFirstLastPara="1" wrap="square" lIns="209000" tIns="104500" rIns="209000" bIns="104500" anchor="ctr" anchorCtr="0">
            <a:noAutofit/>
          </a:bodyPr>
          <a:lstStyle>
            <a:lvl1pPr marR="0" lvl="0" algn="l" rtl="0">
              <a:lnSpc>
                <a:spcPct val="100000"/>
              </a:lnSpc>
              <a:spcBef>
                <a:spcPts val="0"/>
              </a:spcBef>
              <a:spcAft>
                <a:spcPts val="0"/>
              </a:spcAft>
              <a:buSzPts val="1400"/>
              <a:buNone/>
              <a:defRPr sz="27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7997825" y="12203112"/>
            <a:ext cx="7413625" cy="701675"/>
          </a:xfrm>
          <a:prstGeom prst="rect">
            <a:avLst/>
          </a:prstGeom>
          <a:noFill/>
          <a:ln>
            <a:noFill/>
          </a:ln>
        </p:spPr>
        <p:txBody>
          <a:bodyPr spcFirstLastPara="1" wrap="square" lIns="209000" tIns="104500" rIns="209000" bIns="104500" anchor="ctr" anchorCtr="0">
            <a:noAutofit/>
          </a:bodyPr>
          <a:lstStyle>
            <a:lvl1pPr marR="0" lvl="0"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41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16776700" y="12203112"/>
            <a:ext cx="5462587" cy="701675"/>
          </a:xfrm>
          <a:prstGeom prst="rect">
            <a:avLst/>
          </a:prstGeom>
          <a:noFill/>
          <a:ln>
            <a:noFill/>
          </a:ln>
        </p:spPr>
        <p:txBody>
          <a:bodyPr spcFirstLastPara="1" wrap="square" lIns="209000" tIns="104500" rIns="209000" bIns="104500" anchor="ctr" anchorCtr="0">
            <a:noAutofit/>
          </a:bodyPr>
          <a:lstStyle>
            <a:lvl1pPr marL="0" marR="0" lvl="0"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2700"/>
              <a:buFont typeface="Calibri"/>
              <a:buNone/>
              <a:defRPr sz="27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2542032"/>
            <a:ext cx="21945600" cy="8956298"/>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 </a:t>
            </a:r>
            <a:r>
              <a:rPr lang="en-US" sz="9600" dirty="0">
                <a:solidFill>
                  <a:schemeClr val="bg1"/>
                </a:solidFill>
                <a:latin typeface="League Gothic" panose="00000500000000000000" pitchFamily="50" charset="0"/>
              </a:rPr>
              <a:t>After this I looked, and there before me was a door standing open in heaven. And the voice I had first heard speaking to me like a trumpet said, “Come up here, and I will show you what must take place after this.” </a:t>
            </a:r>
            <a:r>
              <a:rPr lang="en-US" sz="9600" dirty="0">
                <a:solidFill>
                  <a:srgbClr val="FDD725"/>
                </a:solidFill>
                <a:latin typeface="League Gothic" panose="00000500000000000000" pitchFamily="50" charset="0"/>
              </a:rPr>
              <a:t>2) </a:t>
            </a:r>
            <a:r>
              <a:rPr lang="en-US" sz="9600" dirty="0">
                <a:solidFill>
                  <a:schemeClr val="bg1"/>
                </a:solidFill>
                <a:latin typeface="League Gothic" panose="00000500000000000000" pitchFamily="50" charset="0"/>
              </a:rPr>
              <a:t>At once I was in the Spirit, and there before me was a throne in heaven with someone sitting on it. </a:t>
            </a:r>
          </a:p>
        </p:txBody>
      </p:sp>
      <p:sp>
        <p:nvSpPr>
          <p:cNvPr id="3" name="TextBox 2">
            <a:extLst>
              <a:ext uri="{FF2B5EF4-FFF2-40B4-BE49-F238E27FC236}">
                <a16:creationId xmlns:a16="http://schemas.microsoft.com/office/drawing/2014/main" id="{AC2EFBAF-B0E7-4638-8293-1BAEE9399989}"/>
              </a:ext>
            </a:extLst>
          </p:cNvPr>
          <p:cNvSpPr txBox="1"/>
          <p:nvPr/>
        </p:nvSpPr>
        <p:spPr>
          <a:xfrm>
            <a:off x="731837" y="694944"/>
            <a:ext cx="15178723" cy="1569660"/>
          </a:xfrm>
          <a:prstGeom prst="rect">
            <a:avLst/>
          </a:prstGeom>
          <a:noFill/>
        </p:spPr>
        <p:txBody>
          <a:bodyPr wrap="square" rtlCol="0">
            <a:spAutoFit/>
          </a:bodyPr>
          <a:lstStyle/>
          <a:p>
            <a:r>
              <a:rPr lang="en-US" sz="9600" b="1" i="1" dirty="0">
                <a:solidFill>
                  <a:srgbClr val="FDD725"/>
                </a:solidFill>
                <a:latin typeface="League Gothic" panose="00000500000000000000" pitchFamily="50" charset="0"/>
              </a:rPr>
              <a:t>Revelation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0433625"/>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4) </a:t>
            </a:r>
            <a:r>
              <a:rPr lang="en-US" sz="9600" dirty="0">
                <a:solidFill>
                  <a:schemeClr val="bg1"/>
                </a:solidFill>
                <a:latin typeface="League Gothic" panose="00000500000000000000" pitchFamily="50" charset="0"/>
              </a:rPr>
              <a:t>I wept and wept because no one was found who was worthy to open the scroll or look inside.</a:t>
            </a:r>
            <a:r>
              <a:rPr lang="en-US" sz="9600" dirty="0">
                <a:solidFill>
                  <a:srgbClr val="FDD725"/>
                </a:solidFill>
                <a:latin typeface="League Gothic" panose="00000500000000000000" pitchFamily="50" charset="0"/>
              </a:rPr>
              <a:t> 5) </a:t>
            </a:r>
            <a:r>
              <a:rPr lang="en-US" sz="9600" dirty="0">
                <a:solidFill>
                  <a:schemeClr val="bg1"/>
                </a:solidFill>
                <a:latin typeface="League Gothic" panose="00000500000000000000" pitchFamily="50" charset="0"/>
              </a:rPr>
              <a:t>Then one of the elders said to me, “Do not weep! See, the Lion of the tribe of Judah, the Root of David, has triumphed. He is able to open the scroll and its seven seals.”</a:t>
            </a:r>
          </a:p>
          <a:p>
            <a:endParaRPr lang="en-US" sz="9600" dirty="0">
              <a:solidFill>
                <a:schemeClr val="bg1"/>
              </a:solidFill>
              <a:latin typeface="League Gothic" panose="00000500000000000000" pitchFamily="50" charset="0"/>
            </a:endParaRP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103420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8956298"/>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6) </a:t>
            </a:r>
            <a:r>
              <a:rPr lang="en-US" sz="9600" dirty="0">
                <a:solidFill>
                  <a:schemeClr val="bg1"/>
                </a:solidFill>
                <a:latin typeface="League Gothic" panose="00000500000000000000" pitchFamily="50" charset="0"/>
              </a:rPr>
              <a:t>Then I saw a Lamb, looking as if it had been slain, standing at the center of the throne, encircled by the four living creatures and the elders. The Lamb had seven horns and seven eyes, which are the seven spirits of God sent out into all the earth. </a:t>
            </a:r>
            <a:r>
              <a:rPr lang="en-US" sz="9600" dirty="0">
                <a:solidFill>
                  <a:srgbClr val="FDD725"/>
                </a:solidFill>
                <a:latin typeface="League Gothic" panose="00000500000000000000" pitchFamily="50" charset="0"/>
              </a:rPr>
              <a:t>7) </a:t>
            </a:r>
            <a:r>
              <a:rPr lang="en-US" sz="9600" dirty="0">
                <a:solidFill>
                  <a:schemeClr val="bg1"/>
                </a:solidFill>
                <a:latin typeface="League Gothic" panose="00000500000000000000" pitchFamily="50" charset="0"/>
              </a:rPr>
              <a:t>He went and took the scroll from the right hand of him who sat on the throne. </a:t>
            </a:r>
          </a:p>
        </p:txBody>
      </p:sp>
    </p:spTree>
    <p:extLst>
      <p:ext uri="{BB962C8B-B14F-4D97-AF65-F5344CB8AC3E}">
        <p14:creationId xmlns:p14="http://schemas.microsoft.com/office/powerpoint/2010/main" val="316151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600164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8) </a:t>
            </a:r>
            <a:r>
              <a:rPr lang="en-US" sz="9600" dirty="0">
                <a:solidFill>
                  <a:schemeClr val="bg1"/>
                </a:solidFill>
                <a:latin typeface="League Gothic" panose="00000500000000000000" pitchFamily="50" charset="0"/>
              </a:rPr>
              <a:t>And when he had taken it, the four living creatures and the twenty-four elders fell down before the Lamb. Each one had a harp and they were holding golden bowls full of incense, which are the prayers of God’s people. </a:t>
            </a:r>
          </a:p>
        </p:txBody>
      </p:sp>
    </p:spTree>
    <p:extLst>
      <p:ext uri="{BB962C8B-B14F-4D97-AF65-F5344CB8AC3E}">
        <p14:creationId xmlns:p14="http://schemas.microsoft.com/office/powerpoint/2010/main" val="383955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191095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9) </a:t>
            </a:r>
            <a:r>
              <a:rPr lang="en-US" sz="9600" dirty="0">
                <a:solidFill>
                  <a:schemeClr val="bg1"/>
                </a:solidFill>
                <a:latin typeface="League Gothic" panose="00000500000000000000" pitchFamily="50" charset="0"/>
              </a:rPr>
              <a:t>And they sang a new song, saying:</a:t>
            </a:r>
          </a:p>
          <a:p>
            <a:endParaRPr lang="en-US" sz="9600" dirty="0">
              <a:solidFill>
                <a:schemeClr val="bg1"/>
              </a:solidFill>
              <a:latin typeface="League Gothic" panose="00000500000000000000" pitchFamily="50" charset="0"/>
            </a:endParaRPr>
          </a:p>
          <a:p>
            <a:r>
              <a:rPr lang="en-US" sz="9600" dirty="0">
                <a:solidFill>
                  <a:schemeClr val="bg1"/>
                </a:solidFill>
                <a:latin typeface="League Gothic" panose="00000500000000000000" pitchFamily="50" charset="0"/>
              </a:rPr>
              <a:t>“You are worthy to take the scroll</a:t>
            </a:r>
          </a:p>
          <a:p>
            <a:r>
              <a:rPr lang="en-US" sz="9600" dirty="0">
                <a:solidFill>
                  <a:schemeClr val="bg1"/>
                </a:solidFill>
                <a:latin typeface="League Gothic" panose="00000500000000000000" pitchFamily="50" charset="0"/>
              </a:rPr>
              <a:t>    and to open its seals,</a:t>
            </a:r>
          </a:p>
          <a:p>
            <a:r>
              <a:rPr lang="en-US" sz="9600" dirty="0">
                <a:solidFill>
                  <a:schemeClr val="bg1"/>
                </a:solidFill>
                <a:latin typeface="League Gothic" panose="00000500000000000000" pitchFamily="50" charset="0"/>
              </a:rPr>
              <a:t>because you were slain,</a:t>
            </a:r>
          </a:p>
          <a:p>
            <a:r>
              <a:rPr lang="en-US" sz="9600" dirty="0">
                <a:solidFill>
                  <a:schemeClr val="bg1"/>
                </a:solidFill>
                <a:latin typeface="League Gothic" panose="00000500000000000000" pitchFamily="50" charset="0"/>
              </a:rPr>
              <a:t>    and with your blood you purchased for God</a:t>
            </a:r>
          </a:p>
          <a:p>
            <a:r>
              <a:rPr lang="en-US" sz="9600" dirty="0">
                <a:solidFill>
                  <a:schemeClr val="bg1"/>
                </a:solidFill>
                <a:latin typeface="League Gothic" panose="00000500000000000000" pitchFamily="50" charset="0"/>
              </a:rPr>
              <a:t>    persons from every tribe and language and people and nation.</a:t>
            </a: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1146427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191095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10) </a:t>
            </a:r>
            <a:r>
              <a:rPr lang="en-US" sz="9600" dirty="0">
                <a:solidFill>
                  <a:schemeClr val="bg1"/>
                </a:solidFill>
                <a:latin typeface="League Gothic" panose="00000500000000000000" pitchFamily="50" charset="0"/>
              </a:rPr>
              <a:t>You have made them to be a kingdom and priests to serve our God,</a:t>
            </a:r>
          </a:p>
          <a:p>
            <a:r>
              <a:rPr lang="en-US" sz="9600" dirty="0">
                <a:solidFill>
                  <a:schemeClr val="bg1"/>
                </a:solidFill>
                <a:latin typeface="League Gothic" panose="00000500000000000000" pitchFamily="50" charset="0"/>
              </a:rPr>
              <a:t>    and they will reign on the earth.”</a:t>
            </a:r>
          </a:p>
          <a:p>
            <a:endParaRPr lang="en-US" sz="9600" dirty="0">
              <a:solidFill>
                <a:schemeClr val="bg1"/>
              </a:solidFill>
              <a:latin typeface="League Gothic" panose="00000500000000000000" pitchFamily="50" charset="0"/>
            </a:endParaRPr>
          </a:p>
          <a:p>
            <a:r>
              <a:rPr lang="en-US" sz="9600" dirty="0">
                <a:solidFill>
                  <a:srgbClr val="FDD725"/>
                </a:solidFill>
                <a:latin typeface="League Gothic" panose="00000500000000000000" pitchFamily="50" charset="0"/>
              </a:rPr>
              <a:t>11) </a:t>
            </a:r>
            <a:r>
              <a:rPr lang="en-US" sz="9600" dirty="0">
                <a:solidFill>
                  <a:schemeClr val="bg1"/>
                </a:solidFill>
                <a:latin typeface="League Gothic" panose="00000500000000000000" pitchFamily="50" charset="0"/>
              </a:rPr>
              <a:t>Then I looked and heard the voice of many angels, numbering thousands upon thousands, and ten thousand times ten thousand. They encircled the throne and the living creatures and the elders. </a:t>
            </a:r>
          </a:p>
        </p:txBody>
      </p:sp>
    </p:spTree>
    <p:extLst>
      <p:ext uri="{BB962C8B-B14F-4D97-AF65-F5344CB8AC3E}">
        <p14:creationId xmlns:p14="http://schemas.microsoft.com/office/powerpoint/2010/main" val="1276752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8956298"/>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12) </a:t>
            </a:r>
            <a:r>
              <a:rPr lang="en-US" sz="9600" dirty="0">
                <a:solidFill>
                  <a:schemeClr val="bg1"/>
                </a:solidFill>
                <a:latin typeface="League Gothic" panose="00000500000000000000" pitchFamily="50" charset="0"/>
              </a:rPr>
              <a:t>In a loud voice they were saying:</a:t>
            </a:r>
          </a:p>
          <a:p>
            <a:endParaRPr lang="en-US" sz="9600" dirty="0">
              <a:solidFill>
                <a:schemeClr val="bg1"/>
              </a:solidFill>
              <a:latin typeface="League Gothic" panose="00000500000000000000" pitchFamily="50" charset="0"/>
            </a:endParaRPr>
          </a:p>
          <a:p>
            <a:r>
              <a:rPr lang="en-US" sz="9600" dirty="0">
                <a:solidFill>
                  <a:schemeClr val="bg1"/>
                </a:solidFill>
                <a:latin typeface="League Gothic" panose="00000500000000000000" pitchFamily="50" charset="0"/>
              </a:rPr>
              <a:t>“Worthy is the Lamb, who was slain,</a:t>
            </a:r>
          </a:p>
          <a:p>
            <a:r>
              <a:rPr lang="en-US" sz="9600" dirty="0">
                <a:solidFill>
                  <a:schemeClr val="bg1"/>
                </a:solidFill>
                <a:latin typeface="League Gothic" panose="00000500000000000000" pitchFamily="50" charset="0"/>
              </a:rPr>
              <a:t>    to receive power and wealth and wisdom and strength</a:t>
            </a:r>
          </a:p>
          <a:p>
            <a:r>
              <a:rPr lang="en-US" sz="9600" dirty="0">
                <a:solidFill>
                  <a:schemeClr val="bg1"/>
                </a:solidFill>
                <a:latin typeface="League Gothic" panose="00000500000000000000" pitchFamily="50" charset="0"/>
              </a:rPr>
              <a:t>    and honor and glory and praise!”</a:t>
            </a: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216387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191095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13) </a:t>
            </a:r>
            <a:r>
              <a:rPr lang="en-US" sz="9600" dirty="0">
                <a:solidFill>
                  <a:schemeClr val="bg1"/>
                </a:solidFill>
                <a:latin typeface="League Gothic" panose="00000500000000000000" pitchFamily="50" charset="0"/>
              </a:rPr>
              <a:t>Then I heard every creature in heaven and on earth and under the earth and on the sea, and all that is in them, saying:</a:t>
            </a:r>
          </a:p>
          <a:p>
            <a:endParaRPr lang="en-US" sz="9600" dirty="0">
              <a:solidFill>
                <a:schemeClr val="bg1"/>
              </a:solidFill>
              <a:latin typeface="League Gothic" panose="00000500000000000000" pitchFamily="50" charset="0"/>
            </a:endParaRPr>
          </a:p>
          <a:p>
            <a:r>
              <a:rPr lang="en-US" sz="9600" dirty="0">
                <a:solidFill>
                  <a:schemeClr val="bg1"/>
                </a:solidFill>
                <a:latin typeface="League Gothic" panose="00000500000000000000" pitchFamily="50" charset="0"/>
              </a:rPr>
              <a:t>“To him who sits on the throne and to the Lamb</a:t>
            </a:r>
          </a:p>
          <a:p>
            <a:r>
              <a:rPr lang="en-US" sz="9600" dirty="0">
                <a:solidFill>
                  <a:schemeClr val="bg1"/>
                </a:solidFill>
                <a:latin typeface="League Gothic" panose="00000500000000000000" pitchFamily="50" charset="0"/>
              </a:rPr>
              <a:t>    be praise and honor and glory and power,</a:t>
            </a:r>
          </a:p>
          <a:p>
            <a:r>
              <a:rPr lang="en-US" sz="9600" dirty="0">
                <a:solidFill>
                  <a:schemeClr val="bg1"/>
                </a:solidFill>
                <a:latin typeface="League Gothic" panose="00000500000000000000" pitchFamily="50" charset="0"/>
              </a:rPr>
              <a:t>for ever and ever!”</a:t>
            </a:r>
          </a:p>
          <a:p>
            <a:endParaRPr lang="en-US" sz="9600" dirty="0">
              <a:solidFill>
                <a:schemeClr val="bg1"/>
              </a:solidFill>
              <a:latin typeface="League Gothic" panose="00000500000000000000" pitchFamily="50" charset="0"/>
            </a:endParaRP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1393905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600164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14) </a:t>
            </a:r>
            <a:r>
              <a:rPr lang="en-US" sz="9600" dirty="0">
                <a:solidFill>
                  <a:schemeClr val="bg1"/>
                </a:solidFill>
                <a:latin typeface="League Gothic" panose="00000500000000000000" pitchFamily="50" charset="0"/>
              </a:rPr>
              <a:t>The four living creatures said, “Amen,” and the elders fell down and worshiped.</a:t>
            </a:r>
          </a:p>
          <a:p>
            <a:endParaRPr lang="en-US" sz="9600" dirty="0">
              <a:solidFill>
                <a:schemeClr val="bg1"/>
              </a:solidFill>
              <a:latin typeface="League Gothic" panose="00000500000000000000" pitchFamily="50" charset="0"/>
            </a:endParaRP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191332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7478970"/>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3) </a:t>
            </a:r>
            <a:r>
              <a:rPr lang="en-US" sz="9600" dirty="0">
                <a:solidFill>
                  <a:schemeClr val="bg1"/>
                </a:solidFill>
                <a:latin typeface="League Gothic" panose="00000500000000000000" pitchFamily="50" charset="0"/>
              </a:rPr>
              <a:t>And the one who sat there had the appearance of jasper and ruby. A rainbow that shone like an emerald encircled the throne. </a:t>
            </a:r>
            <a:r>
              <a:rPr lang="en-US" sz="9600" dirty="0">
                <a:solidFill>
                  <a:srgbClr val="FDD725"/>
                </a:solidFill>
                <a:latin typeface="League Gothic" panose="00000500000000000000" pitchFamily="50" charset="0"/>
              </a:rPr>
              <a:t>4) </a:t>
            </a:r>
            <a:r>
              <a:rPr lang="en-US" sz="9600" dirty="0">
                <a:solidFill>
                  <a:schemeClr val="bg1"/>
                </a:solidFill>
                <a:latin typeface="League Gothic" panose="00000500000000000000" pitchFamily="50" charset="0"/>
              </a:rPr>
              <a:t>Surrounding the throne were twenty-four other thrones, and seated on them were twenty-four elders. They were dressed in white and had crowns of gold on their heads. </a:t>
            </a:r>
          </a:p>
        </p:txBody>
      </p:sp>
    </p:spTree>
    <p:extLst>
      <p:ext uri="{BB962C8B-B14F-4D97-AF65-F5344CB8AC3E}">
        <p14:creationId xmlns:p14="http://schemas.microsoft.com/office/powerpoint/2010/main" val="339425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7478970"/>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5) </a:t>
            </a:r>
            <a:r>
              <a:rPr lang="en-US" sz="9600" dirty="0">
                <a:solidFill>
                  <a:schemeClr val="bg1"/>
                </a:solidFill>
                <a:latin typeface="League Gothic" panose="00000500000000000000" pitchFamily="50" charset="0"/>
              </a:rPr>
              <a:t>From the throne came flashes of lightning, rumblings and peals of thunder. In front of the throne, seven lamps were blazing. These are the seven spirits of God. </a:t>
            </a:r>
            <a:r>
              <a:rPr lang="en-US" sz="9600" dirty="0">
                <a:solidFill>
                  <a:srgbClr val="FDD725"/>
                </a:solidFill>
                <a:latin typeface="League Gothic" panose="00000500000000000000" pitchFamily="50" charset="0"/>
              </a:rPr>
              <a:t>6) </a:t>
            </a:r>
            <a:r>
              <a:rPr lang="en-US" sz="9600" dirty="0">
                <a:solidFill>
                  <a:schemeClr val="bg1"/>
                </a:solidFill>
                <a:latin typeface="League Gothic" panose="00000500000000000000" pitchFamily="50" charset="0"/>
              </a:rPr>
              <a:t>Also in front of the throne there was what looked like a sea of glass, clear as crystal.</a:t>
            </a:r>
          </a:p>
        </p:txBody>
      </p:sp>
    </p:spTree>
    <p:extLst>
      <p:ext uri="{BB962C8B-B14F-4D97-AF65-F5344CB8AC3E}">
        <p14:creationId xmlns:p14="http://schemas.microsoft.com/office/powerpoint/2010/main" val="212343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6001643"/>
          </a:xfrm>
          <a:prstGeom prst="rect">
            <a:avLst/>
          </a:prstGeom>
          <a:noFill/>
        </p:spPr>
        <p:txBody>
          <a:bodyPr wrap="square" rtlCol="0">
            <a:spAutoFit/>
          </a:bodyPr>
          <a:lstStyle/>
          <a:p>
            <a:r>
              <a:rPr lang="en-US" sz="9600" dirty="0">
                <a:solidFill>
                  <a:schemeClr val="bg1"/>
                </a:solidFill>
                <a:latin typeface="League Gothic" panose="00000500000000000000" pitchFamily="50" charset="0"/>
              </a:rPr>
              <a:t>In the center, around the throne, were four living creatures, and they were covered with eyes, in front and in back. </a:t>
            </a:r>
            <a:r>
              <a:rPr lang="en-US" sz="9600" dirty="0">
                <a:solidFill>
                  <a:srgbClr val="FDD725"/>
                </a:solidFill>
                <a:latin typeface="League Gothic" panose="00000500000000000000" pitchFamily="50" charset="0"/>
              </a:rPr>
              <a:t>7) </a:t>
            </a:r>
            <a:r>
              <a:rPr lang="en-US" sz="9600" dirty="0">
                <a:solidFill>
                  <a:schemeClr val="bg1"/>
                </a:solidFill>
                <a:latin typeface="League Gothic" panose="00000500000000000000" pitchFamily="50" charset="0"/>
              </a:rPr>
              <a:t>The first living creature was like a lion, the second was like an ox, the third had a face like a man, the fourth was like a flying eagle. </a:t>
            </a:r>
          </a:p>
        </p:txBody>
      </p:sp>
    </p:spTree>
    <p:extLst>
      <p:ext uri="{BB962C8B-B14F-4D97-AF65-F5344CB8AC3E}">
        <p14:creationId xmlns:p14="http://schemas.microsoft.com/office/powerpoint/2010/main" val="417608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6001643"/>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8) </a:t>
            </a:r>
            <a:r>
              <a:rPr lang="en-US" sz="9600" dirty="0">
                <a:solidFill>
                  <a:schemeClr val="bg1"/>
                </a:solidFill>
                <a:latin typeface="League Gothic" panose="00000500000000000000" pitchFamily="50" charset="0"/>
              </a:rPr>
              <a:t>Each of the four living creatures had six wings and was covered with eyes all around, even under its wings. Day and night they never stop saying:</a:t>
            </a: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48395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7478970"/>
          </a:xfrm>
          <a:prstGeom prst="rect">
            <a:avLst/>
          </a:prstGeom>
          <a:noFill/>
        </p:spPr>
        <p:txBody>
          <a:bodyPr wrap="square" rtlCol="0">
            <a:spAutoFit/>
          </a:bodyPr>
          <a:lstStyle/>
          <a:p>
            <a:pPr algn="ctr"/>
            <a:r>
              <a:rPr lang="en-US" sz="9600" dirty="0">
                <a:solidFill>
                  <a:schemeClr val="bg1"/>
                </a:solidFill>
                <a:latin typeface="League Gothic" panose="00000500000000000000" pitchFamily="50" charset="0"/>
              </a:rPr>
              <a:t>“‘Holy, holy, holy</a:t>
            </a:r>
          </a:p>
          <a:p>
            <a:pPr algn="ctr"/>
            <a:endParaRPr lang="en-US" sz="9600" dirty="0">
              <a:solidFill>
                <a:schemeClr val="bg1"/>
              </a:solidFill>
              <a:latin typeface="League Gothic" panose="00000500000000000000" pitchFamily="50" charset="0"/>
            </a:endParaRPr>
          </a:p>
          <a:p>
            <a:pPr algn="ctr"/>
            <a:r>
              <a:rPr lang="en-US" sz="9600" dirty="0">
                <a:solidFill>
                  <a:schemeClr val="bg1"/>
                </a:solidFill>
                <a:latin typeface="League Gothic" panose="00000500000000000000" pitchFamily="50" charset="0"/>
              </a:rPr>
              <a:t>is the Lord God Almighty,’</a:t>
            </a:r>
          </a:p>
          <a:p>
            <a:pPr algn="ctr"/>
            <a:endParaRPr lang="en-US" sz="9600" dirty="0">
              <a:solidFill>
                <a:schemeClr val="bg1"/>
              </a:solidFill>
              <a:latin typeface="League Gothic" panose="00000500000000000000" pitchFamily="50" charset="0"/>
            </a:endParaRPr>
          </a:p>
          <a:p>
            <a:pPr algn="ctr"/>
            <a:r>
              <a:rPr lang="en-US" sz="9600" dirty="0">
                <a:solidFill>
                  <a:schemeClr val="bg1"/>
                </a:solidFill>
                <a:latin typeface="League Gothic" panose="00000500000000000000" pitchFamily="50" charset="0"/>
              </a:rPr>
              <a:t>who was, and is, and is to come.”</a:t>
            </a:r>
          </a:p>
        </p:txBody>
      </p:sp>
    </p:spTree>
    <p:extLst>
      <p:ext uri="{BB962C8B-B14F-4D97-AF65-F5344CB8AC3E}">
        <p14:creationId xmlns:p14="http://schemas.microsoft.com/office/powerpoint/2010/main" val="1950402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0433625"/>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9) </a:t>
            </a:r>
            <a:r>
              <a:rPr lang="en-US" sz="9600" dirty="0">
                <a:solidFill>
                  <a:schemeClr val="bg1"/>
                </a:solidFill>
                <a:latin typeface="League Gothic" panose="00000500000000000000" pitchFamily="50" charset="0"/>
              </a:rPr>
              <a:t>Whenever the living creatures give glory, honor and thanks to him who sits on the throne and who lives for ever and ever, </a:t>
            </a:r>
            <a:r>
              <a:rPr lang="en-US" sz="9600" dirty="0">
                <a:solidFill>
                  <a:srgbClr val="FDD725"/>
                </a:solidFill>
                <a:latin typeface="League Gothic" panose="00000500000000000000" pitchFamily="50" charset="0"/>
              </a:rPr>
              <a:t>10)</a:t>
            </a:r>
            <a:r>
              <a:rPr lang="en-US" sz="9600" dirty="0">
                <a:solidFill>
                  <a:schemeClr val="bg1"/>
                </a:solidFill>
                <a:latin typeface="League Gothic" panose="00000500000000000000" pitchFamily="50" charset="0"/>
              </a:rPr>
              <a:t> the twenty-four elders fall down before him who sits on the throne and worship him who lives for ever and ever. They lay their crowns before the throne and say:</a:t>
            </a:r>
          </a:p>
          <a:p>
            <a:endParaRPr lang="en-US" sz="9600" dirty="0">
              <a:solidFill>
                <a:schemeClr val="bg1"/>
              </a:solidFill>
              <a:latin typeface="League Gothic" panose="00000500000000000000" pitchFamily="50" charset="0"/>
            </a:endParaRP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316788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859536"/>
            <a:ext cx="21945600" cy="10433625"/>
          </a:xfrm>
          <a:prstGeom prst="rect">
            <a:avLst/>
          </a:prstGeom>
          <a:noFill/>
        </p:spPr>
        <p:txBody>
          <a:bodyPr wrap="square" rtlCol="0">
            <a:spAutoFit/>
          </a:bodyPr>
          <a:lstStyle/>
          <a:p>
            <a:pPr algn="ctr"/>
            <a:r>
              <a:rPr lang="en-US" sz="9600" dirty="0">
                <a:solidFill>
                  <a:srgbClr val="FDD725"/>
                </a:solidFill>
                <a:latin typeface="League Gothic" panose="00000500000000000000" pitchFamily="50" charset="0"/>
              </a:rPr>
              <a:t>11) </a:t>
            </a:r>
            <a:r>
              <a:rPr lang="en-US" sz="9600" dirty="0">
                <a:solidFill>
                  <a:schemeClr val="bg1"/>
                </a:solidFill>
                <a:latin typeface="League Gothic" panose="00000500000000000000" pitchFamily="50" charset="0"/>
              </a:rPr>
              <a:t>“You are worthy, our Lord and God,</a:t>
            </a:r>
          </a:p>
          <a:p>
            <a:pPr algn="ctr"/>
            <a:r>
              <a:rPr lang="en-US" sz="9600" dirty="0">
                <a:solidFill>
                  <a:schemeClr val="bg1"/>
                </a:solidFill>
                <a:latin typeface="League Gothic" panose="00000500000000000000" pitchFamily="50" charset="0"/>
              </a:rPr>
              <a:t>    to receive glory and honor and power,</a:t>
            </a:r>
          </a:p>
          <a:p>
            <a:pPr algn="ctr"/>
            <a:r>
              <a:rPr lang="en-US" sz="9600" dirty="0">
                <a:solidFill>
                  <a:schemeClr val="bg1"/>
                </a:solidFill>
                <a:latin typeface="League Gothic" panose="00000500000000000000" pitchFamily="50" charset="0"/>
              </a:rPr>
              <a:t>for you created all things,</a:t>
            </a:r>
          </a:p>
          <a:p>
            <a:pPr algn="ctr"/>
            <a:r>
              <a:rPr lang="en-US" sz="9600" dirty="0">
                <a:solidFill>
                  <a:schemeClr val="bg1"/>
                </a:solidFill>
                <a:latin typeface="League Gothic" panose="00000500000000000000" pitchFamily="50" charset="0"/>
              </a:rPr>
              <a:t>    and by your will they were created</a:t>
            </a:r>
          </a:p>
          <a:p>
            <a:pPr algn="ctr"/>
            <a:r>
              <a:rPr lang="en-US" sz="9600" dirty="0">
                <a:solidFill>
                  <a:schemeClr val="bg1"/>
                </a:solidFill>
                <a:latin typeface="League Gothic" panose="00000500000000000000" pitchFamily="50" charset="0"/>
              </a:rPr>
              <a:t>    and have their being.”</a:t>
            </a:r>
          </a:p>
          <a:p>
            <a:endParaRPr lang="en-US" sz="9600" dirty="0">
              <a:solidFill>
                <a:schemeClr val="bg1"/>
              </a:solidFill>
              <a:latin typeface="League Gothic" panose="00000500000000000000" pitchFamily="50" charset="0"/>
            </a:endParaRPr>
          </a:p>
          <a:p>
            <a:endParaRPr lang="en-US" sz="9600" dirty="0">
              <a:solidFill>
                <a:schemeClr val="bg1"/>
              </a:solidFill>
              <a:latin typeface="League Gothic" panose="00000500000000000000" pitchFamily="50" charset="0"/>
            </a:endParaRPr>
          </a:p>
        </p:txBody>
      </p:sp>
    </p:spTree>
    <p:extLst>
      <p:ext uri="{BB962C8B-B14F-4D97-AF65-F5344CB8AC3E}">
        <p14:creationId xmlns:p14="http://schemas.microsoft.com/office/powerpoint/2010/main" val="224370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TextBox 1">
            <a:extLst>
              <a:ext uri="{FF2B5EF4-FFF2-40B4-BE49-F238E27FC236}">
                <a16:creationId xmlns:a16="http://schemas.microsoft.com/office/drawing/2014/main" id="{C9AF4AF3-C87C-4C1C-9CDF-1C50BED4E0E3}"/>
              </a:ext>
            </a:extLst>
          </p:cNvPr>
          <p:cNvSpPr txBox="1"/>
          <p:nvPr/>
        </p:nvSpPr>
        <p:spPr>
          <a:xfrm>
            <a:off x="731837" y="2542032"/>
            <a:ext cx="21945600" cy="8956298"/>
          </a:xfrm>
          <a:prstGeom prst="rect">
            <a:avLst/>
          </a:prstGeom>
          <a:noFill/>
        </p:spPr>
        <p:txBody>
          <a:bodyPr wrap="square" rtlCol="0">
            <a:spAutoFit/>
          </a:bodyPr>
          <a:lstStyle/>
          <a:p>
            <a:r>
              <a:rPr lang="en-US" sz="9600" dirty="0">
                <a:solidFill>
                  <a:srgbClr val="FDD725"/>
                </a:solidFill>
                <a:latin typeface="League Gothic" panose="00000500000000000000" pitchFamily="50" charset="0"/>
              </a:rPr>
              <a:t>1) </a:t>
            </a:r>
            <a:r>
              <a:rPr lang="en-US" sz="9600" dirty="0">
                <a:solidFill>
                  <a:schemeClr val="bg1"/>
                </a:solidFill>
                <a:latin typeface="League Gothic" panose="00000500000000000000" pitchFamily="50" charset="0"/>
              </a:rPr>
              <a:t>Then I saw in the right hand of him who sat on the throne a scroll with writing on both sides and sealed with seven seals. </a:t>
            </a:r>
            <a:r>
              <a:rPr lang="en-US" sz="9600" dirty="0">
                <a:solidFill>
                  <a:srgbClr val="FDD725"/>
                </a:solidFill>
                <a:latin typeface="League Gothic" panose="00000500000000000000" pitchFamily="50" charset="0"/>
              </a:rPr>
              <a:t>2) </a:t>
            </a:r>
            <a:r>
              <a:rPr lang="en-US" sz="9600" dirty="0">
                <a:solidFill>
                  <a:schemeClr val="bg1"/>
                </a:solidFill>
                <a:latin typeface="League Gothic" panose="00000500000000000000" pitchFamily="50" charset="0"/>
              </a:rPr>
              <a:t>And I saw a mighty angel proclaiming in a loud voice, “Who is worthy to break the seals and open the scroll?” </a:t>
            </a:r>
            <a:r>
              <a:rPr lang="en-US" sz="9600" dirty="0">
                <a:solidFill>
                  <a:srgbClr val="FDD725"/>
                </a:solidFill>
                <a:latin typeface="League Gothic" panose="00000500000000000000" pitchFamily="50" charset="0"/>
              </a:rPr>
              <a:t>3) </a:t>
            </a:r>
            <a:r>
              <a:rPr lang="en-US" sz="9600" dirty="0">
                <a:solidFill>
                  <a:schemeClr val="bg1"/>
                </a:solidFill>
                <a:latin typeface="League Gothic" panose="00000500000000000000" pitchFamily="50" charset="0"/>
              </a:rPr>
              <a:t>But no one in heaven or on earth or under the earth could open the scroll or even look inside it. </a:t>
            </a:r>
          </a:p>
        </p:txBody>
      </p:sp>
      <p:sp>
        <p:nvSpPr>
          <p:cNvPr id="3" name="TextBox 2">
            <a:extLst>
              <a:ext uri="{FF2B5EF4-FFF2-40B4-BE49-F238E27FC236}">
                <a16:creationId xmlns:a16="http://schemas.microsoft.com/office/drawing/2014/main" id="{AC2EFBAF-B0E7-4638-8293-1BAEE9399989}"/>
              </a:ext>
            </a:extLst>
          </p:cNvPr>
          <p:cNvSpPr txBox="1"/>
          <p:nvPr/>
        </p:nvSpPr>
        <p:spPr>
          <a:xfrm>
            <a:off x="731837" y="694944"/>
            <a:ext cx="15178723" cy="1569660"/>
          </a:xfrm>
          <a:prstGeom prst="rect">
            <a:avLst/>
          </a:prstGeom>
          <a:noFill/>
        </p:spPr>
        <p:txBody>
          <a:bodyPr wrap="square" rtlCol="0">
            <a:spAutoFit/>
          </a:bodyPr>
          <a:lstStyle/>
          <a:p>
            <a:r>
              <a:rPr lang="en-US" sz="9600" b="1" i="1" dirty="0">
                <a:solidFill>
                  <a:srgbClr val="FDD725"/>
                </a:solidFill>
                <a:latin typeface="League Gothic" panose="00000500000000000000" pitchFamily="50" charset="0"/>
              </a:rPr>
              <a:t>Revelation 5</a:t>
            </a:r>
          </a:p>
        </p:txBody>
      </p:sp>
    </p:spTree>
    <p:extLst>
      <p:ext uri="{BB962C8B-B14F-4D97-AF65-F5344CB8AC3E}">
        <p14:creationId xmlns:p14="http://schemas.microsoft.com/office/powerpoint/2010/main" val="296623833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Custom</PresentationFormat>
  <Paragraphs>44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League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Chrissy Jackson</cp:lastModifiedBy>
  <cp:revision>1</cp:revision>
  <dcterms:modified xsi:type="dcterms:W3CDTF">2022-02-27T02:56:23Z</dcterms:modified>
</cp:coreProperties>
</file>