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59" r:id="rId6"/>
    <p:sldId id="258" r:id="rId7"/>
    <p:sldId id="272" r:id="rId8"/>
    <p:sldId id="273" r:id="rId9"/>
    <p:sldId id="274" r:id="rId10"/>
    <p:sldId id="260" r:id="rId11"/>
    <p:sldId id="261" r:id="rId12"/>
    <p:sldId id="262" r:id="rId13"/>
    <p:sldId id="271" r:id="rId14"/>
    <p:sldId id="275" r:id="rId15"/>
    <p:sldId id="263" r:id="rId16"/>
    <p:sldId id="264" r:id="rId17"/>
    <p:sldId id="265" r:id="rId18"/>
    <p:sldId id="266" r:id="rId19"/>
    <p:sldId id="276" r:id="rId20"/>
    <p:sldId id="267" r:id="rId21"/>
    <p:sldId id="268" r:id="rId22"/>
    <p:sldId id="282" r:id="rId23"/>
    <p:sldId id="283" r:id="rId24"/>
    <p:sldId id="284" r:id="rId25"/>
    <p:sldId id="279" r:id="rId26"/>
    <p:sldId id="281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1FA42B3-6E38-4F70-8964-9A339748A50E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411179E-5655-4CB8-9833-57F4770CE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43250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/>
              <a:t>THE PLEADINGS OF PAUL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114800"/>
            <a:ext cx="7772400" cy="160020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>
                <a:solidFill>
                  <a:schemeClr val="tx1"/>
                </a:solidFill>
              </a:rPr>
              <a:t>ROMANS 12:1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CORINTHIANS 4:16 &amp;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077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“Therefore </a:t>
            </a:r>
            <a:r>
              <a:rPr lang="en-US" sz="4400" b="1" dirty="0" smtClean="0"/>
              <a:t>I urge you </a:t>
            </a:r>
            <a:r>
              <a:rPr lang="en-US" sz="4400" dirty="0" smtClean="0"/>
              <a:t>to </a:t>
            </a:r>
            <a:r>
              <a:rPr lang="en-US" sz="4400" i="1" u="sng" dirty="0" smtClean="0"/>
              <a:t>imitate me</a:t>
            </a:r>
            <a:r>
              <a:rPr lang="en-US" sz="4400" dirty="0" smtClean="0"/>
              <a:t>.”</a:t>
            </a:r>
          </a:p>
          <a:p>
            <a:r>
              <a:rPr lang="en-US" sz="4400" dirty="0" smtClean="0"/>
              <a:t>Timothy “will remind you of my way of life in Christ Jesus, which agrees with what I teach everywhere in every church.”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2:8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</a:t>
            </a:r>
            <a:r>
              <a:rPr lang="en-US" sz="4400" b="1" dirty="0" smtClean="0"/>
              <a:t>I  urge you </a:t>
            </a:r>
            <a:r>
              <a:rPr lang="en-US" sz="4400" dirty="0" smtClean="0"/>
              <a:t>therefore, to </a:t>
            </a:r>
            <a:r>
              <a:rPr lang="en-US" sz="4400" i="1" u="sng" dirty="0" smtClean="0"/>
              <a:t>reaffirm your love </a:t>
            </a:r>
            <a:r>
              <a:rPr lang="en-US" sz="4400" dirty="0" smtClean="0"/>
              <a:t>for him.”</a:t>
            </a:r>
          </a:p>
          <a:p>
            <a:r>
              <a:rPr lang="en-US" sz="4400" dirty="0" smtClean="0"/>
              <a:t>Receive the repentant sinner of 1 Cor. 5.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5:20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“We are therefore Christ’s ambassadors, as though God were making his appeal through us. </a:t>
            </a:r>
            <a:r>
              <a:rPr lang="en-US" sz="4000" b="1" dirty="0" smtClean="0"/>
              <a:t>We implore you </a:t>
            </a:r>
            <a:r>
              <a:rPr lang="en-US" sz="4000" dirty="0" smtClean="0"/>
              <a:t>on Christ’s behalf: </a:t>
            </a:r>
            <a:r>
              <a:rPr lang="en-US" sz="4000" i="1" u="sng" dirty="0" smtClean="0"/>
              <a:t>Be reconciled to God</a:t>
            </a:r>
            <a:r>
              <a:rPr lang="en-US" sz="4000" dirty="0" smtClean="0"/>
              <a:t>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5:21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“God made him who had no sin to be sin for us, so that in him we might become the righteousness of God.”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6:1-2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“…</a:t>
            </a:r>
            <a:r>
              <a:rPr lang="en-US" sz="4000" b="1" dirty="0" smtClean="0"/>
              <a:t>We urge </a:t>
            </a:r>
            <a:r>
              <a:rPr lang="en-US" sz="4000" dirty="0" smtClean="0"/>
              <a:t>you not to receive God’s grace in vain. For He says, “In the time of my favor I heard you, and in the day of salvation I helped you.” I tell you, now is the time of God’s favor,</a:t>
            </a:r>
            <a:r>
              <a:rPr lang="en-US" sz="4000" i="1" u="sng" dirty="0" smtClean="0"/>
              <a:t> now is the day of salvation</a:t>
            </a:r>
            <a:r>
              <a:rPr lang="en-US" sz="4000" dirty="0" smtClean="0"/>
              <a:t>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4:12 &amp;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07760"/>
          </a:xfrm>
        </p:spPr>
        <p:txBody>
          <a:bodyPr>
            <a:noAutofit/>
          </a:bodyPr>
          <a:lstStyle/>
          <a:p>
            <a:r>
              <a:rPr lang="en-US" sz="4400" dirty="0" smtClean="0"/>
              <a:t>“</a:t>
            </a:r>
            <a:r>
              <a:rPr lang="en-US" sz="4400" b="1" dirty="0" smtClean="0"/>
              <a:t>I plead </a:t>
            </a:r>
            <a:r>
              <a:rPr lang="en-US" sz="4400" dirty="0" smtClean="0"/>
              <a:t>with you, brothers, </a:t>
            </a:r>
            <a:r>
              <a:rPr lang="en-US" sz="4400" i="1" u="sng" dirty="0" smtClean="0"/>
              <a:t>become like me</a:t>
            </a:r>
            <a:r>
              <a:rPr lang="en-US" sz="4400" dirty="0" smtClean="0"/>
              <a:t>…”</a:t>
            </a:r>
          </a:p>
          <a:p>
            <a:r>
              <a:rPr lang="en-US" sz="4400" dirty="0" smtClean="0"/>
              <a:t>“My dear children, for whom I am again in the pains of childbirth until </a:t>
            </a:r>
            <a:r>
              <a:rPr lang="en-US" sz="4400" i="1" u="sng" dirty="0" smtClean="0"/>
              <a:t>Christ is formed in you</a:t>
            </a:r>
            <a:r>
              <a:rPr lang="en-US" sz="4400" dirty="0" smtClean="0"/>
              <a:t>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THESSALONIANS 4:1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“Finally, brothers, we instructed you how to live in order to </a:t>
            </a:r>
            <a:r>
              <a:rPr lang="en-US" sz="4400" i="1" u="sng" dirty="0" smtClean="0"/>
              <a:t>please God</a:t>
            </a:r>
            <a:r>
              <a:rPr lang="en-US" sz="4400" dirty="0" smtClean="0"/>
              <a:t>, as in fact you are living.  Now we ask you and </a:t>
            </a:r>
            <a:r>
              <a:rPr lang="en-US" sz="4400" b="1" dirty="0" smtClean="0"/>
              <a:t>urge you</a:t>
            </a:r>
            <a:r>
              <a:rPr lang="en-US" sz="4400" dirty="0" smtClean="0"/>
              <a:t>  in the Lord Jesus to do this </a:t>
            </a:r>
            <a:r>
              <a:rPr lang="en-US" sz="4400" i="1" u="sng" dirty="0" smtClean="0"/>
              <a:t>more and more</a:t>
            </a:r>
            <a:r>
              <a:rPr lang="en-US" sz="4400" dirty="0" smtClean="0"/>
              <a:t>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THESSALONIANS 4:10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57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“Now about </a:t>
            </a:r>
            <a:r>
              <a:rPr lang="en-US" sz="4000" i="1" u="sng" dirty="0" smtClean="0"/>
              <a:t>brotherly love </a:t>
            </a:r>
            <a:r>
              <a:rPr lang="en-US" sz="4000" dirty="0" smtClean="0"/>
              <a:t>we do not need to write to you, for you yourselves have been taught by God </a:t>
            </a:r>
            <a:r>
              <a:rPr lang="en-US" sz="4000" i="1" u="sng" dirty="0" smtClean="0"/>
              <a:t>to love each other</a:t>
            </a:r>
            <a:r>
              <a:rPr lang="en-US" sz="4000" dirty="0" smtClean="0"/>
              <a:t>.  And in fact, you do </a:t>
            </a:r>
            <a:r>
              <a:rPr lang="en-US" sz="4000" i="1" u="sng" dirty="0" smtClean="0"/>
              <a:t>love</a:t>
            </a:r>
            <a:r>
              <a:rPr lang="en-US" sz="4000" dirty="0" smtClean="0"/>
              <a:t> all the brothers throughout Macedonia.  Yet we </a:t>
            </a:r>
            <a:r>
              <a:rPr lang="en-US" sz="4000" b="1" dirty="0" smtClean="0"/>
              <a:t>urge you</a:t>
            </a:r>
            <a:r>
              <a:rPr lang="en-US" sz="4000" dirty="0" smtClean="0"/>
              <a:t>, brothers, to do so </a:t>
            </a:r>
            <a:r>
              <a:rPr lang="en-US" sz="4000" i="1" u="sng" dirty="0" smtClean="0"/>
              <a:t>more and more</a:t>
            </a:r>
            <a:r>
              <a:rPr lang="en-US" sz="4000" dirty="0" smtClean="0"/>
              <a:t>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THESSALONIANS 5:12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“Now  </a:t>
            </a:r>
            <a:r>
              <a:rPr lang="en-US" sz="4000" b="1" dirty="0" smtClean="0"/>
              <a:t>we ask </a:t>
            </a:r>
            <a:r>
              <a:rPr lang="en-US" sz="4000" dirty="0" smtClean="0"/>
              <a:t>you, brothers, (</a:t>
            </a:r>
            <a:r>
              <a:rPr lang="en-US" sz="4000" b="1" dirty="0" smtClean="0"/>
              <a:t>beseech</a:t>
            </a:r>
            <a:r>
              <a:rPr lang="en-US" sz="4000" dirty="0" smtClean="0"/>
              <a:t>– KJV) to </a:t>
            </a:r>
            <a:r>
              <a:rPr lang="en-US" sz="4000" i="1" u="sng" dirty="0" smtClean="0"/>
              <a:t>respect</a:t>
            </a:r>
            <a:r>
              <a:rPr lang="en-US" sz="4000" dirty="0" smtClean="0"/>
              <a:t> those who work hard among you, who are over you in the Lord and who admonish you.  </a:t>
            </a:r>
            <a:r>
              <a:rPr lang="en-US" sz="4000" i="1" u="sng" dirty="0" smtClean="0"/>
              <a:t>Hold them in the highest regard in love </a:t>
            </a:r>
            <a:r>
              <a:rPr lang="en-US" sz="4000" dirty="0" smtClean="0"/>
              <a:t>because of their work.  </a:t>
            </a:r>
            <a:r>
              <a:rPr lang="en-US" sz="4000" i="1" u="sng" dirty="0" smtClean="0"/>
              <a:t>Live in peace </a:t>
            </a:r>
            <a:r>
              <a:rPr lang="en-US" sz="4000" dirty="0" smtClean="0"/>
              <a:t>with each other.”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THESSALONIANS 5:14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“And we </a:t>
            </a:r>
            <a:r>
              <a:rPr lang="en-US" sz="4400" b="1" dirty="0" smtClean="0"/>
              <a:t>urge</a:t>
            </a:r>
            <a:r>
              <a:rPr lang="en-US" sz="4400" dirty="0" smtClean="0"/>
              <a:t> you, brothers, </a:t>
            </a:r>
            <a:r>
              <a:rPr lang="en-US" sz="4400" i="1" u="sng" dirty="0" smtClean="0"/>
              <a:t>warn</a:t>
            </a:r>
            <a:r>
              <a:rPr lang="en-US" sz="4400" dirty="0" smtClean="0"/>
              <a:t> those who are idle, </a:t>
            </a:r>
            <a:r>
              <a:rPr lang="en-US" sz="4400" i="1" u="sng" dirty="0" smtClean="0"/>
              <a:t>encourage</a:t>
            </a:r>
            <a:r>
              <a:rPr lang="en-US" sz="4400" dirty="0" smtClean="0"/>
              <a:t> the timid, </a:t>
            </a:r>
            <a:r>
              <a:rPr lang="en-US" sz="4400" i="1" u="sng" dirty="0" smtClean="0"/>
              <a:t>help</a:t>
            </a:r>
            <a:r>
              <a:rPr lang="en-US" sz="4400" dirty="0" smtClean="0"/>
              <a:t> the weak,  </a:t>
            </a:r>
            <a:r>
              <a:rPr lang="en-US" sz="4400" i="1" u="sng" dirty="0" smtClean="0"/>
              <a:t>be patient </a:t>
            </a:r>
            <a:r>
              <a:rPr lang="en-US" sz="4400" dirty="0" smtClean="0"/>
              <a:t>with everyone.”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Last week— “Make every effort to keep the unity of the Spirit through the bond of peace.”</a:t>
            </a:r>
          </a:p>
          <a:p>
            <a:r>
              <a:rPr lang="en-US" sz="4400" dirty="0" smtClean="0"/>
              <a:t>Eph. 4:1– “</a:t>
            </a:r>
            <a:r>
              <a:rPr lang="en-US" sz="4400" b="1" u="sng" dirty="0" smtClean="0"/>
              <a:t>I urge you</a:t>
            </a:r>
            <a:r>
              <a:rPr lang="en-US" sz="4400" dirty="0" smtClean="0"/>
              <a:t>…”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THESSALONIANS 2:1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0776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“Concerning the coming of our Lord Jesus Christ and our being gathered to him, we </a:t>
            </a:r>
            <a:r>
              <a:rPr lang="en-US" sz="3600" b="1" dirty="0" smtClean="0"/>
              <a:t>ask (beseech</a:t>
            </a:r>
            <a:r>
              <a:rPr lang="en-US" sz="3600" dirty="0" smtClean="0"/>
              <a:t>-KJV) you, brothers, </a:t>
            </a:r>
            <a:r>
              <a:rPr lang="en-US" sz="3600" u="sng" dirty="0" smtClean="0"/>
              <a:t>not to become easily unsettled or alarmed </a:t>
            </a:r>
            <a:r>
              <a:rPr lang="en-US" sz="3600" dirty="0" smtClean="0"/>
              <a:t>by  some prophecy, report or letter supposed to have come from us, saying that the day of the Lord has already come.”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PHILEMON 9 &amp;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457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“I </a:t>
            </a:r>
            <a:r>
              <a:rPr lang="en-US" sz="4000" b="1" dirty="0" smtClean="0"/>
              <a:t>appeal</a:t>
            </a:r>
            <a:r>
              <a:rPr lang="en-US" sz="4000" dirty="0" smtClean="0"/>
              <a:t> to you on the basis of love.”</a:t>
            </a:r>
          </a:p>
          <a:p>
            <a:r>
              <a:rPr lang="en-US" sz="4000" dirty="0" smtClean="0"/>
              <a:t>“I </a:t>
            </a:r>
            <a:r>
              <a:rPr lang="en-US" sz="4000" b="1" dirty="0" smtClean="0"/>
              <a:t>appeal</a:t>
            </a:r>
            <a:r>
              <a:rPr lang="en-US" sz="4000" dirty="0" smtClean="0"/>
              <a:t> to you for my son Onesimus…”</a:t>
            </a:r>
          </a:p>
          <a:p>
            <a:r>
              <a:rPr lang="en-US" sz="4000" dirty="0" smtClean="0"/>
              <a:t>“…</a:t>
            </a:r>
            <a:r>
              <a:rPr lang="en-US" sz="4000" i="1" u="sng" dirty="0" smtClean="0"/>
              <a:t>Welcome him </a:t>
            </a:r>
            <a:r>
              <a:rPr lang="en-US" sz="4000" dirty="0" smtClean="0"/>
              <a:t>as you would welcome me.  If he has done you any wrong or owes you anything, </a:t>
            </a:r>
            <a:r>
              <a:rPr lang="en-US" sz="4000" i="1" u="sng" dirty="0" smtClean="0"/>
              <a:t>charge it to me</a:t>
            </a:r>
            <a:r>
              <a:rPr lang="en-US" sz="4000" dirty="0" smtClean="0"/>
              <a:t>.”  (17&amp;18)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5:20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“We are therefore Christ’s ambassadors, as though God were making his appeal through us. </a:t>
            </a:r>
            <a:r>
              <a:rPr lang="en-US" sz="4800" b="1" dirty="0" smtClean="0"/>
              <a:t>We implore you </a:t>
            </a:r>
            <a:r>
              <a:rPr lang="en-US" sz="4800" dirty="0" smtClean="0"/>
              <a:t>on Christ’s behalf: </a:t>
            </a:r>
            <a:r>
              <a:rPr lang="en-US" sz="4800" i="1" u="sng" dirty="0" smtClean="0"/>
              <a:t>Be reconciled to God</a:t>
            </a:r>
            <a:r>
              <a:rPr lang="en-US" sz="4800" dirty="0" smtClean="0"/>
              <a:t>.”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5:21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“God made him who had no sin to be sin for us, so that in him we might become the righteousness of God.”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CORINTHIANS 6:1-2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“…</a:t>
            </a:r>
            <a:r>
              <a:rPr lang="en-US" sz="4800" b="1" dirty="0" smtClean="0"/>
              <a:t>We urge </a:t>
            </a:r>
            <a:r>
              <a:rPr lang="en-US" sz="4800" dirty="0" smtClean="0"/>
              <a:t>you not to receive God’s grace in </a:t>
            </a:r>
            <a:r>
              <a:rPr lang="en-US" sz="4800" dirty="0" smtClean="0"/>
              <a:t>vain…. </a:t>
            </a:r>
            <a:r>
              <a:rPr lang="en-US" sz="4800" dirty="0" smtClean="0"/>
              <a:t>I tell you, now is the time of God’s favor,</a:t>
            </a:r>
            <a:r>
              <a:rPr lang="en-US" sz="4800" i="1" u="sng" dirty="0" smtClean="0"/>
              <a:t> now is the day of salvation</a:t>
            </a:r>
            <a:r>
              <a:rPr lang="en-US" sz="4800" dirty="0" smtClean="0"/>
              <a:t>.”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Hymn # 386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THE FAMILY OF GOD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Hymn # 384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THE BOND OF LOVE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“…</a:t>
            </a:r>
            <a:r>
              <a:rPr lang="en-US" sz="4000" b="1" i="1" u="sng" dirty="0" smtClean="0"/>
              <a:t>I urge </a:t>
            </a:r>
            <a:r>
              <a:rPr lang="en-US" sz="4000" dirty="0" smtClean="0"/>
              <a:t>you</a:t>
            </a:r>
            <a:r>
              <a:rPr lang="en-US" sz="4000" u="sng" dirty="0" smtClean="0"/>
              <a:t> </a:t>
            </a:r>
            <a:r>
              <a:rPr lang="en-US" sz="4000" i="1" u="sng" dirty="0" smtClean="0"/>
              <a:t>to live a life worthy of the calling you have received</a:t>
            </a:r>
            <a:r>
              <a:rPr lang="en-US" sz="4000" dirty="0" smtClean="0"/>
              <a:t>.  Be completely humble and gentle; be patient, bearing with one another in love.  Make every effort to keep the unity of the Spirit through the bond of peace.”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21:39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“I </a:t>
            </a:r>
            <a:r>
              <a:rPr lang="en-US" sz="4400" b="1" dirty="0" smtClean="0"/>
              <a:t>beseech</a:t>
            </a:r>
            <a:r>
              <a:rPr lang="en-US" sz="4400" dirty="0" smtClean="0"/>
              <a:t> thee (KJV)”</a:t>
            </a:r>
          </a:p>
          <a:p>
            <a:pPr>
              <a:buNone/>
            </a:pPr>
            <a:r>
              <a:rPr lang="en-US" sz="4400" dirty="0" smtClean="0"/>
              <a:t>“</a:t>
            </a:r>
            <a:r>
              <a:rPr lang="en-US" sz="4400" b="1" dirty="0" smtClean="0"/>
              <a:t>Please</a:t>
            </a:r>
            <a:r>
              <a:rPr lang="en-US" sz="4400" dirty="0" smtClean="0"/>
              <a:t> </a:t>
            </a:r>
            <a:r>
              <a:rPr lang="en-US" sz="4400" i="1" u="sng" dirty="0" smtClean="0"/>
              <a:t>let me speak </a:t>
            </a:r>
            <a:r>
              <a:rPr lang="en-US" sz="4400" dirty="0" smtClean="0"/>
              <a:t>to the people.” (NIV)</a:t>
            </a:r>
          </a:p>
          <a:p>
            <a:pPr>
              <a:buNone/>
            </a:pPr>
            <a:r>
              <a:rPr lang="en-US" sz="4400" dirty="0" smtClean="0"/>
              <a:t>He shared how he was saved!</a:t>
            </a:r>
          </a:p>
          <a:p>
            <a:pPr>
              <a:buNone/>
            </a:pPr>
            <a:r>
              <a:rPr lang="en-US" sz="4400" dirty="0" smtClean="0"/>
              <a:t>22:22– “Rid the earth of him! He’s not fit to live!”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26:3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06016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King Agrippa, “</a:t>
            </a:r>
            <a:r>
              <a:rPr lang="en-US" sz="4400" b="1" dirty="0" smtClean="0"/>
              <a:t>I beg you </a:t>
            </a:r>
            <a:r>
              <a:rPr lang="en-US" sz="4400" i="1" u="sng" dirty="0" smtClean="0"/>
              <a:t>to listen </a:t>
            </a:r>
            <a:r>
              <a:rPr lang="en-US" sz="4400" dirty="0" smtClean="0"/>
              <a:t>to me patiently…”</a:t>
            </a:r>
          </a:p>
          <a:p>
            <a:r>
              <a:rPr lang="en-US" sz="4400" dirty="0" smtClean="0"/>
              <a:t>Paul then shares his salvation experience.</a:t>
            </a:r>
          </a:p>
          <a:p>
            <a:r>
              <a:rPr lang="en-US" sz="4400" dirty="0" smtClean="0"/>
              <a:t>26:28– Agrippa said, “Do you think that in such a short time you can persuade me to be a Christian?”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12:1-2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Therefore, </a:t>
            </a:r>
            <a:r>
              <a:rPr lang="en-US" sz="4400" b="1" dirty="0" smtClean="0"/>
              <a:t>I urge you</a:t>
            </a:r>
            <a:r>
              <a:rPr lang="en-US" sz="4400" dirty="0" smtClean="0"/>
              <a:t>, brothers, in view of God's mercy, </a:t>
            </a:r>
            <a:r>
              <a:rPr lang="en-US" sz="4400" i="1" u="sng" dirty="0" smtClean="0"/>
              <a:t>to offer your bodies as living sacrifices</a:t>
            </a:r>
            <a:r>
              <a:rPr lang="en-US" sz="4400" dirty="0" smtClean="0"/>
              <a:t>, holy and pleasing to God--this is your spiritual act of worship.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15:30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</a:t>
            </a:r>
            <a:r>
              <a:rPr lang="en-US" sz="4400" b="1" dirty="0" smtClean="0"/>
              <a:t>I urge you</a:t>
            </a:r>
            <a:r>
              <a:rPr lang="en-US" sz="4400" dirty="0" smtClean="0"/>
              <a:t>, brothers, by our Lord Jesus Christ and by the love of the Spirit, </a:t>
            </a:r>
            <a:r>
              <a:rPr lang="en-US" sz="4400" i="1" u="sng" dirty="0" smtClean="0"/>
              <a:t>to join me in my struggle by praying </a:t>
            </a:r>
            <a:r>
              <a:rPr lang="en-US" sz="4400" dirty="0" smtClean="0"/>
              <a:t>to God for me.”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16:17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“</a:t>
            </a:r>
            <a:r>
              <a:rPr lang="en-US" sz="4000" b="1" dirty="0" smtClean="0"/>
              <a:t>I urge </a:t>
            </a:r>
            <a:r>
              <a:rPr lang="en-US" sz="4000" dirty="0" smtClean="0"/>
              <a:t>you to </a:t>
            </a:r>
            <a:r>
              <a:rPr lang="en-US" sz="4000" i="1" u="sng" dirty="0" smtClean="0"/>
              <a:t>watch out </a:t>
            </a:r>
            <a:r>
              <a:rPr lang="en-US" sz="4000" dirty="0" smtClean="0"/>
              <a:t>for those who cause divisions and put obstacles in your way that are contrary to the teaching you have learned. </a:t>
            </a:r>
            <a:r>
              <a:rPr lang="en-US" sz="4000" i="1" u="sng" dirty="0" smtClean="0"/>
              <a:t>Keep away </a:t>
            </a:r>
            <a:r>
              <a:rPr lang="en-US" sz="4000" dirty="0" smtClean="0"/>
              <a:t>from them.”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CORINTHIANS 1:10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000" b="1" dirty="0" smtClean="0"/>
              <a:t>I appeal </a:t>
            </a:r>
            <a:r>
              <a:rPr lang="en-US" sz="4000" dirty="0" smtClean="0"/>
              <a:t>to you, brothers…</a:t>
            </a:r>
            <a:r>
              <a:rPr lang="en-US" sz="4000" i="1" u="sng" dirty="0" smtClean="0"/>
              <a:t>agree</a:t>
            </a:r>
            <a:r>
              <a:rPr lang="en-US" sz="4000" dirty="0" smtClean="0"/>
              <a:t> with one another so that there may be </a:t>
            </a:r>
            <a:r>
              <a:rPr lang="en-US" sz="4000" i="1" u="sng" dirty="0" smtClean="0"/>
              <a:t>no divisions </a:t>
            </a:r>
            <a:r>
              <a:rPr lang="en-US" sz="4000" dirty="0" smtClean="0"/>
              <a:t>among you and that you may be perfectly </a:t>
            </a:r>
            <a:r>
              <a:rPr lang="en-US" sz="4000" i="1" u="sng" dirty="0" smtClean="0"/>
              <a:t>united in mind and thought</a:t>
            </a:r>
            <a:r>
              <a:rPr lang="en-US" sz="4000" dirty="0" smtClean="0"/>
              <a:t>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244</TotalTime>
  <Words>953</Words>
  <Application>Microsoft Office PowerPoint</Application>
  <PresentationFormat>On-screen Show (4:3)</PresentationFormat>
  <Paragraphs>63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Metro</vt:lpstr>
      <vt:lpstr>THE PLEADINGS OF PAUL</vt:lpstr>
      <vt:lpstr>EPHESIANS 4:1-3</vt:lpstr>
      <vt:lpstr>Ephesians 4:1-3</vt:lpstr>
      <vt:lpstr>ACTS 21:39</vt:lpstr>
      <vt:lpstr>ACTS 26:3</vt:lpstr>
      <vt:lpstr>ROMANS 12:1-2</vt:lpstr>
      <vt:lpstr>ROMANS 15:30</vt:lpstr>
      <vt:lpstr>ROMANS 16:17</vt:lpstr>
      <vt:lpstr>1 CORINTHIANS 1:10</vt:lpstr>
      <vt:lpstr>1 CORINTHIANS 4:16 &amp; 17</vt:lpstr>
      <vt:lpstr>2 CORINTHIANS 2:8</vt:lpstr>
      <vt:lpstr>2 CORINTHIANS 5:20</vt:lpstr>
      <vt:lpstr>2 CORINTHIANS 5:21</vt:lpstr>
      <vt:lpstr>2 CORINTHIANS 6:1-2</vt:lpstr>
      <vt:lpstr>GALATIANS 4:12 &amp; 19</vt:lpstr>
      <vt:lpstr>1 THESSALONIANS 4:1</vt:lpstr>
      <vt:lpstr>1 THESSALONIANS 4:10</vt:lpstr>
      <vt:lpstr>1 THESSALONIANS 5:12</vt:lpstr>
      <vt:lpstr>1 THESSALONIANS 5:14</vt:lpstr>
      <vt:lpstr>2 THESSALONIANS 2:1</vt:lpstr>
      <vt:lpstr>PHILEMON 9 &amp; 10</vt:lpstr>
      <vt:lpstr>2 CORINTHIANS 5:20</vt:lpstr>
      <vt:lpstr>2 CORINTHIANS 5:21</vt:lpstr>
      <vt:lpstr>2 CORINTHIANS 6:1-2</vt:lpstr>
      <vt:lpstr>Slide 25</vt:lpstr>
      <vt:lpstr>Hymn # 386</vt:lpstr>
      <vt:lpstr>Hymn # 384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7 PLEADINGS OF PAUL</dc:title>
  <dc:creator>steve hokuf</dc:creator>
  <cp:lastModifiedBy>steve hokuf</cp:lastModifiedBy>
  <cp:revision>6</cp:revision>
  <dcterms:created xsi:type="dcterms:W3CDTF">2022-01-18T14:44:52Z</dcterms:created>
  <dcterms:modified xsi:type="dcterms:W3CDTF">2022-01-18T18:50:44Z</dcterms:modified>
</cp:coreProperties>
</file>