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71" r:id="rId10"/>
    <p:sldId id="272" r:id="rId11"/>
    <p:sldId id="264" r:id="rId12"/>
    <p:sldId id="267" r:id="rId13"/>
    <p:sldId id="287" r:id="rId14"/>
    <p:sldId id="288" r:id="rId15"/>
    <p:sldId id="273" r:id="rId16"/>
    <p:sldId id="283" r:id="rId17"/>
    <p:sldId id="284" r:id="rId18"/>
    <p:sldId id="291" r:id="rId19"/>
    <p:sldId id="292" r:id="rId20"/>
    <p:sldId id="293" r:id="rId21"/>
    <p:sldId id="294" r:id="rId22"/>
    <p:sldId id="268" r:id="rId23"/>
    <p:sldId id="289" r:id="rId24"/>
    <p:sldId id="274" r:id="rId25"/>
    <p:sldId id="285" r:id="rId26"/>
    <p:sldId id="286" r:id="rId27"/>
    <p:sldId id="269" r:id="rId28"/>
    <p:sldId id="290" r:id="rId29"/>
    <p:sldId id="276" r:id="rId30"/>
    <p:sldId id="277" r:id="rId31"/>
    <p:sldId id="279" r:id="rId32"/>
    <p:sldId id="278" r:id="rId33"/>
    <p:sldId id="282" r:id="rId34"/>
    <p:sldId id="280" r:id="rId35"/>
    <p:sldId id="281" r:id="rId36"/>
    <p:sldId id="266" r:id="rId37"/>
    <p:sldId id="270"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422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874"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93289-14B3-480D-A825-44C978025730}" type="datetimeFigureOut">
              <a:rPr lang="en-US" smtClean="0"/>
              <a:pPr/>
              <a:t>12/4/2021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22F43-9C2D-41B3-9A70-0EBA689B16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122F43-9C2D-41B3-9A70-0EBA689B16A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122F43-9C2D-41B3-9A70-0EBA689B16AD}"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BFD2E70-CAA4-47F7-83DC-AFA84149B7B8}" type="datetimeFigureOut">
              <a:rPr lang="en-US" smtClean="0"/>
              <a:pPr/>
              <a:t>12/4/2021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100B057-3664-4C9B-8079-5F23D9AE8789}"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FD2E70-CAA4-47F7-83DC-AFA84149B7B8}"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B057-3664-4C9B-8079-5F23D9AE87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FD2E70-CAA4-47F7-83DC-AFA84149B7B8}"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B057-3664-4C9B-8079-5F23D9AE87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FD2E70-CAA4-47F7-83DC-AFA84149B7B8}"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B057-3664-4C9B-8079-5F23D9AE87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BFD2E70-CAA4-47F7-83DC-AFA84149B7B8}"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B057-3664-4C9B-8079-5F23D9AE8789}"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FD2E70-CAA4-47F7-83DC-AFA84149B7B8}"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0B057-3664-4C9B-8079-5F23D9AE87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BFD2E70-CAA4-47F7-83DC-AFA84149B7B8}" type="datetimeFigureOut">
              <a:rPr lang="en-US" smtClean="0"/>
              <a:pPr/>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0B057-3664-4C9B-8079-5F23D9AE8789}"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EBFD2E70-CAA4-47F7-83DC-AFA84149B7B8}" type="datetimeFigureOut">
              <a:rPr lang="en-US" smtClean="0"/>
              <a:pPr/>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0B057-3664-4C9B-8079-5F23D9AE87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D2E70-CAA4-47F7-83DC-AFA84149B7B8}" type="datetimeFigureOut">
              <a:rPr lang="en-US" smtClean="0"/>
              <a:pPr/>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0B057-3664-4C9B-8079-5F23D9AE87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FD2E70-CAA4-47F7-83DC-AFA84149B7B8}"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0B057-3664-4C9B-8079-5F23D9AE87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EBFD2E70-CAA4-47F7-83DC-AFA84149B7B8}" type="datetimeFigureOut">
              <a:rPr lang="en-US" smtClean="0"/>
              <a:pPr/>
              <a:t>12/4/2021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5100B057-3664-4C9B-8079-5F23D9AE87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EBFD2E70-CAA4-47F7-83DC-AFA84149B7B8}" type="datetimeFigureOut">
              <a:rPr lang="en-US" smtClean="0"/>
              <a:pPr/>
              <a:t>12/4/2021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5100B057-3664-4C9B-8079-5F23D9AE878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1"/>
            <a:ext cx="7772400" cy="3067050"/>
          </a:xfrm>
        </p:spPr>
        <p:txBody>
          <a:bodyPr>
            <a:normAutofit/>
          </a:bodyPr>
          <a:lstStyle/>
          <a:p>
            <a:pPr algn="ctr"/>
            <a:r>
              <a:rPr lang="en-US" sz="8000" i="1" dirty="0">
                <a:solidFill>
                  <a:srgbClr val="422215"/>
                </a:solidFill>
              </a:rPr>
              <a:t>WHY DID JESUS COME?</a:t>
            </a:r>
          </a:p>
        </p:txBody>
      </p:sp>
      <p:sp>
        <p:nvSpPr>
          <p:cNvPr id="3" name="Subtitle 2"/>
          <p:cNvSpPr>
            <a:spLocks noGrp="1"/>
          </p:cNvSpPr>
          <p:nvPr>
            <p:ph type="subTitle" idx="1"/>
          </p:nvPr>
        </p:nvSpPr>
        <p:spPr>
          <a:xfrm>
            <a:off x="2209800" y="2743200"/>
            <a:ext cx="7772400" cy="1508760"/>
          </a:xfrm>
        </p:spPr>
        <p:txBody>
          <a:bodyPr>
            <a:normAutofit/>
          </a:bodyPr>
          <a:lstStyle/>
          <a:p>
            <a:pPr algn="r"/>
            <a:r>
              <a:rPr lang="en-US" sz="4400" dirty="0"/>
              <a:t>MATTHEW 1:18-25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1:25</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But he had no union with her until she gave birth to a son. And he gave him the name Jesus.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914400"/>
          </a:xfrm>
        </p:spPr>
        <p:txBody>
          <a:bodyPr/>
          <a:lstStyle/>
          <a:p>
            <a:pPr algn="ctr"/>
            <a:r>
              <a:rPr lang="en-US" sz="6600" dirty="0">
                <a:solidFill>
                  <a:srgbClr val="422215"/>
                </a:solidFill>
              </a:rPr>
              <a:t>WHY DID JESUS COME?</a:t>
            </a:r>
          </a:p>
        </p:txBody>
      </p:sp>
      <p:sp>
        <p:nvSpPr>
          <p:cNvPr id="3" name="Content Placeholder 2"/>
          <p:cNvSpPr>
            <a:spLocks noGrp="1"/>
          </p:cNvSpPr>
          <p:nvPr>
            <p:ph idx="1"/>
          </p:nvPr>
        </p:nvSpPr>
        <p:spPr>
          <a:xfrm>
            <a:off x="2438400" y="2483640"/>
            <a:ext cx="7772400" cy="3917160"/>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7200"/>
            <a:ext cx="7772400" cy="1926336"/>
          </a:xfrm>
        </p:spPr>
        <p:txBody>
          <a:bodyPr/>
          <a:lstStyle/>
          <a:p>
            <a:pPr algn="ctr"/>
            <a:r>
              <a:rPr lang="en-US" sz="5400" dirty="0">
                <a:solidFill>
                  <a:srgbClr val="422215"/>
                </a:solidFill>
              </a:rPr>
              <a:t>3 IMPORTANT REASONS JESUS CAME TO EARTH</a:t>
            </a:r>
          </a:p>
        </p:txBody>
      </p:sp>
      <p:sp>
        <p:nvSpPr>
          <p:cNvPr id="3" name="Content Placeholder 2"/>
          <p:cNvSpPr>
            <a:spLocks noGrp="1"/>
          </p:cNvSpPr>
          <p:nvPr>
            <p:ph idx="1"/>
          </p:nvPr>
        </p:nvSpPr>
        <p:spPr>
          <a:xfrm>
            <a:off x="2438400" y="2362200"/>
            <a:ext cx="7772400" cy="3993360"/>
          </a:xfrm>
        </p:spPr>
        <p:txBody>
          <a:bodyPr/>
          <a:lstStyle/>
          <a:p>
            <a:pPr>
              <a:buClr>
                <a:srgbClr val="6E6E6E"/>
              </a:buClr>
            </a:pPr>
            <a:r>
              <a:rPr lang="en-US" sz="4400" dirty="0"/>
              <a:t>1</a:t>
            </a:r>
            <a:r>
              <a:rPr lang="en-US" sz="4400" baseline="30000" dirty="0"/>
              <a:t>ST</a:t>
            </a:r>
            <a:r>
              <a:rPr lang="en-US" sz="4400" dirty="0"/>
              <a:t>  TO FULFILL PROPHECY.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1:22</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All this took place to fulfill what the Lord had said through the prophet: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1:23</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"The virgin will be with child and will give birth to a son, and they will call him Immanuel" --which means, "God with us.“</a:t>
            </a:r>
          </a:p>
          <a:p>
            <a:pPr>
              <a:buClr>
                <a:srgbClr val="6E6E6E"/>
              </a:buClr>
            </a:pPr>
            <a:r>
              <a:rPr lang="en-US" sz="4400" dirty="0"/>
              <a:t>Isaiah 7:14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1. TO FULFILL PROPHECY</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000" dirty="0"/>
              <a:t>Do you think Isaiah even understood how far-reaching the meaning of this would be?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1. TO FULFILL PROPHECY</a:t>
            </a:r>
          </a:p>
        </p:txBody>
      </p:sp>
      <p:sp>
        <p:nvSpPr>
          <p:cNvPr id="3" name="Content Placeholder 2"/>
          <p:cNvSpPr>
            <a:spLocks noGrp="1"/>
          </p:cNvSpPr>
          <p:nvPr>
            <p:ph idx="1"/>
          </p:nvPr>
        </p:nvSpPr>
        <p:spPr>
          <a:xfrm>
            <a:off x="1066800" y="1371600"/>
            <a:ext cx="10058400" cy="4983960"/>
          </a:xfrm>
        </p:spPr>
        <p:txBody>
          <a:bodyPr>
            <a:noAutofit/>
          </a:bodyPr>
          <a:lstStyle/>
          <a:p>
            <a:pPr>
              <a:buClr>
                <a:srgbClr val="6E6E6E"/>
              </a:buClr>
            </a:pPr>
            <a:r>
              <a:rPr lang="en-US" sz="3600" dirty="0"/>
              <a:t>The Jewish wedding customs in the ANE were quite different from our American traditions.</a:t>
            </a:r>
          </a:p>
          <a:p>
            <a:pPr>
              <a:buClr>
                <a:srgbClr val="6E6E6E"/>
              </a:buClr>
            </a:pPr>
            <a:r>
              <a:rPr lang="en-US" sz="3600" dirty="0"/>
              <a:t>1. The families agreed to the union.</a:t>
            </a:r>
          </a:p>
          <a:p>
            <a:pPr>
              <a:buClr>
                <a:srgbClr val="6E6E6E"/>
              </a:buClr>
            </a:pPr>
            <a:r>
              <a:rPr lang="en-US" sz="3600" dirty="0"/>
              <a:t>2. A public announcement was made and the couple would be betrothed for 6-12 months.</a:t>
            </a:r>
          </a:p>
          <a:p>
            <a:pPr>
              <a:buClr>
                <a:srgbClr val="6E6E6E"/>
              </a:buClr>
            </a:pPr>
            <a:r>
              <a:rPr lang="en-US" sz="3600" dirty="0"/>
              <a:t>3. The “home-bringing” was the ceremony when the groom would take his wife to his home and was accompanied by great celebration and feasting.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1. TO FULFILL PROPHECY</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000" dirty="0"/>
              <a:t>During the betrothal period they were pledged to each other and even called husband and wife, but they were not living together in a physical union.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Deuteronomy 22:23-25</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If a man happens to meet in a town a virgin pledged to be married and he sleeps with 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Deut. 22:24</a:t>
            </a:r>
          </a:p>
        </p:txBody>
      </p:sp>
      <p:sp>
        <p:nvSpPr>
          <p:cNvPr id="3" name="Content Placeholder 2"/>
          <p:cNvSpPr>
            <a:spLocks noGrp="1"/>
          </p:cNvSpPr>
          <p:nvPr>
            <p:ph idx="1"/>
          </p:nvPr>
        </p:nvSpPr>
        <p:spPr>
          <a:xfrm>
            <a:off x="1066800" y="1295400"/>
            <a:ext cx="9677400" cy="4572000"/>
          </a:xfrm>
        </p:spPr>
        <p:txBody>
          <a:bodyPr>
            <a:noAutofit/>
          </a:bodyPr>
          <a:lstStyle/>
          <a:p>
            <a:pPr>
              <a:buClr>
                <a:srgbClr val="6E6E6E"/>
              </a:buClr>
            </a:pPr>
            <a:r>
              <a:rPr lang="en-US" sz="4000" dirty="0"/>
              <a:t>You shall take both of them to the gate of that town and stone them to death-the girl because she was in a town and did not scream for help, and the man because he violated another man's wife. You must purge the evil from among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7200"/>
            <a:ext cx="10363200" cy="914400"/>
          </a:xfrm>
        </p:spPr>
        <p:txBody>
          <a:bodyPr/>
          <a:lstStyle/>
          <a:p>
            <a:pPr algn="ctr"/>
            <a:r>
              <a:rPr lang="en-US" sz="6600" dirty="0">
                <a:solidFill>
                  <a:srgbClr val="422215"/>
                </a:solidFill>
              </a:rPr>
              <a:t>MATTHEW 1:18-25</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Deut. 22:25</a:t>
            </a:r>
          </a:p>
        </p:txBody>
      </p:sp>
      <p:sp>
        <p:nvSpPr>
          <p:cNvPr id="3" name="Content Placeholder 2"/>
          <p:cNvSpPr>
            <a:spLocks noGrp="1"/>
          </p:cNvSpPr>
          <p:nvPr>
            <p:ph idx="1"/>
          </p:nvPr>
        </p:nvSpPr>
        <p:spPr>
          <a:xfrm>
            <a:off x="1066800" y="1783560"/>
            <a:ext cx="10058400" cy="4572000"/>
          </a:xfrm>
        </p:spPr>
        <p:txBody>
          <a:bodyPr/>
          <a:lstStyle/>
          <a:p>
            <a:pPr>
              <a:buClr>
                <a:srgbClr val="6E6E6E"/>
              </a:buClr>
            </a:pPr>
            <a:r>
              <a:rPr lang="en-US" dirty="0"/>
              <a:t> </a:t>
            </a:r>
            <a:r>
              <a:rPr lang="en-US" sz="4000" dirty="0"/>
              <a:t>But if out in the country a man happens to meet a girl pledged to be married and rapes her, only the man who has done this shall die.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10058400" cy="4572000"/>
          </a:xfrm>
        </p:spPr>
        <p:txBody>
          <a:bodyPr>
            <a:normAutofit/>
          </a:bodyPr>
          <a:lstStyle/>
          <a:p>
            <a:pPr>
              <a:buClr>
                <a:srgbClr val="6E6E6E"/>
              </a:buClr>
            </a:pPr>
            <a:r>
              <a:rPr lang="en-US" sz="4000" dirty="0"/>
              <a:t>Joseph knew he was not the father.</a:t>
            </a:r>
          </a:p>
          <a:p>
            <a:pPr>
              <a:buClr>
                <a:srgbClr val="6E6E6E"/>
              </a:buClr>
            </a:pPr>
            <a:r>
              <a:rPr lang="en-US" sz="4000" dirty="0"/>
              <a:t>He was going to quietly divorce her.</a:t>
            </a:r>
          </a:p>
          <a:p>
            <a:pPr>
              <a:buClr>
                <a:srgbClr val="6E6E6E"/>
              </a:buClr>
            </a:pPr>
            <a:r>
              <a:rPr lang="en-US" sz="4000" dirty="0"/>
              <a:t>Then an angel of the Lord (Gabriel?) appeared to him in a dream…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02440"/>
            <a:ext cx="7772400" cy="1926336"/>
          </a:xfrm>
        </p:spPr>
        <p:txBody>
          <a:bodyPr/>
          <a:lstStyle/>
          <a:p>
            <a:pPr algn="ctr"/>
            <a:r>
              <a:rPr lang="en-US" sz="5400" dirty="0">
                <a:solidFill>
                  <a:srgbClr val="422215"/>
                </a:solidFill>
              </a:rPr>
              <a:t>3 IMPORTANT REASONS JESUS CAME TO EARTH</a:t>
            </a:r>
          </a:p>
        </p:txBody>
      </p:sp>
      <p:sp>
        <p:nvSpPr>
          <p:cNvPr id="3" name="Content Placeholder 2"/>
          <p:cNvSpPr>
            <a:spLocks noGrp="1"/>
          </p:cNvSpPr>
          <p:nvPr>
            <p:ph idx="1"/>
          </p:nvPr>
        </p:nvSpPr>
        <p:spPr>
          <a:xfrm>
            <a:off x="2438400" y="2362200"/>
            <a:ext cx="7772400" cy="3993360"/>
          </a:xfrm>
        </p:spPr>
        <p:txBody>
          <a:bodyPr/>
          <a:lstStyle/>
          <a:p>
            <a:pPr>
              <a:buClr>
                <a:srgbClr val="6E6E6E"/>
              </a:buClr>
            </a:pPr>
            <a:r>
              <a:rPr lang="en-US" sz="4400" dirty="0"/>
              <a:t>1</a:t>
            </a:r>
            <a:r>
              <a:rPr lang="en-US" sz="4400" baseline="30000" dirty="0"/>
              <a:t>ST</a:t>
            </a:r>
            <a:r>
              <a:rPr lang="en-US" sz="4400" dirty="0"/>
              <a:t>  TO FULFILL PROPHECY.</a:t>
            </a:r>
          </a:p>
          <a:p>
            <a:pPr>
              <a:buClr>
                <a:srgbClr val="6E6E6E"/>
              </a:buClr>
            </a:pPr>
            <a:r>
              <a:rPr lang="en-US" sz="4400" dirty="0"/>
              <a:t>2</a:t>
            </a:r>
            <a:r>
              <a:rPr lang="en-US" sz="4400" baseline="30000" dirty="0"/>
              <a:t>ND</a:t>
            </a:r>
            <a:r>
              <a:rPr lang="en-US" sz="4400" dirty="0"/>
              <a:t> TO BECOME ONE OF 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1:23</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"The virgin will be with child and will give birth to a son, and they will call him Immanuel" --which means, "God with 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2. TO BECOME ONE OF US.</a:t>
            </a:r>
          </a:p>
        </p:txBody>
      </p:sp>
      <p:sp>
        <p:nvSpPr>
          <p:cNvPr id="3" name="Content Placeholder 2"/>
          <p:cNvSpPr>
            <a:spLocks noGrp="1"/>
          </p:cNvSpPr>
          <p:nvPr>
            <p:ph idx="1"/>
          </p:nvPr>
        </p:nvSpPr>
        <p:spPr>
          <a:xfrm>
            <a:off x="1066800" y="1783560"/>
            <a:ext cx="10515600" cy="4572000"/>
          </a:xfrm>
        </p:spPr>
        <p:txBody>
          <a:bodyPr/>
          <a:lstStyle/>
          <a:p>
            <a:pPr>
              <a:buClr>
                <a:srgbClr val="6E6E6E"/>
              </a:buClr>
            </a:pPr>
            <a:r>
              <a:rPr lang="en-US" sz="4000" dirty="0"/>
              <a:t>God would actually become man!!!!</a:t>
            </a:r>
          </a:p>
          <a:p>
            <a:pPr>
              <a:buClr>
                <a:srgbClr val="6E6E6E"/>
              </a:buClr>
            </a:pPr>
            <a:r>
              <a:rPr lang="en-US" sz="4000" dirty="0"/>
              <a:t>He was to be the Lamb of God</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2. TO BECOME ONE OF US.</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000" dirty="0"/>
              <a:t>As God He was both Holy and Infinite.</a:t>
            </a:r>
          </a:p>
          <a:p>
            <a:pPr>
              <a:buClr>
                <a:srgbClr val="6E6E6E"/>
              </a:buClr>
            </a:pPr>
            <a:r>
              <a:rPr lang="en-US" sz="4000" dirty="0"/>
              <a:t>As Man He could experience all that it meant to be human, even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2. TO BECOME ONE OF US.</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000" dirty="0"/>
              <a:t>“For we do not have a high priest who is unable to sympathize with our weaknesses, but we have one who has been tempted in every way, just as we are--yet was without sin.”    Hebrews 4:15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35864"/>
            <a:ext cx="7772400" cy="1926336"/>
          </a:xfrm>
        </p:spPr>
        <p:txBody>
          <a:bodyPr/>
          <a:lstStyle/>
          <a:p>
            <a:pPr algn="ctr"/>
            <a:r>
              <a:rPr lang="en-US" sz="5400" dirty="0">
                <a:solidFill>
                  <a:srgbClr val="422215"/>
                </a:solidFill>
              </a:rPr>
              <a:t>3 IMPORTANT REASONS JESUS CAME TO EARTH</a:t>
            </a:r>
          </a:p>
        </p:txBody>
      </p:sp>
      <p:sp>
        <p:nvSpPr>
          <p:cNvPr id="3" name="Content Placeholder 2"/>
          <p:cNvSpPr>
            <a:spLocks noGrp="1"/>
          </p:cNvSpPr>
          <p:nvPr>
            <p:ph idx="1"/>
          </p:nvPr>
        </p:nvSpPr>
        <p:spPr>
          <a:xfrm>
            <a:off x="2438400" y="2362200"/>
            <a:ext cx="7772400" cy="3993360"/>
          </a:xfrm>
        </p:spPr>
        <p:txBody>
          <a:bodyPr/>
          <a:lstStyle/>
          <a:p>
            <a:pPr>
              <a:buClr>
                <a:srgbClr val="6E6E6E"/>
              </a:buClr>
            </a:pPr>
            <a:r>
              <a:rPr lang="en-US" sz="4400" dirty="0"/>
              <a:t>1</a:t>
            </a:r>
            <a:r>
              <a:rPr lang="en-US" sz="4400" baseline="30000" dirty="0"/>
              <a:t>ST</a:t>
            </a:r>
            <a:r>
              <a:rPr lang="en-US" sz="4400" dirty="0"/>
              <a:t>  TO FULFILL PROPHECY.</a:t>
            </a:r>
          </a:p>
          <a:p>
            <a:pPr>
              <a:buClr>
                <a:srgbClr val="6E6E6E"/>
              </a:buClr>
            </a:pPr>
            <a:r>
              <a:rPr lang="en-US" sz="4400" dirty="0"/>
              <a:t>2</a:t>
            </a:r>
            <a:r>
              <a:rPr lang="en-US" sz="4400" baseline="30000" dirty="0"/>
              <a:t>ND</a:t>
            </a:r>
            <a:r>
              <a:rPr lang="en-US" sz="4400" dirty="0"/>
              <a:t> TO BECOME ONE OF US.</a:t>
            </a:r>
          </a:p>
          <a:p>
            <a:pPr>
              <a:buClr>
                <a:srgbClr val="6E6E6E"/>
              </a:buClr>
            </a:pPr>
            <a:r>
              <a:rPr lang="en-US" sz="6000" dirty="0"/>
              <a:t>3</a:t>
            </a:r>
            <a:r>
              <a:rPr lang="en-US" sz="6000" baseline="30000" dirty="0"/>
              <a:t>RD</a:t>
            </a:r>
            <a:r>
              <a:rPr lang="en-US" sz="6000" dirty="0"/>
              <a:t> TO REDEEM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1:21</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“She will give birth to a son, and you are to give him the name Jesus, because he will save his people from their sins.”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3. TO REDEEM US.</a:t>
            </a:r>
          </a:p>
        </p:txBody>
      </p:sp>
      <p:sp>
        <p:nvSpPr>
          <p:cNvPr id="3" name="Content Placeholder 2"/>
          <p:cNvSpPr>
            <a:spLocks noGrp="1"/>
          </p:cNvSpPr>
          <p:nvPr>
            <p:ph idx="1"/>
          </p:nvPr>
        </p:nvSpPr>
        <p:spPr>
          <a:xfrm>
            <a:off x="1066800" y="1371600"/>
            <a:ext cx="10058400" cy="4572000"/>
          </a:xfrm>
        </p:spPr>
        <p:txBody>
          <a:bodyPr>
            <a:normAutofit/>
          </a:bodyPr>
          <a:lstStyle/>
          <a:p>
            <a:pPr>
              <a:buClr>
                <a:srgbClr val="6E6E6E"/>
              </a:buClr>
            </a:pPr>
            <a:r>
              <a:rPr lang="en-US" sz="4000" dirty="0"/>
              <a:t>MATT. 1:21 – JESUS means “Jehovah  Saves.”</a:t>
            </a:r>
          </a:p>
          <a:p>
            <a:pPr>
              <a:buClr>
                <a:srgbClr val="6E6E6E"/>
              </a:buClr>
            </a:pPr>
            <a:r>
              <a:rPr lang="en-US" sz="4000" dirty="0"/>
              <a:t>Some deny the virgin conception of Jesus and say he was an ordinary man.  E.g., the Mormons, Muslims, New Agers, and probably  most  Americans.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MATTHEW 1:18</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000" dirty="0"/>
              <a:t>This is how the birth of Jesus Christ came about: His mother Mary was pledged to be married to Joseph, but before they came together, she was found to be with child through the Holy Spirit.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3. TO REDEEM US.</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000" dirty="0"/>
              <a:t>Jesus was not to be a military savior, like many expected.</a:t>
            </a:r>
          </a:p>
          <a:p>
            <a:pPr>
              <a:buClr>
                <a:srgbClr val="6E6E6E"/>
              </a:buClr>
            </a:pPr>
            <a:r>
              <a:rPr lang="en-US" sz="4000" dirty="0"/>
              <a:t>Joshua is the Hebrew equivalent of Jesus which is a Greek word. Both mean  “Jehovah Saves.”</a:t>
            </a:r>
          </a:p>
          <a:p>
            <a:pPr>
              <a:buClr>
                <a:srgbClr val="6E6E6E"/>
              </a:buClr>
            </a:pPr>
            <a:r>
              <a:rPr lang="en-US" sz="4000" dirty="0"/>
              <a:t>Joshua was a military deliverer.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3. TO REDEEM US.</a:t>
            </a:r>
          </a:p>
        </p:txBody>
      </p:sp>
      <p:sp>
        <p:nvSpPr>
          <p:cNvPr id="3" name="Content Placeholder 2"/>
          <p:cNvSpPr>
            <a:spLocks noGrp="1"/>
          </p:cNvSpPr>
          <p:nvPr>
            <p:ph idx="1"/>
          </p:nvPr>
        </p:nvSpPr>
        <p:spPr>
          <a:xfrm>
            <a:off x="1066800" y="1783560"/>
            <a:ext cx="10058400" cy="4572000"/>
          </a:xfrm>
        </p:spPr>
        <p:txBody>
          <a:bodyPr/>
          <a:lstStyle/>
          <a:p>
            <a:pPr>
              <a:buClr>
                <a:srgbClr val="6E6E6E"/>
              </a:buClr>
            </a:pPr>
            <a:r>
              <a:rPr lang="en-US" sz="4000" dirty="0"/>
              <a:t>Jesus came to redeem us, literally “to pay the price.” </a:t>
            </a:r>
          </a:p>
          <a:p>
            <a:pPr>
              <a:buClr>
                <a:srgbClr val="6E6E6E"/>
              </a:buClr>
            </a:pPr>
            <a:r>
              <a:rPr lang="en-US" sz="4000" dirty="0"/>
              <a:t>Only the God/man could do it.</a:t>
            </a:r>
          </a:p>
          <a:p>
            <a:pPr>
              <a:buClr>
                <a:srgbClr val="6E6E6E"/>
              </a:buClr>
            </a:pPr>
            <a:r>
              <a:rPr lang="en-US" sz="4000" dirty="0"/>
              <a:t>God– Holy and Infinite.</a:t>
            </a:r>
          </a:p>
          <a:p>
            <a:pPr>
              <a:buClr>
                <a:srgbClr val="6E6E6E"/>
              </a:buClr>
            </a:pPr>
            <a:r>
              <a:rPr lang="en-US" sz="4000" dirty="0"/>
              <a:t>Man– Able to die</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3. TO REDEEM US.</a:t>
            </a:r>
          </a:p>
        </p:txBody>
      </p:sp>
      <p:sp>
        <p:nvSpPr>
          <p:cNvPr id="3" name="Content Placeholder 2"/>
          <p:cNvSpPr>
            <a:spLocks noGrp="1"/>
          </p:cNvSpPr>
          <p:nvPr>
            <p:ph idx="1"/>
          </p:nvPr>
        </p:nvSpPr>
        <p:spPr>
          <a:xfrm>
            <a:off x="1066800" y="1447800"/>
            <a:ext cx="10058400" cy="4572000"/>
          </a:xfrm>
        </p:spPr>
        <p:txBody>
          <a:bodyPr>
            <a:normAutofit/>
          </a:bodyPr>
          <a:lstStyle/>
          <a:p>
            <a:pPr>
              <a:buClr>
                <a:srgbClr val="6E6E6E"/>
              </a:buClr>
            </a:pPr>
            <a:r>
              <a:rPr lang="en-US" sz="4000" dirty="0"/>
              <a:t>“But we see Jesus, who was made a little lower than the angels, now crowned with glory and honor because he suffered death, so that by the grace of God he might taste death for everyone.”  Hebrews 4:15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Romans 3:23</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For all have sinned and fall short of the glory of God.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Romans 5:8</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But God demonstrates his own love for us in this: While we were still sinners, Christ died for 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Romans 6:23</a:t>
            </a:r>
          </a:p>
        </p:txBody>
      </p:sp>
      <p:sp>
        <p:nvSpPr>
          <p:cNvPr id="4" name="Rectangle 3"/>
          <p:cNvSpPr/>
          <p:nvPr/>
        </p:nvSpPr>
        <p:spPr>
          <a:xfrm>
            <a:off x="1066800" y="1828800"/>
            <a:ext cx="10058400" cy="1446550"/>
          </a:xfrm>
          <a:prstGeom prst="rect">
            <a:avLst/>
          </a:prstGeom>
        </p:spPr>
        <p:txBody>
          <a:bodyPr wrap="square">
            <a:spAutoFit/>
          </a:bodyPr>
          <a:lstStyle/>
          <a:p>
            <a:r>
              <a:rPr lang="en-US" sz="4400" dirty="0"/>
              <a:t>For the wages of sin is death, but the gift of God is eternal life in Christ Jesus our Lord.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Romans 10:9-10</a:t>
            </a:r>
          </a:p>
        </p:txBody>
      </p:sp>
      <p:sp>
        <p:nvSpPr>
          <p:cNvPr id="3" name="Content Placeholder 2"/>
          <p:cNvSpPr>
            <a:spLocks noGrp="1"/>
          </p:cNvSpPr>
          <p:nvPr>
            <p:ph idx="1"/>
          </p:nvPr>
        </p:nvSpPr>
        <p:spPr>
          <a:xfrm>
            <a:off x="1066800" y="1295400"/>
            <a:ext cx="10058400" cy="4572000"/>
          </a:xfrm>
        </p:spPr>
        <p:txBody>
          <a:bodyPr>
            <a:noAutofit/>
          </a:bodyPr>
          <a:lstStyle/>
          <a:p>
            <a:pPr>
              <a:buClr>
                <a:srgbClr val="6E6E6E"/>
              </a:buClr>
            </a:pPr>
            <a:r>
              <a:rPr lang="en-US" sz="4000" dirty="0"/>
              <a:t>That if you confess with your mouth, "Jesus is Lord," and believe in your heart that God raised him from the dead, you will be saved. For it is with your heart that you believe and are justified, and it is with your mouth that you confess and are saved.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02440"/>
            <a:ext cx="7772400" cy="1926336"/>
          </a:xfrm>
        </p:spPr>
        <p:txBody>
          <a:bodyPr/>
          <a:lstStyle/>
          <a:p>
            <a:pPr algn="ctr"/>
            <a:r>
              <a:rPr lang="en-US" sz="5400" dirty="0">
                <a:solidFill>
                  <a:srgbClr val="422215"/>
                </a:solidFill>
              </a:rPr>
              <a:t>3 IMPORTANT REASONS JESUS CAME TO EARTH</a:t>
            </a:r>
          </a:p>
        </p:txBody>
      </p:sp>
      <p:sp>
        <p:nvSpPr>
          <p:cNvPr id="3" name="Content Placeholder 2"/>
          <p:cNvSpPr>
            <a:spLocks noGrp="1"/>
          </p:cNvSpPr>
          <p:nvPr>
            <p:ph idx="1"/>
          </p:nvPr>
        </p:nvSpPr>
        <p:spPr>
          <a:xfrm>
            <a:off x="2438400" y="2362200"/>
            <a:ext cx="7772400" cy="3993360"/>
          </a:xfrm>
        </p:spPr>
        <p:txBody>
          <a:bodyPr/>
          <a:lstStyle/>
          <a:p>
            <a:pPr>
              <a:buClr>
                <a:srgbClr val="6E6E6E"/>
              </a:buClr>
            </a:pPr>
            <a:r>
              <a:rPr lang="en-US" sz="4400" dirty="0"/>
              <a:t>1</a:t>
            </a:r>
            <a:r>
              <a:rPr lang="en-US" sz="4400" baseline="30000" dirty="0"/>
              <a:t>ST</a:t>
            </a:r>
            <a:r>
              <a:rPr lang="en-US" sz="4400" dirty="0"/>
              <a:t>  TO FULFILL PROPHECY.</a:t>
            </a:r>
          </a:p>
          <a:p>
            <a:pPr>
              <a:buClr>
                <a:srgbClr val="6E6E6E"/>
              </a:buClr>
            </a:pPr>
            <a:r>
              <a:rPr lang="en-US" sz="4400" dirty="0"/>
              <a:t>2</a:t>
            </a:r>
            <a:r>
              <a:rPr lang="en-US" sz="4400" baseline="30000" dirty="0"/>
              <a:t>ND</a:t>
            </a:r>
            <a:r>
              <a:rPr lang="en-US" sz="4400" dirty="0"/>
              <a:t> TO BECOME ONE OF US.</a:t>
            </a:r>
          </a:p>
          <a:p>
            <a:pPr>
              <a:buClr>
                <a:srgbClr val="6E6E6E"/>
              </a:buClr>
            </a:pPr>
            <a:r>
              <a:rPr lang="en-US" sz="4400" dirty="0"/>
              <a:t>3</a:t>
            </a:r>
            <a:r>
              <a:rPr lang="en-US" sz="4400" baseline="30000" dirty="0"/>
              <a:t>RD</a:t>
            </a:r>
            <a:r>
              <a:rPr lang="en-US" sz="4400" dirty="0"/>
              <a:t> TO REDEEM US.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1783560"/>
            <a:ext cx="10515600" cy="4572000"/>
          </a:xfrm>
        </p:spPr>
        <p:txBody>
          <a:bodyPr>
            <a:normAutofit/>
          </a:bodyPr>
          <a:lstStyle/>
          <a:p>
            <a:endParaRPr lang="en-US" sz="4000" dirty="0"/>
          </a:p>
          <a:p>
            <a:pPr>
              <a:buClr>
                <a:srgbClr val="6E6E6E"/>
              </a:buClr>
            </a:pPr>
            <a:r>
              <a:rPr lang="en-US" sz="4000" dirty="0"/>
              <a:t>Consider the gift that sat on the mantle….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1:19</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Because Joseph her husband was a righteous man and did not want to expose her to public disgrace, he had in mind to divorce her quietly.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1:20</a:t>
            </a:r>
          </a:p>
        </p:txBody>
      </p:sp>
      <p:sp>
        <p:nvSpPr>
          <p:cNvPr id="3" name="Content Placeholder 2"/>
          <p:cNvSpPr>
            <a:spLocks noGrp="1"/>
          </p:cNvSpPr>
          <p:nvPr>
            <p:ph idx="1"/>
          </p:nvPr>
        </p:nvSpPr>
        <p:spPr>
          <a:xfrm>
            <a:off x="1066800" y="1447800"/>
            <a:ext cx="10058400" cy="4572000"/>
          </a:xfrm>
        </p:spPr>
        <p:txBody>
          <a:bodyPr>
            <a:normAutofit/>
          </a:bodyPr>
          <a:lstStyle/>
          <a:p>
            <a:pPr>
              <a:buClr>
                <a:srgbClr val="6E6E6E"/>
              </a:buClr>
            </a:pPr>
            <a:r>
              <a:rPr lang="en-US" sz="4000" dirty="0"/>
              <a:t>But after he had considered this, an angel of the Lord appeared to him in a dream and said, "Joseph son of David, do not be afraid to take Mary home as your wife, because what is conceived in her is from the Holy Spirit.”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1:21</a:t>
            </a:r>
          </a:p>
        </p:txBody>
      </p:sp>
      <p:sp>
        <p:nvSpPr>
          <p:cNvPr id="3" name="Content Placeholder 2"/>
          <p:cNvSpPr>
            <a:spLocks noGrp="1"/>
          </p:cNvSpPr>
          <p:nvPr>
            <p:ph idx="1"/>
          </p:nvPr>
        </p:nvSpPr>
        <p:spPr>
          <a:xfrm>
            <a:off x="1066800" y="1783560"/>
            <a:ext cx="10058400" cy="4572000"/>
          </a:xfrm>
        </p:spPr>
        <p:txBody>
          <a:bodyPr>
            <a:normAutofit/>
          </a:bodyPr>
          <a:lstStyle/>
          <a:p>
            <a:r>
              <a:rPr lang="en-US" sz="4400" dirty="0"/>
              <a:t>“She will give birth to a son, and you are to give him the name Jesus, because he will save his people from their sins.”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1:22</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All this took place to fulfill what the Lord had said through the prophet: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1:23</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"The virgin will be with child and will give birth to a son, and they will call him Immanuel" --which means, "God with 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422215"/>
                </a:solidFill>
              </a:rPr>
              <a:t>MATT. 1:24</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6E6E6E"/>
              </a:buClr>
            </a:pPr>
            <a:r>
              <a:rPr lang="en-US" sz="4400" dirty="0"/>
              <a:t>When Joseph woke up, he did what the angel of the Lord had commanded him and took Mary home as his wife.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8708</TotalTime>
  <Words>1167</Words>
  <Application>Microsoft Office PowerPoint</Application>
  <PresentationFormat>Widescreen</PresentationFormat>
  <Paragraphs>94</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Wingdings</vt:lpstr>
      <vt:lpstr>Wingdings 2</vt:lpstr>
      <vt:lpstr>Wingdings 3</vt:lpstr>
      <vt:lpstr>Metro</vt:lpstr>
      <vt:lpstr>WHY DID JESUS COME?</vt:lpstr>
      <vt:lpstr>MATTHEW 1:18-25</vt:lpstr>
      <vt:lpstr>MATTHEW 1:18</vt:lpstr>
      <vt:lpstr>MATT. 1:19</vt:lpstr>
      <vt:lpstr>MATT. 1:20</vt:lpstr>
      <vt:lpstr>MATT. 1:21</vt:lpstr>
      <vt:lpstr>MATT. 1:22</vt:lpstr>
      <vt:lpstr>MATT. 1:23</vt:lpstr>
      <vt:lpstr>MATT. 1:24</vt:lpstr>
      <vt:lpstr>MATT. 1:25</vt:lpstr>
      <vt:lpstr>WHY DID JESUS COME?</vt:lpstr>
      <vt:lpstr>3 IMPORTANT REASONS JESUS CAME TO EARTH</vt:lpstr>
      <vt:lpstr>MATT. 1:22</vt:lpstr>
      <vt:lpstr>MATT. 1:23</vt:lpstr>
      <vt:lpstr>1. TO FULFILL PROPHECY</vt:lpstr>
      <vt:lpstr>1. TO FULFILL PROPHECY</vt:lpstr>
      <vt:lpstr>1. TO FULFILL PROPHECY</vt:lpstr>
      <vt:lpstr>Deuteronomy 22:23-25</vt:lpstr>
      <vt:lpstr>Deut. 22:24</vt:lpstr>
      <vt:lpstr>Deut. 22:25</vt:lpstr>
      <vt:lpstr>PowerPoint Presentation</vt:lpstr>
      <vt:lpstr>3 IMPORTANT REASONS JESUS CAME TO EARTH</vt:lpstr>
      <vt:lpstr>MATT. 1:23</vt:lpstr>
      <vt:lpstr>2. TO BECOME ONE OF US.</vt:lpstr>
      <vt:lpstr>2. TO BECOME ONE OF US.</vt:lpstr>
      <vt:lpstr>2. TO BECOME ONE OF US.</vt:lpstr>
      <vt:lpstr>3 IMPORTANT REASONS JESUS CAME TO EARTH</vt:lpstr>
      <vt:lpstr>MATT. 1:21</vt:lpstr>
      <vt:lpstr>3. TO REDEEM US.</vt:lpstr>
      <vt:lpstr>3. TO REDEEM US.</vt:lpstr>
      <vt:lpstr>3. TO REDEEM US.</vt:lpstr>
      <vt:lpstr>3. TO REDEEM US.</vt:lpstr>
      <vt:lpstr>Romans 3:23</vt:lpstr>
      <vt:lpstr>Romans 5:8</vt:lpstr>
      <vt:lpstr>Romans 6:23</vt:lpstr>
      <vt:lpstr>Romans 10:9-10</vt:lpstr>
      <vt:lpstr>3 IMPORTANT REASONS JESUS CAME TO EARTH</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JESUS COME?</dc:title>
  <dc:creator>steve hokuf</dc:creator>
  <cp:lastModifiedBy>Chrissy Jackson</cp:lastModifiedBy>
  <cp:revision>10</cp:revision>
  <dcterms:created xsi:type="dcterms:W3CDTF">2021-11-24T14:24:53Z</dcterms:created>
  <dcterms:modified xsi:type="dcterms:W3CDTF">2021-12-05T01:21:13Z</dcterms:modified>
</cp:coreProperties>
</file>