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8" r:id="rId6"/>
    <p:sldId id="260" r:id="rId7"/>
    <p:sldId id="261" r:id="rId8"/>
    <p:sldId id="262" r:id="rId9"/>
    <p:sldId id="263" r:id="rId10"/>
    <p:sldId id="269" r:id="rId11"/>
    <p:sldId id="270" r:id="rId12"/>
    <p:sldId id="264" r:id="rId13"/>
    <p:sldId id="278" r:id="rId14"/>
    <p:sldId id="265" r:id="rId15"/>
    <p:sldId id="271" r:id="rId16"/>
    <p:sldId id="272" r:id="rId17"/>
    <p:sldId id="295" r:id="rId18"/>
    <p:sldId id="266" r:id="rId19"/>
    <p:sldId id="275" r:id="rId20"/>
    <p:sldId id="274" r:id="rId21"/>
    <p:sldId id="267" r:id="rId22"/>
    <p:sldId id="280" r:id="rId23"/>
    <p:sldId id="279" r:id="rId24"/>
    <p:sldId id="276" r:id="rId25"/>
    <p:sldId id="281" r:id="rId26"/>
    <p:sldId id="282" r:id="rId27"/>
    <p:sldId id="293" r:id="rId28"/>
    <p:sldId id="292" r:id="rId29"/>
    <p:sldId id="283" r:id="rId30"/>
    <p:sldId id="284" r:id="rId31"/>
    <p:sldId id="285" r:id="rId32"/>
    <p:sldId id="286" r:id="rId33"/>
    <p:sldId id="287" r:id="rId34"/>
    <p:sldId id="294" r:id="rId35"/>
    <p:sldId id="291" r:id="rId36"/>
    <p:sldId id="288" r:id="rId37"/>
    <p:sldId id="28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00EA2B-983F-4CC1-B2EA-0213C2F66C7E}" v="1" dt="2021-11-07T15:07:36.9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nd Booth" userId="a5eb99cd2d888d98" providerId="LiveId" clId="{2400EA2B-983F-4CC1-B2EA-0213C2F66C7E}"/>
    <pc:docChg chg="custSel addSld modSld">
      <pc:chgData name="Sound Booth" userId="a5eb99cd2d888d98" providerId="LiveId" clId="{2400EA2B-983F-4CC1-B2EA-0213C2F66C7E}" dt="2021-11-07T15:07:36.924" v="14"/>
      <pc:docMkLst>
        <pc:docMk/>
      </pc:docMkLst>
      <pc:sldChg chg="modAnim">
        <pc:chgData name="Sound Booth" userId="a5eb99cd2d888d98" providerId="LiveId" clId="{2400EA2B-983F-4CC1-B2EA-0213C2F66C7E}" dt="2021-11-07T15:07:36.924" v="14"/>
        <pc:sldMkLst>
          <pc:docMk/>
          <pc:sldMk cId="0" sldId="276"/>
        </pc:sldMkLst>
      </pc:sldChg>
      <pc:sldChg chg="modSp new mod">
        <pc:chgData name="Sound Booth" userId="a5eb99cd2d888d98" providerId="LiveId" clId="{2400EA2B-983F-4CC1-B2EA-0213C2F66C7E}" dt="2021-11-07T15:07:01.863" v="13" actId="122"/>
        <pc:sldMkLst>
          <pc:docMk/>
          <pc:sldMk cId="3024327525" sldId="295"/>
        </pc:sldMkLst>
        <pc:spChg chg="mod">
          <ac:chgData name="Sound Booth" userId="a5eb99cd2d888d98" providerId="LiveId" clId="{2400EA2B-983F-4CC1-B2EA-0213C2F66C7E}" dt="2021-11-07T15:07:01.863" v="13" actId="122"/>
          <ac:spMkLst>
            <pc:docMk/>
            <pc:sldMk cId="3024327525" sldId="295"/>
            <ac:spMk id="2" creationId="{F5AF3A8F-EDD5-4F61-97C4-38240383528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66227251-6C22-45EB-ACE6-D0FA40CEB8C6}" type="datetimeFigureOut">
              <a:rPr lang="en-US" smtClean="0"/>
              <a:pPr/>
              <a:t>11/7/2021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D1BD350-197D-4132-AD5F-BC891088BE51}"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6227251-6C22-45EB-ACE6-D0FA40CEB8C6}"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BD350-197D-4132-AD5F-BC891088BE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6227251-6C22-45EB-ACE6-D0FA40CEB8C6}"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BD350-197D-4132-AD5F-BC891088BE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6227251-6C22-45EB-ACE6-D0FA40CEB8C6}"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BD350-197D-4132-AD5F-BC891088BE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6227251-6C22-45EB-ACE6-D0FA40CEB8C6}"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BD350-197D-4132-AD5F-BC891088BE51}"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6227251-6C22-45EB-ACE6-D0FA40CEB8C6}" type="datetimeFigureOut">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1BD350-197D-4132-AD5F-BC891088BE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6227251-6C22-45EB-ACE6-D0FA40CEB8C6}" type="datetimeFigureOut">
              <a:rPr lang="en-US" smtClean="0"/>
              <a:pPr/>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1BD350-197D-4132-AD5F-BC891088BE51}"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66227251-6C22-45EB-ACE6-D0FA40CEB8C6}" type="datetimeFigureOut">
              <a:rPr lang="en-US" smtClean="0"/>
              <a:pPr/>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1BD350-197D-4132-AD5F-BC891088BE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7251-6C22-45EB-ACE6-D0FA40CEB8C6}" type="datetimeFigureOut">
              <a:rPr lang="en-US" smtClean="0"/>
              <a:pPr/>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1BD350-197D-4132-AD5F-BC891088BE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6227251-6C22-45EB-ACE6-D0FA40CEB8C6}" type="datetimeFigureOut">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1BD350-197D-4132-AD5F-BC891088BE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66227251-6C22-45EB-ACE6-D0FA40CEB8C6}" type="datetimeFigureOut">
              <a:rPr lang="en-US" smtClean="0"/>
              <a:pPr/>
              <a:t>11/7/2021</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FD1BD350-197D-4132-AD5F-BC891088BE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6227251-6C22-45EB-ACE6-D0FA40CEB8C6}" type="datetimeFigureOut">
              <a:rPr lang="en-US" smtClean="0"/>
              <a:pPr/>
              <a:t>11/7/2021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D1BD350-197D-4132-AD5F-BC891088BE5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4267199"/>
          </a:xfrm>
        </p:spPr>
        <p:txBody>
          <a:bodyPr>
            <a:normAutofit fontScale="90000"/>
          </a:bodyPr>
          <a:lstStyle/>
          <a:p>
            <a:pPr algn="ctr"/>
            <a:r>
              <a:rPr lang="en-US" sz="7200" b="0" i="1" dirty="0">
                <a:latin typeface="Algerian" pitchFamily="82" charset="0"/>
              </a:rPr>
              <a:t>THE CHURCH AT SARDIS:</a:t>
            </a:r>
            <a:br>
              <a:rPr lang="en-US" sz="7200" b="0" i="1" dirty="0">
                <a:latin typeface="Algerian" pitchFamily="82" charset="0"/>
              </a:rPr>
            </a:br>
            <a:r>
              <a:rPr lang="en-US" sz="7200" b="0" i="1" dirty="0">
                <a:latin typeface="Algerian" pitchFamily="82" charset="0"/>
              </a:rPr>
              <a:t>THE FEEBLE CHURCH</a:t>
            </a:r>
          </a:p>
        </p:txBody>
      </p:sp>
      <p:sp>
        <p:nvSpPr>
          <p:cNvPr id="3" name="Subtitle 2"/>
          <p:cNvSpPr>
            <a:spLocks noGrp="1"/>
          </p:cNvSpPr>
          <p:nvPr>
            <p:ph type="subTitle" idx="1"/>
          </p:nvPr>
        </p:nvSpPr>
        <p:spPr>
          <a:xfrm>
            <a:off x="914400" y="4724400"/>
            <a:ext cx="7772400" cy="1219200"/>
          </a:xfrm>
        </p:spPr>
        <p:txBody>
          <a:bodyPr>
            <a:normAutofit/>
          </a:bodyPr>
          <a:lstStyle/>
          <a:p>
            <a:pPr algn="r"/>
            <a:r>
              <a:rPr lang="en-US" sz="4800" dirty="0"/>
              <a:t>REVELATION 3:1-6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R.jpg"/>
          <p:cNvPicPr>
            <a:picLocks noGrp="1" noChangeAspect="1"/>
          </p:cNvPicPr>
          <p:nvPr>
            <p:ph idx="1"/>
          </p:nvPr>
        </p:nvPicPr>
        <p:blipFill>
          <a:blip r:embed="rId2" cstate="print"/>
          <a:stretch>
            <a:fillRect/>
          </a:stretch>
        </p:blipFill>
        <p:spPr>
          <a:xfrm>
            <a:off x="-657759" y="-363120"/>
            <a:ext cx="9801760" cy="752592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See the source image"/>
          <p:cNvPicPr>
            <a:picLocks noGrp="1" noChangeAspect="1" noChangeArrowheads="1"/>
          </p:cNvPicPr>
          <p:nvPr>
            <p:ph idx="1"/>
          </p:nvPr>
        </p:nvPicPr>
        <p:blipFill>
          <a:blip r:embed="rId2" cstate="print"/>
          <a:srcRect/>
          <a:stretch>
            <a:fillRect/>
          </a:stretch>
        </p:blipFill>
        <p:spPr bwMode="auto">
          <a:xfrm>
            <a:off x="0" y="0"/>
            <a:ext cx="9128398" cy="645597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697736"/>
          </a:xfrm>
        </p:spPr>
        <p:txBody>
          <a:bodyPr/>
          <a:lstStyle/>
          <a:p>
            <a:pPr algn="ctr"/>
            <a:r>
              <a:rPr lang="en-US" sz="5400" dirty="0"/>
              <a:t>THE CHURCH OF</a:t>
            </a:r>
            <a:br>
              <a:rPr lang="en-US" sz="5400" dirty="0"/>
            </a:br>
            <a:r>
              <a:rPr lang="en-US" sz="5400" dirty="0"/>
              <a:t> THE 3 R’S</a:t>
            </a:r>
          </a:p>
        </p:txBody>
      </p:sp>
      <p:sp>
        <p:nvSpPr>
          <p:cNvPr id="3" name="Content Placeholder 2"/>
          <p:cNvSpPr>
            <a:spLocks noGrp="1"/>
          </p:cNvSpPr>
          <p:nvPr>
            <p:ph idx="1"/>
          </p:nvPr>
        </p:nvSpPr>
        <p:spPr>
          <a:xfrm>
            <a:off x="914400" y="2514600"/>
            <a:ext cx="7772400" cy="3840960"/>
          </a:xfrm>
        </p:spPr>
        <p:txBody>
          <a:bodyPr>
            <a:normAutofit/>
          </a:bodyPr>
          <a:lstStyle/>
          <a:p>
            <a:r>
              <a:rPr lang="en-US" sz="4400" dirty="0"/>
              <a:t>REPUTATION</a:t>
            </a:r>
          </a:p>
          <a:p>
            <a:r>
              <a:rPr lang="en-US" sz="4400" dirty="0"/>
              <a:t>REVIVAL</a:t>
            </a:r>
          </a:p>
          <a:p>
            <a:r>
              <a:rPr lang="en-US" sz="4400" dirty="0"/>
              <a:t>REMNANT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3:1B</a:t>
            </a:r>
          </a:p>
        </p:txBody>
      </p:sp>
      <p:sp>
        <p:nvSpPr>
          <p:cNvPr id="3" name="Content Placeholder 2"/>
          <p:cNvSpPr>
            <a:spLocks noGrp="1"/>
          </p:cNvSpPr>
          <p:nvPr>
            <p:ph idx="1"/>
          </p:nvPr>
        </p:nvSpPr>
        <p:spPr>
          <a:xfrm>
            <a:off x="838200" y="2057400"/>
            <a:ext cx="7772400" cy="4114800"/>
          </a:xfrm>
        </p:spPr>
        <p:txBody>
          <a:bodyPr/>
          <a:lstStyle/>
          <a:p>
            <a:endParaRPr lang="en-US" dirty="0"/>
          </a:p>
        </p:txBody>
      </p:sp>
      <p:sp>
        <p:nvSpPr>
          <p:cNvPr id="4" name="Rectangle 3"/>
          <p:cNvSpPr/>
          <p:nvPr/>
        </p:nvSpPr>
        <p:spPr>
          <a:xfrm>
            <a:off x="762000" y="1219200"/>
            <a:ext cx="7924800" cy="2123658"/>
          </a:xfrm>
          <a:prstGeom prst="rect">
            <a:avLst/>
          </a:prstGeom>
        </p:spPr>
        <p:txBody>
          <a:bodyPr wrap="square">
            <a:spAutoFit/>
          </a:bodyPr>
          <a:lstStyle/>
          <a:p>
            <a:r>
              <a:rPr lang="en-US" sz="4400" dirty="0"/>
              <a:t>“…I know your deeds; you have a reputation of being alive, but you are dead.”</a:t>
            </a:r>
            <a:r>
              <a:rPr 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1. REPUTATION</a:t>
            </a:r>
          </a:p>
        </p:txBody>
      </p:sp>
      <p:sp>
        <p:nvSpPr>
          <p:cNvPr id="3" name="Content Placeholder 2"/>
          <p:cNvSpPr>
            <a:spLocks noGrp="1"/>
          </p:cNvSpPr>
          <p:nvPr>
            <p:ph idx="1"/>
          </p:nvPr>
        </p:nvSpPr>
        <p:spPr/>
        <p:txBody>
          <a:bodyPr>
            <a:normAutofit/>
          </a:bodyPr>
          <a:lstStyle/>
          <a:p>
            <a:r>
              <a:rPr lang="en-US" sz="4000" dirty="0"/>
              <a:t>If they had a church calendar every day would be filled, but….</a:t>
            </a:r>
          </a:p>
          <a:p>
            <a:r>
              <a:rPr lang="en-US" sz="4000" dirty="0"/>
              <a:t>Ask around, everyone knows them.</a:t>
            </a:r>
          </a:p>
          <a:p>
            <a:r>
              <a:rPr lang="en-US" sz="4000" dirty="0"/>
              <a:t>Ask Jesus.</a:t>
            </a:r>
          </a:p>
          <a:p>
            <a:r>
              <a:rPr lang="en-US" sz="4000" dirty="0"/>
              <a:t>Dead!!!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1. REPUTATION</a:t>
            </a:r>
          </a:p>
        </p:txBody>
      </p:sp>
      <p:sp>
        <p:nvSpPr>
          <p:cNvPr id="3" name="Content Placeholder 2"/>
          <p:cNvSpPr>
            <a:spLocks noGrp="1"/>
          </p:cNvSpPr>
          <p:nvPr>
            <p:ph idx="1"/>
          </p:nvPr>
        </p:nvSpPr>
        <p:spPr/>
        <p:txBody>
          <a:bodyPr>
            <a:normAutofit/>
          </a:bodyPr>
          <a:lstStyle/>
          <a:p>
            <a:r>
              <a:rPr lang="en-US" sz="4000" dirty="0"/>
              <a:t>The key to any vibrant church is the Holy Spirit of God.</a:t>
            </a:r>
          </a:p>
          <a:p>
            <a:r>
              <a:rPr lang="en-US" sz="4000" dirty="0"/>
              <a:t>The Word of God must be proclaimed and the Holy Spirit must do His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 Isaiah 11:2</a:t>
            </a:r>
          </a:p>
        </p:txBody>
      </p:sp>
      <p:sp>
        <p:nvSpPr>
          <p:cNvPr id="3" name="Content Placeholder 2"/>
          <p:cNvSpPr>
            <a:spLocks noGrp="1"/>
          </p:cNvSpPr>
          <p:nvPr>
            <p:ph idx="1"/>
          </p:nvPr>
        </p:nvSpPr>
        <p:spPr>
          <a:xfrm>
            <a:off x="1066800" y="1828800"/>
            <a:ext cx="7696200" cy="4572000"/>
          </a:xfrm>
        </p:spPr>
        <p:txBody>
          <a:bodyPr>
            <a:normAutofit/>
          </a:bodyPr>
          <a:lstStyle/>
          <a:p>
            <a:endParaRPr lang="en-US" dirty="0"/>
          </a:p>
          <a:p>
            <a:endParaRPr lang="en-US" dirty="0"/>
          </a:p>
          <a:p>
            <a:endParaRPr lang="en-US" dirty="0"/>
          </a:p>
          <a:p>
            <a:pPr>
              <a:buNone/>
            </a:pPr>
            <a:r>
              <a:rPr lang="en-US" dirty="0"/>
              <a:t>           </a:t>
            </a:r>
            <a:endParaRPr lang="en-US" sz="4000" dirty="0"/>
          </a:p>
        </p:txBody>
      </p:sp>
      <p:sp>
        <p:nvSpPr>
          <p:cNvPr id="4" name="Rectangle 3"/>
          <p:cNvSpPr/>
          <p:nvPr/>
        </p:nvSpPr>
        <p:spPr>
          <a:xfrm>
            <a:off x="914400" y="1600200"/>
            <a:ext cx="7924800" cy="3785652"/>
          </a:xfrm>
          <a:prstGeom prst="rect">
            <a:avLst/>
          </a:prstGeom>
        </p:spPr>
        <p:txBody>
          <a:bodyPr wrap="square">
            <a:spAutoFit/>
          </a:bodyPr>
          <a:lstStyle/>
          <a:p>
            <a:r>
              <a:rPr lang="en-US" sz="4000" dirty="0"/>
              <a:t>“The Spirit of the Lord will rest on him, the Spirit of wisdom  and of understanding, the Spirit of counsel and of power, the Spirit of knowledge and of the fear of the LORD.”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3A8F-EDD5-4F61-97C4-382403835284}"/>
              </a:ext>
            </a:extLst>
          </p:cNvPr>
          <p:cNvSpPr>
            <a:spLocks noGrp="1"/>
          </p:cNvSpPr>
          <p:nvPr>
            <p:ph type="title"/>
          </p:nvPr>
        </p:nvSpPr>
        <p:spPr/>
        <p:txBody>
          <a:bodyPr/>
          <a:lstStyle/>
          <a:p>
            <a:pPr algn="ctr"/>
            <a:r>
              <a:rPr lang="en-US" sz="7200" dirty="0"/>
              <a:t>“WAKE UP”</a:t>
            </a:r>
          </a:p>
        </p:txBody>
      </p:sp>
      <p:sp>
        <p:nvSpPr>
          <p:cNvPr id="3" name="Content Placeholder 2">
            <a:extLst>
              <a:ext uri="{FF2B5EF4-FFF2-40B4-BE49-F238E27FC236}">
                <a16:creationId xmlns:a16="http://schemas.microsoft.com/office/drawing/2014/main" id="{D2A15869-C393-4A73-A9AD-47C03E5F880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024327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2. REVIVAL</a:t>
            </a:r>
          </a:p>
        </p:txBody>
      </p:sp>
      <p:sp>
        <p:nvSpPr>
          <p:cNvPr id="3" name="Content Placeholder 2"/>
          <p:cNvSpPr>
            <a:spLocks noGrp="1"/>
          </p:cNvSpPr>
          <p:nvPr>
            <p:ph idx="1"/>
          </p:nvPr>
        </p:nvSpPr>
        <p:spPr/>
        <p:txBody>
          <a:bodyPr>
            <a:normAutofit lnSpcReduction="10000"/>
          </a:bodyPr>
          <a:lstStyle/>
          <a:p>
            <a:r>
              <a:rPr lang="en-US" sz="4000" dirty="0"/>
              <a:t>How can we do this????</a:t>
            </a:r>
          </a:p>
          <a:p>
            <a:pPr>
              <a:buNone/>
            </a:pPr>
            <a:r>
              <a:rPr lang="en-US" sz="4000" dirty="0"/>
              <a:t>     A series of commands from Jesus,</a:t>
            </a:r>
          </a:p>
          <a:p>
            <a:r>
              <a:rPr lang="en-US" sz="4000" dirty="0"/>
              <a:t>1.  “ Wake up!!!”</a:t>
            </a:r>
          </a:p>
          <a:p>
            <a:r>
              <a:rPr lang="en-US" sz="4000" dirty="0"/>
              <a:t>2. “Strengthen what remains.” Like embers from a fire being fanned into flame.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2. REVIVAL</a:t>
            </a:r>
          </a:p>
        </p:txBody>
      </p:sp>
      <p:sp>
        <p:nvSpPr>
          <p:cNvPr id="3" name="Content Placeholder 2"/>
          <p:cNvSpPr>
            <a:spLocks noGrp="1"/>
          </p:cNvSpPr>
          <p:nvPr>
            <p:ph idx="1"/>
          </p:nvPr>
        </p:nvSpPr>
        <p:spPr/>
        <p:txBody>
          <a:bodyPr>
            <a:normAutofit/>
          </a:bodyPr>
          <a:lstStyle/>
          <a:p>
            <a:r>
              <a:rPr lang="en-US" sz="4000" dirty="0"/>
              <a:t>3. “Remember what you have received and heard.”</a:t>
            </a:r>
          </a:p>
          <a:p>
            <a:r>
              <a:rPr lang="en-US" sz="4000" dirty="0"/>
              <a:t>4. ”Obey it.”</a:t>
            </a:r>
          </a:p>
          <a:p>
            <a:r>
              <a:rPr lang="en-US" sz="4000" dirty="0"/>
              <a:t>5. “Repent.”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REVELATION 3:1-6</a:t>
            </a:r>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2. REVIVAL</a:t>
            </a:r>
          </a:p>
        </p:txBody>
      </p:sp>
      <p:sp>
        <p:nvSpPr>
          <p:cNvPr id="3" name="Content Placeholder 2"/>
          <p:cNvSpPr>
            <a:spLocks noGrp="1"/>
          </p:cNvSpPr>
          <p:nvPr>
            <p:ph idx="1"/>
          </p:nvPr>
        </p:nvSpPr>
        <p:spPr/>
        <p:txBody>
          <a:bodyPr>
            <a:normAutofit/>
          </a:bodyPr>
          <a:lstStyle/>
          <a:p>
            <a:r>
              <a:rPr lang="en-US" sz="4000" dirty="0"/>
              <a:t>He warned them.  </a:t>
            </a:r>
          </a:p>
          <a:p>
            <a:r>
              <a:rPr lang="en-US" sz="4000" dirty="0"/>
              <a:t>“If you do not wake up, I will come like a thief, and you will not know at what time I will come to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2819400"/>
          </a:xfrm>
        </p:spPr>
        <p:txBody>
          <a:bodyPr/>
          <a:lstStyle/>
          <a:p>
            <a:r>
              <a:rPr lang="en-US" sz="6000" dirty="0"/>
              <a:t>1. REPUTATION</a:t>
            </a:r>
            <a:br>
              <a:rPr lang="en-US" sz="6000" dirty="0"/>
            </a:br>
            <a:r>
              <a:rPr lang="en-US" sz="6000" dirty="0"/>
              <a:t>2. REVIVAL </a:t>
            </a:r>
            <a:br>
              <a:rPr lang="en-US" sz="6000" dirty="0"/>
            </a:br>
            <a:r>
              <a:rPr lang="en-US" sz="6000" dirty="0"/>
              <a:t>3. REMNANT</a:t>
            </a:r>
          </a:p>
        </p:txBody>
      </p:sp>
      <p:sp>
        <p:nvSpPr>
          <p:cNvPr id="3" name="Content Placeholder 2"/>
          <p:cNvSpPr>
            <a:spLocks noGrp="1"/>
          </p:cNvSpPr>
          <p:nvPr>
            <p:ph idx="1"/>
          </p:nvPr>
        </p:nvSpPr>
        <p:spPr>
          <a:xfrm>
            <a:off x="990600" y="3124200"/>
            <a:ext cx="7772400" cy="4572000"/>
          </a:xfrm>
        </p:spPr>
        <p:txBody>
          <a:bodyPr/>
          <a:lstStyle/>
          <a:p>
            <a:r>
              <a:rPr lang="en-US" sz="3600" dirty="0"/>
              <a:t>The 3</a:t>
            </a:r>
            <a:r>
              <a:rPr lang="en-US" sz="3600" baseline="30000" dirty="0"/>
              <a:t>RD</a:t>
            </a:r>
            <a:r>
              <a:rPr lang="en-US" sz="3600" dirty="0"/>
              <a:t> “R” is REMNANT.  </a:t>
            </a:r>
          </a:p>
          <a:p>
            <a:r>
              <a:rPr lang="en-US" sz="3600" dirty="0"/>
              <a:t>Jesus says, “yet you have a few people… who have not soiled their clothes.”  A few is a remnant, there should be more, but there is not</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3. REMNANT</a:t>
            </a:r>
          </a:p>
        </p:txBody>
      </p:sp>
      <p:sp>
        <p:nvSpPr>
          <p:cNvPr id="3" name="Content Placeholder 2"/>
          <p:cNvSpPr>
            <a:spLocks noGrp="1"/>
          </p:cNvSpPr>
          <p:nvPr>
            <p:ph idx="1"/>
          </p:nvPr>
        </p:nvSpPr>
        <p:spPr/>
        <p:txBody>
          <a:bodyPr>
            <a:normAutofit/>
          </a:bodyPr>
          <a:lstStyle/>
          <a:p>
            <a:r>
              <a:rPr lang="en-US" sz="4000" dirty="0"/>
              <a:t>“He who overcomes will, like them, be dressed in white.”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JOHN 5:3-5</a:t>
            </a:r>
          </a:p>
        </p:txBody>
      </p:sp>
      <p:sp>
        <p:nvSpPr>
          <p:cNvPr id="3" name="Content Placeholder 2"/>
          <p:cNvSpPr>
            <a:spLocks noGrp="1"/>
          </p:cNvSpPr>
          <p:nvPr>
            <p:ph idx="1"/>
          </p:nvPr>
        </p:nvSpPr>
        <p:spPr/>
        <p:txBody>
          <a:bodyPr>
            <a:normAutofit/>
          </a:bodyPr>
          <a:lstStyle/>
          <a:p>
            <a:r>
              <a:rPr lang="en-US" sz="3200" dirty="0"/>
              <a:t>This is love for God: to obey his commands. And his commands are not burdensome, 4) for everyone born of God overcomes the world. This is the victory that has overcome the world, even </a:t>
            </a:r>
            <a:r>
              <a:rPr lang="en-US" sz="3200" b="1" i="1" u="sng" dirty="0"/>
              <a:t>our faith</a:t>
            </a:r>
            <a:r>
              <a:rPr lang="en-US" sz="3200" dirty="0"/>
              <a:t>. 5) Who is it that overcomes the world? Only </a:t>
            </a:r>
            <a:r>
              <a:rPr lang="en-US" sz="3200" b="1" i="1" u="sng" dirty="0"/>
              <a:t>he who believes </a:t>
            </a:r>
            <a:r>
              <a:rPr lang="en-US" sz="3200" dirty="0"/>
              <a:t>that Jesus is the Son of God.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3. REMNANT</a:t>
            </a:r>
          </a:p>
        </p:txBody>
      </p:sp>
      <p:sp>
        <p:nvSpPr>
          <p:cNvPr id="3" name="Content Placeholder 2"/>
          <p:cNvSpPr>
            <a:spLocks noGrp="1"/>
          </p:cNvSpPr>
          <p:nvPr>
            <p:ph idx="1"/>
          </p:nvPr>
        </p:nvSpPr>
        <p:spPr/>
        <p:txBody>
          <a:bodyPr>
            <a:normAutofit/>
          </a:bodyPr>
          <a:lstStyle/>
          <a:p>
            <a:r>
              <a:rPr lang="en-US" sz="4000" dirty="0"/>
              <a:t>Are you part of those in the remnant?</a:t>
            </a:r>
          </a:p>
          <a:p>
            <a:r>
              <a:rPr lang="en-US" sz="4000" dirty="0"/>
              <a:t>Are you one of those who overcome by your faith?</a:t>
            </a:r>
          </a:p>
          <a:p>
            <a:r>
              <a:rPr lang="en-US" sz="4000" dirty="0"/>
              <a:t>Is your name written in the book of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Book of Life”</a:t>
            </a:r>
          </a:p>
        </p:txBody>
      </p:sp>
      <p:sp>
        <p:nvSpPr>
          <p:cNvPr id="3" name="Content Placeholder 2"/>
          <p:cNvSpPr>
            <a:spLocks noGrp="1"/>
          </p:cNvSpPr>
          <p:nvPr>
            <p:ph idx="1"/>
          </p:nvPr>
        </p:nvSpPr>
        <p:spPr/>
        <p:txBody>
          <a:bodyPr>
            <a:normAutofit/>
          </a:bodyPr>
          <a:lstStyle/>
          <a:p>
            <a:r>
              <a:rPr lang="en-US" sz="4000" dirty="0"/>
              <a:t>What is this?</a:t>
            </a:r>
          </a:p>
          <a:p>
            <a:r>
              <a:rPr lang="en-US" sz="4000" dirty="0"/>
              <a:t>It is first mentioned in the OT,  Psalm 69:28.</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Psalm 69:28</a:t>
            </a:r>
          </a:p>
        </p:txBody>
      </p:sp>
      <p:sp>
        <p:nvSpPr>
          <p:cNvPr id="3" name="Content Placeholder 2"/>
          <p:cNvSpPr>
            <a:spLocks noGrp="1"/>
          </p:cNvSpPr>
          <p:nvPr>
            <p:ph idx="1"/>
          </p:nvPr>
        </p:nvSpPr>
        <p:spPr/>
        <p:txBody>
          <a:bodyPr>
            <a:normAutofit/>
          </a:bodyPr>
          <a:lstStyle/>
          <a:p>
            <a:r>
              <a:rPr lang="en-US" sz="4400" dirty="0"/>
              <a:t>“May they be blotted out of </a:t>
            </a:r>
            <a:r>
              <a:rPr lang="en-US" sz="4400" u="sng" dirty="0"/>
              <a:t>the book of life </a:t>
            </a:r>
            <a:r>
              <a:rPr lang="en-US" sz="4400" dirty="0"/>
              <a:t>and not be listed with the righteous.”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10:20</a:t>
            </a:r>
          </a:p>
        </p:txBody>
      </p:sp>
      <p:sp>
        <p:nvSpPr>
          <p:cNvPr id="3" name="Content Placeholder 2"/>
          <p:cNvSpPr>
            <a:spLocks noGrp="1"/>
          </p:cNvSpPr>
          <p:nvPr>
            <p:ph idx="1"/>
          </p:nvPr>
        </p:nvSpPr>
        <p:spPr/>
        <p:txBody>
          <a:bodyPr>
            <a:normAutofit/>
          </a:bodyPr>
          <a:lstStyle/>
          <a:p>
            <a:r>
              <a:rPr lang="en-US" sz="4400" dirty="0"/>
              <a:t>“…Rejoice that your names are written in heaven.”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Philippians 4:3</a:t>
            </a:r>
          </a:p>
        </p:txBody>
      </p:sp>
      <p:sp>
        <p:nvSpPr>
          <p:cNvPr id="3" name="Content Placeholder 2"/>
          <p:cNvSpPr>
            <a:spLocks noGrp="1"/>
          </p:cNvSpPr>
          <p:nvPr>
            <p:ph idx="1"/>
          </p:nvPr>
        </p:nvSpPr>
        <p:spPr/>
        <p:txBody>
          <a:bodyPr>
            <a:normAutofit/>
          </a:bodyPr>
          <a:lstStyle/>
          <a:p>
            <a:r>
              <a:rPr lang="en-US" sz="4000" dirty="0"/>
              <a:t>“…My fellow workers, whose names are in </a:t>
            </a:r>
            <a:r>
              <a:rPr lang="en-US" sz="4000" u="sng" dirty="0"/>
              <a:t>the book of life</a:t>
            </a:r>
            <a:r>
              <a:rPr lang="en-US" sz="4000"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13:8</a:t>
            </a:r>
          </a:p>
        </p:txBody>
      </p:sp>
      <p:sp>
        <p:nvSpPr>
          <p:cNvPr id="3" name="Content Placeholder 2"/>
          <p:cNvSpPr>
            <a:spLocks noGrp="1"/>
          </p:cNvSpPr>
          <p:nvPr>
            <p:ph idx="1"/>
          </p:nvPr>
        </p:nvSpPr>
        <p:spPr/>
        <p:txBody>
          <a:bodyPr>
            <a:normAutofit/>
          </a:bodyPr>
          <a:lstStyle/>
          <a:p>
            <a:r>
              <a:rPr lang="en-US" sz="4000" dirty="0"/>
              <a:t>“All inhabitants of the earth will worship the beast--all whose names have not been written in </a:t>
            </a:r>
            <a:r>
              <a:rPr lang="en-US" sz="4000" u="sng" dirty="0"/>
              <a:t>the book of life belonging to the Lamb</a:t>
            </a:r>
            <a:r>
              <a:rPr lang="en-US" sz="4000" dirty="0"/>
              <a:t> that was slain from the creation of the world.”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3:1</a:t>
            </a:r>
          </a:p>
        </p:txBody>
      </p:sp>
      <p:sp>
        <p:nvSpPr>
          <p:cNvPr id="3" name="Content Placeholder 2"/>
          <p:cNvSpPr>
            <a:spLocks noGrp="1"/>
          </p:cNvSpPr>
          <p:nvPr>
            <p:ph idx="1"/>
          </p:nvPr>
        </p:nvSpPr>
        <p:spPr>
          <a:xfrm>
            <a:off x="838200" y="1676400"/>
            <a:ext cx="7772400" cy="4267200"/>
          </a:xfrm>
        </p:spPr>
        <p:txBody>
          <a:bodyPr/>
          <a:lstStyle/>
          <a:p>
            <a:endParaRPr lang="en-US" dirty="0"/>
          </a:p>
        </p:txBody>
      </p:sp>
      <p:sp>
        <p:nvSpPr>
          <p:cNvPr id="4" name="Rectangle 3"/>
          <p:cNvSpPr/>
          <p:nvPr/>
        </p:nvSpPr>
        <p:spPr>
          <a:xfrm>
            <a:off x="762000" y="990600"/>
            <a:ext cx="7924800" cy="4832092"/>
          </a:xfrm>
          <a:prstGeom prst="rect">
            <a:avLst/>
          </a:prstGeom>
        </p:spPr>
        <p:txBody>
          <a:bodyPr wrap="square">
            <a:spAutoFit/>
          </a:bodyPr>
          <a:lstStyle/>
          <a:p>
            <a:r>
              <a:rPr lang="en-US" sz="4400" dirty="0"/>
              <a:t>"To the angel of the church in Sardis write: These are the words of him who holds the seven spirits of God and the seven stars. I know your deeds; you have a reputation of being alive, but you are dead.”</a:t>
            </a:r>
            <a:r>
              <a:rPr lang="en-US"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17:8</a:t>
            </a:r>
          </a:p>
        </p:txBody>
      </p:sp>
      <p:sp>
        <p:nvSpPr>
          <p:cNvPr id="3" name="Content Placeholder 2"/>
          <p:cNvSpPr>
            <a:spLocks noGrp="1"/>
          </p:cNvSpPr>
          <p:nvPr>
            <p:ph idx="1"/>
          </p:nvPr>
        </p:nvSpPr>
        <p:spPr/>
        <p:txBody>
          <a:bodyPr>
            <a:normAutofit/>
          </a:bodyPr>
          <a:lstStyle/>
          <a:p>
            <a:r>
              <a:rPr lang="en-US" sz="4000" dirty="0"/>
              <a:t>“…The inhabitants of the earth whose names have not been written in </a:t>
            </a:r>
            <a:r>
              <a:rPr lang="en-US" sz="4000" u="sng" dirty="0"/>
              <a:t>the book of life </a:t>
            </a:r>
            <a:r>
              <a:rPr lang="en-US" sz="4000" dirty="0"/>
              <a:t>from the creation of the world will be astonished when they see the beast, because he once was, now is not, and yet will come.”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20:12 </a:t>
            </a:r>
          </a:p>
        </p:txBody>
      </p:sp>
      <p:sp>
        <p:nvSpPr>
          <p:cNvPr id="3" name="Content Placeholder 2"/>
          <p:cNvSpPr>
            <a:spLocks noGrp="1"/>
          </p:cNvSpPr>
          <p:nvPr>
            <p:ph idx="1"/>
          </p:nvPr>
        </p:nvSpPr>
        <p:spPr>
          <a:xfrm>
            <a:off x="914400" y="1295400"/>
            <a:ext cx="7772400" cy="4572000"/>
          </a:xfrm>
        </p:spPr>
        <p:txBody>
          <a:bodyPr>
            <a:noAutofit/>
          </a:bodyPr>
          <a:lstStyle/>
          <a:p>
            <a:r>
              <a:rPr lang="en-US" sz="4000" dirty="0"/>
              <a:t>“And I saw the dead, great and small, standing before the throne, and books were opened. Another book was opened, which is</a:t>
            </a:r>
            <a:r>
              <a:rPr lang="en-US" sz="4000" u="sng" dirty="0"/>
              <a:t> the book of life</a:t>
            </a:r>
            <a:r>
              <a:rPr lang="en-US" sz="4000" dirty="0"/>
              <a:t>. The dead were judged according to what they had done as recorded in the books.”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20:15</a:t>
            </a:r>
          </a:p>
        </p:txBody>
      </p:sp>
      <p:sp>
        <p:nvSpPr>
          <p:cNvPr id="3" name="Content Placeholder 2"/>
          <p:cNvSpPr>
            <a:spLocks noGrp="1"/>
          </p:cNvSpPr>
          <p:nvPr>
            <p:ph idx="1"/>
          </p:nvPr>
        </p:nvSpPr>
        <p:spPr/>
        <p:txBody>
          <a:bodyPr>
            <a:normAutofit/>
          </a:bodyPr>
          <a:lstStyle/>
          <a:p>
            <a:r>
              <a:rPr lang="en-US" sz="4000" dirty="0"/>
              <a:t>“If anyone's name was not found written in </a:t>
            </a:r>
            <a:r>
              <a:rPr lang="en-US" sz="4000" u="sng" dirty="0"/>
              <a:t>the book of life</a:t>
            </a:r>
            <a:r>
              <a:rPr lang="en-US" sz="4000" dirty="0"/>
              <a:t>, he was thrown into the lake of fire.”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21:27</a:t>
            </a:r>
          </a:p>
        </p:txBody>
      </p:sp>
      <p:sp>
        <p:nvSpPr>
          <p:cNvPr id="3" name="Content Placeholder 2"/>
          <p:cNvSpPr>
            <a:spLocks noGrp="1"/>
          </p:cNvSpPr>
          <p:nvPr>
            <p:ph idx="1"/>
          </p:nvPr>
        </p:nvSpPr>
        <p:spPr>
          <a:xfrm>
            <a:off x="914400" y="1371600"/>
            <a:ext cx="7772400" cy="4572000"/>
          </a:xfrm>
        </p:spPr>
        <p:txBody>
          <a:bodyPr>
            <a:normAutofit/>
          </a:bodyPr>
          <a:lstStyle/>
          <a:p>
            <a:r>
              <a:rPr lang="en-US" sz="4000" dirty="0"/>
              <a:t>“Nothing impure will ever enter it, nor will anyone who does what is shameful or deceitful, but only those whose names are written in </a:t>
            </a:r>
            <a:r>
              <a:rPr lang="en-US" sz="4000" u="sng" dirty="0"/>
              <a:t>the Lamb's book of life</a:t>
            </a:r>
            <a:r>
              <a:rPr lang="en-US" sz="4000"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3. REMNANT</a:t>
            </a:r>
          </a:p>
        </p:txBody>
      </p:sp>
      <p:sp>
        <p:nvSpPr>
          <p:cNvPr id="3" name="Content Placeholder 2"/>
          <p:cNvSpPr>
            <a:spLocks noGrp="1"/>
          </p:cNvSpPr>
          <p:nvPr>
            <p:ph idx="1"/>
          </p:nvPr>
        </p:nvSpPr>
        <p:spPr/>
        <p:txBody>
          <a:bodyPr>
            <a:normAutofit/>
          </a:bodyPr>
          <a:lstStyle/>
          <a:p>
            <a:r>
              <a:rPr lang="en-US" sz="4000" dirty="0"/>
              <a:t>Are you part of those in the remnant?</a:t>
            </a:r>
          </a:p>
          <a:p>
            <a:r>
              <a:rPr lang="en-US" sz="4000" dirty="0"/>
              <a:t>Are you one of those who overcome by your faith?</a:t>
            </a:r>
          </a:p>
          <a:p>
            <a:r>
              <a:rPr lang="en-US" sz="4000" dirty="0"/>
              <a:t>Is your name written in the book of life?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JOHN 5:3-5</a:t>
            </a:r>
          </a:p>
        </p:txBody>
      </p:sp>
      <p:sp>
        <p:nvSpPr>
          <p:cNvPr id="3" name="Content Placeholder 2"/>
          <p:cNvSpPr>
            <a:spLocks noGrp="1"/>
          </p:cNvSpPr>
          <p:nvPr>
            <p:ph idx="1"/>
          </p:nvPr>
        </p:nvSpPr>
        <p:spPr/>
        <p:txBody>
          <a:bodyPr>
            <a:normAutofit/>
          </a:bodyPr>
          <a:lstStyle/>
          <a:p>
            <a:r>
              <a:rPr lang="en-US" sz="3200" dirty="0"/>
              <a:t>This is love for God: to obey his commands. And his commands are not burdensome, 4) for everyone born of God overcomes the world. This is the victory that has overcome the world, even </a:t>
            </a:r>
            <a:r>
              <a:rPr lang="en-US" sz="3200" b="1" i="1" u="sng" dirty="0"/>
              <a:t>our faith</a:t>
            </a:r>
            <a:r>
              <a:rPr lang="en-US" sz="3200" dirty="0"/>
              <a:t>. 5) Who is it that overcomes the world? Only </a:t>
            </a:r>
            <a:r>
              <a:rPr lang="en-US" sz="3200" b="1" i="1" u="sng" dirty="0"/>
              <a:t>he who believes </a:t>
            </a:r>
            <a:r>
              <a:rPr lang="en-US" sz="3200" dirty="0"/>
              <a:t>that Jesus is the Son of God.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a:t>ONLY TRUST HIM</a:t>
            </a:r>
          </a:p>
        </p:txBody>
      </p:sp>
      <p:sp>
        <p:nvSpPr>
          <p:cNvPr id="3" name="Content Placeholder 2"/>
          <p:cNvSpPr>
            <a:spLocks noGrp="1"/>
          </p:cNvSpPr>
          <p:nvPr>
            <p:ph idx="1"/>
          </p:nvPr>
        </p:nvSpPr>
        <p:spPr/>
        <p:txBody>
          <a:bodyPr>
            <a:normAutofit/>
          </a:bodyPr>
          <a:lstStyle/>
          <a:p>
            <a:pPr algn="ctr"/>
            <a:r>
              <a:rPr lang="en-US" sz="4800" dirty="0"/>
              <a:t>HYMN # 317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3:2</a:t>
            </a:r>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914400" y="1219200"/>
            <a:ext cx="7848600" cy="2800767"/>
          </a:xfrm>
          <a:prstGeom prst="rect">
            <a:avLst/>
          </a:prstGeom>
        </p:spPr>
        <p:txBody>
          <a:bodyPr wrap="square">
            <a:spAutoFit/>
          </a:bodyPr>
          <a:lstStyle/>
          <a:p>
            <a:r>
              <a:rPr lang="en-US" sz="4400" dirty="0"/>
              <a:t>Wake up! Strengthen what remains and is about to die, for I have not found your deeds complete in the sight of my God.</a:t>
            </a:r>
            <a:endParaRPr lang="en-US" dirty="0"/>
          </a:p>
        </p:txBody>
      </p:sp>
      <p:sp>
        <p:nvSpPr>
          <p:cNvPr id="5" name="Rectangle 4"/>
          <p:cNvSpPr/>
          <p:nvPr/>
        </p:nvSpPr>
        <p:spPr>
          <a:xfrm>
            <a:off x="914400" y="1905000"/>
            <a:ext cx="5943600" cy="369332"/>
          </a:xfrm>
          <a:prstGeom prst="rect">
            <a:avLst/>
          </a:prstGeom>
        </p:spPr>
        <p:txBody>
          <a:bodyPr wrap="square">
            <a:spAutoFit/>
          </a:bodyPr>
          <a:lstStyle/>
          <a:p>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3:3</a:t>
            </a:r>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838200" y="1219200"/>
            <a:ext cx="7772400" cy="4154984"/>
          </a:xfrm>
          <a:prstGeom prst="rect">
            <a:avLst/>
          </a:prstGeom>
        </p:spPr>
        <p:txBody>
          <a:bodyPr wrap="square">
            <a:spAutoFit/>
          </a:bodyPr>
          <a:lstStyle/>
          <a:p>
            <a:r>
              <a:rPr lang="en-US" sz="4400" dirty="0"/>
              <a:t>Remember, therefore, what you have received and heard; obey it, and repent. But if you do not wake up, I will come like a thief, and you will not know at what time I will come to you.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3:4</a:t>
            </a:r>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914400" y="1295400"/>
            <a:ext cx="7848600" cy="3477875"/>
          </a:xfrm>
          <a:prstGeom prst="rect">
            <a:avLst/>
          </a:prstGeom>
        </p:spPr>
        <p:txBody>
          <a:bodyPr wrap="square">
            <a:spAutoFit/>
          </a:bodyPr>
          <a:lstStyle/>
          <a:p>
            <a:r>
              <a:rPr lang="en-US" sz="4400" dirty="0"/>
              <a:t>Yet you have a few people in Sardis who have not soiled their clothes. They will walk with me, dressed in white, for they are worthy.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3:5</a:t>
            </a:r>
          </a:p>
        </p:txBody>
      </p:sp>
      <p:sp>
        <p:nvSpPr>
          <p:cNvPr id="3" name="Content Placeholder 2"/>
          <p:cNvSpPr>
            <a:spLocks noGrp="1"/>
          </p:cNvSpPr>
          <p:nvPr>
            <p:ph idx="1"/>
          </p:nvPr>
        </p:nvSpPr>
        <p:spPr/>
        <p:txBody>
          <a:bodyPr/>
          <a:lstStyle/>
          <a:p>
            <a:endParaRPr lang="en-US"/>
          </a:p>
        </p:txBody>
      </p:sp>
      <p:sp>
        <p:nvSpPr>
          <p:cNvPr id="4" name="Rectangle 3"/>
          <p:cNvSpPr/>
          <p:nvPr/>
        </p:nvSpPr>
        <p:spPr>
          <a:xfrm>
            <a:off x="914400" y="1219200"/>
            <a:ext cx="7772400" cy="4154984"/>
          </a:xfrm>
          <a:prstGeom prst="rect">
            <a:avLst/>
          </a:prstGeom>
        </p:spPr>
        <p:txBody>
          <a:bodyPr wrap="square">
            <a:spAutoFit/>
          </a:bodyPr>
          <a:lstStyle/>
          <a:p>
            <a:r>
              <a:rPr lang="en-US" sz="4400" dirty="0"/>
              <a:t>He who overcomes will, like them, be dressed in white. I will never blot out his name from the book of life, but will acknowledge his name before my Father and his angels.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3:6</a:t>
            </a:r>
          </a:p>
        </p:txBody>
      </p:sp>
      <p:sp>
        <p:nvSpPr>
          <p:cNvPr id="3" name="Content Placeholder 2"/>
          <p:cNvSpPr>
            <a:spLocks noGrp="1"/>
          </p:cNvSpPr>
          <p:nvPr>
            <p:ph idx="1"/>
          </p:nvPr>
        </p:nvSpPr>
        <p:spPr/>
        <p:txBody>
          <a:bodyPr/>
          <a:lstStyle/>
          <a:p>
            <a:endParaRPr lang="en-US"/>
          </a:p>
        </p:txBody>
      </p:sp>
      <p:sp>
        <p:nvSpPr>
          <p:cNvPr id="4" name="Rectangle 3"/>
          <p:cNvSpPr/>
          <p:nvPr/>
        </p:nvSpPr>
        <p:spPr>
          <a:xfrm>
            <a:off x="914400" y="1295400"/>
            <a:ext cx="7924800" cy="2123658"/>
          </a:xfrm>
          <a:prstGeom prst="rect">
            <a:avLst/>
          </a:prstGeom>
        </p:spPr>
        <p:txBody>
          <a:bodyPr wrap="square">
            <a:spAutoFit/>
          </a:bodyPr>
          <a:lstStyle/>
          <a:p>
            <a:r>
              <a:rPr lang="en-US" sz="4400" dirty="0"/>
              <a:t>He who has an ear, let him hear what the Spirit says to the churches.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545336"/>
          </a:xfrm>
        </p:spPr>
        <p:txBody>
          <a:bodyPr/>
          <a:lstStyle/>
          <a:p>
            <a:pPr algn="ctr"/>
            <a:r>
              <a:rPr lang="en-US" dirty="0"/>
              <a:t>SARDIS: </a:t>
            </a:r>
            <a:br>
              <a:rPr lang="en-US" dirty="0"/>
            </a:br>
            <a:r>
              <a:rPr lang="en-US" sz="5400" dirty="0"/>
              <a:t>THE FEEBLE CHURCH</a:t>
            </a:r>
          </a:p>
        </p:txBody>
      </p:sp>
      <p:sp>
        <p:nvSpPr>
          <p:cNvPr id="3" name="Content Placeholder 2"/>
          <p:cNvSpPr>
            <a:spLocks noGrp="1"/>
          </p:cNvSpPr>
          <p:nvPr>
            <p:ph idx="1"/>
          </p:nvPr>
        </p:nvSpPr>
        <p:spPr>
          <a:xfrm>
            <a:off x="914400" y="2133600"/>
            <a:ext cx="7772400" cy="4221960"/>
          </a:xfrm>
        </p:spPr>
        <p:txBody>
          <a:bodyPr>
            <a:normAutofit/>
          </a:bodyPr>
          <a:lstStyle/>
          <a:p>
            <a:r>
              <a:rPr lang="en-US" sz="4000" dirty="0"/>
              <a:t>Nothing very good is said about this church.</a:t>
            </a:r>
          </a:p>
          <a:p>
            <a:r>
              <a:rPr lang="en-US" sz="4000" dirty="0"/>
              <a:t>They had a good reputation, but Jesus was not impressed.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3935</TotalTime>
  <Words>1057</Words>
  <Application>Microsoft Office PowerPoint</Application>
  <PresentationFormat>On-screen Show (4:3)</PresentationFormat>
  <Paragraphs>90</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Algerian</vt:lpstr>
      <vt:lpstr>Consolas</vt:lpstr>
      <vt:lpstr>Corbel</vt:lpstr>
      <vt:lpstr>Wingdings</vt:lpstr>
      <vt:lpstr>Wingdings 2</vt:lpstr>
      <vt:lpstr>Wingdings 3</vt:lpstr>
      <vt:lpstr>Metro</vt:lpstr>
      <vt:lpstr>THE CHURCH AT SARDIS: THE FEEBLE CHURCH</vt:lpstr>
      <vt:lpstr>REVELATION 3:1-6</vt:lpstr>
      <vt:lpstr>Rev. 3:1</vt:lpstr>
      <vt:lpstr>Rev. 3:2</vt:lpstr>
      <vt:lpstr>Rev. 3:3</vt:lpstr>
      <vt:lpstr>Rev. 3:4</vt:lpstr>
      <vt:lpstr>Rev. 3:5</vt:lpstr>
      <vt:lpstr>Rev. 3:6</vt:lpstr>
      <vt:lpstr>SARDIS:  THE FEEBLE CHURCH</vt:lpstr>
      <vt:lpstr>PowerPoint Presentation</vt:lpstr>
      <vt:lpstr>PowerPoint Presentation</vt:lpstr>
      <vt:lpstr>THE CHURCH OF  THE 3 R’S</vt:lpstr>
      <vt:lpstr>Rev. 3:1B</vt:lpstr>
      <vt:lpstr>1. REPUTATION</vt:lpstr>
      <vt:lpstr>1. REPUTATION</vt:lpstr>
      <vt:lpstr> Isaiah 11:2</vt:lpstr>
      <vt:lpstr>“WAKE UP”</vt:lpstr>
      <vt:lpstr>2. REVIVAL</vt:lpstr>
      <vt:lpstr>2. REVIVAL</vt:lpstr>
      <vt:lpstr>2. REVIVAL</vt:lpstr>
      <vt:lpstr>1. REPUTATION 2. REVIVAL  3. REMNANT</vt:lpstr>
      <vt:lpstr>3. REMNANT</vt:lpstr>
      <vt:lpstr>1 JOHN 5:3-5</vt:lpstr>
      <vt:lpstr>3. REMNANT</vt:lpstr>
      <vt:lpstr>“The Book of Life”</vt:lpstr>
      <vt:lpstr>Psalm 69:28</vt:lpstr>
      <vt:lpstr>Luke 10:20</vt:lpstr>
      <vt:lpstr>Philippians 4:3</vt:lpstr>
      <vt:lpstr>Rev. 13:8</vt:lpstr>
      <vt:lpstr>Rev. 17:8</vt:lpstr>
      <vt:lpstr>Rev. 20:12 </vt:lpstr>
      <vt:lpstr>Rev. 20:15</vt:lpstr>
      <vt:lpstr>Rev. 21:27</vt:lpstr>
      <vt:lpstr>3. REMNANT</vt:lpstr>
      <vt:lpstr>1 JOHN 5:3-5</vt:lpstr>
      <vt:lpstr>PowerPoint Presentation</vt:lpstr>
      <vt:lpstr>ONLY TRUST HIM</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 AT SARDIS: THE FEEBLE CHURCH</dc:title>
  <dc:creator>steve hokuf</dc:creator>
  <cp:lastModifiedBy>Sound Booth</cp:lastModifiedBy>
  <cp:revision>6</cp:revision>
  <dcterms:created xsi:type="dcterms:W3CDTF">2021-11-01T13:42:00Z</dcterms:created>
  <dcterms:modified xsi:type="dcterms:W3CDTF">2021-11-07T15:07:39Z</dcterms:modified>
</cp:coreProperties>
</file>