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8" r:id="rId17"/>
    <p:sldId id="277" r:id="rId18"/>
    <p:sldId id="276" r:id="rId19"/>
    <p:sldId id="271" r:id="rId20"/>
    <p:sldId id="282" r:id="rId21"/>
    <p:sldId id="281" r:id="rId22"/>
    <p:sldId id="283" r:id="rId23"/>
    <p:sldId id="279" r:id="rId24"/>
    <p:sldId id="280" r:id="rId25"/>
    <p:sldId id="272" r:id="rId26"/>
    <p:sldId id="273" r:id="rId27"/>
    <p:sldId id="274" r:id="rId28"/>
    <p:sldId id="27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765"/>
    <a:srgbClr val="D9F07A"/>
    <a:srgbClr val="FCB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55A9A-01CF-46B0-BCA3-763EE6A85636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5A6D1-D06A-4C9F-A120-69D550426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A6D1-D06A-4C9F-A120-69D550426E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78-9633-49CF-9239-DE768F2C861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F65-5567-4F1A-B1C9-8BE8680DB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78-9633-49CF-9239-DE768F2C861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F65-5567-4F1A-B1C9-8BE8680DB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78-9633-49CF-9239-DE768F2C861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F65-5567-4F1A-B1C9-8BE8680DB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78-9633-49CF-9239-DE768F2C861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F65-5567-4F1A-B1C9-8BE8680DB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78-9633-49CF-9239-DE768F2C861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F65-5567-4F1A-B1C9-8BE8680DB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78-9633-49CF-9239-DE768F2C861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F65-5567-4F1A-B1C9-8BE8680DB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78-9633-49CF-9239-DE768F2C861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F65-5567-4F1A-B1C9-8BE8680DB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78-9633-49CF-9239-DE768F2C861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F65-5567-4F1A-B1C9-8BE8680DB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78-9633-49CF-9239-DE768F2C861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F65-5567-4F1A-B1C9-8BE8680DB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78-9633-49CF-9239-DE768F2C861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F65-5567-4F1A-B1C9-8BE8680DB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05804178-9633-49CF-9239-DE768F2C861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45772F65-5567-4F1A-B1C9-8BE8680DB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804178-9633-49CF-9239-DE768F2C861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5772F65-5567-4F1A-B1C9-8BE8680DB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1001"/>
            <a:ext cx="7772400" cy="3219450"/>
          </a:xfrm>
        </p:spPr>
        <p:txBody>
          <a:bodyPr>
            <a:noAutofit/>
          </a:bodyPr>
          <a:lstStyle/>
          <a:p>
            <a:pPr algn="ctr"/>
            <a:r>
              <a:rPr lang="en-US" sz="8800" i="1" dirty="0">
                <a:solidFill>
                  <a:srgbClr val="D9F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CHURCH AT LAODICEA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276600"/>
            <a:ext cx="7772400" cy="1676400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FCB186"/>
                </a:solidFill>
              </a:rPr>
              <a:t>REVELATION 3:14-22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12064"/>
            <a:ext cx="10058400" cy="1850136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CB186"/>
                </a:solidFill>
              </a:rPr>
              <a:t>HEY, I HOPE THAT’S NOT OUR CHURCH 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743200"/>
            <a:ext cx="7772400" cy="36123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>
                <a:solidFill>
                  <a:srgbClr val="FCB186"/>
                </a:solidFill>
              </a:rPr>
              <a:t>3 BIG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1. WORTHLESS</a:t>
            </a:r>
          </a:p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2. WRETCHED</a:t>
            </a:r>
          </a:p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3. WITHOUT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CB186"/>
                </a:solidFill>
              </a:rPr>
              <a:t>1. WORTHLESS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70" y="1219200"/>
            <a:ext cx="10472530" cy="5136360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COLD is good and refreshing to drink, like the water they piped from 6 miles south of the city.</a:t>
            </a:r>
          </a:p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HOT is therapeutic and even medicinal, like a hot mineral spring 6 miles north of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CB186"/>
                </a:solidFill>
              </a:rPr>
              <a:t>1. WORTHLESS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83560"/>
            <a:ext cx="10058400" cy="4572000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LUKEWARM is neither.</a:t>
            </a:r>
          </a:p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This speaks of the barrenness of their good works.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CB186"/>
                </a:solidFill>
              </a:rPr>
              <a:t>1. WORTHLESS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CB186"/>
                </a:solidFill>
              </a:rPr>
              <a:t>2. WRETCHED (17-18)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26464"/>
            <a:ext cx="10058400" cy="4929096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They think that they are wealthy.  They were the wealthiest of all 7 cities and 7 churches.</a:t>
            </a:r>
          </a:p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But, Jesus says that they are poor and wretched.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CB186"/>
                </a:solidFill>
              </a:rPr>
              <a:t>2. WRETCHED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83560"/>
            <a:ext cx="10058400" cy="4572000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They were famous for their wealth.</a:t>
            </a:r>
          </a:p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Jesus says that they need His gold to be truly rich.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CB186"/>
                </a:solidFill>
              </a:rPr>
              <a:t>2. WRETCHED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83560"/>
            <a:ext cx="10058400" cy="4572000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They were famous for cloth made from sheep’s wool.</a:t>
            </a:r>
          </a:p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Jesus says that they need His white clothes to wear, they are actually naked.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CB186"/>
                </a:solidFill>
              </a:rPr>
              <a:t>2. WRETCHED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83560"/>
            <a:ext cx="10058400" cy="4572000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They were famous for a medical school that made eye salve and ear salve that was exported all over the Roman Empire.</a:t>
            </a:r>
          </a:p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Jesus says that they need His medicine.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1621536"/>
          </a:xfrm>
        </p:spPr>
        <p:txBody>
          <a:bodyPr/>
          <a:lstStyle/>
          <a:p>
            <a:r>
              <a:rPr lang="en-US" sz="5400" dirty="0">
                <a:solidFill>
                  <a:srgbClr val="FCB186"/>
                </a:solidFill>
              </a:rPr>
              <a:t>3. WITHOUT CHRIST(3:19)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905000"/>
            <a:ext cx="10058400" cy="3917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>
                <a:solidFill>
                  <a:srgbClr val="D9F07A"/>
                </a:solidFill>
              </a:rPr>
              <a:t>“Those whom I love I rebuke and discipline.”</a:t>
            </a:r>
          </a:p>
          <a:p>
            <a:pPr>
              <a:buNone/>
            </a:pPr>
            <a:r>
              <a:rPr lang="en-US" sz="4400" dirty="0">
                <a:solidFill>
                  <a:srgbClr val="D9F07A"/>
                </a:solidFill>
              </a:rPr>
              <a:t>“So be earnest (zealous), and repent.”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CB186"/>
                </a:solidFill>
              </a:rPr>
              <a:t>REVELATION 3:14-22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CB186"/>
                </a:solidFill>
              </a:rPr>
              <a:t>REV. 3:20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83560"/>
            <a:ext cx="10058400" cy="4572000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Here I am! I stand at the door and knock. If anyone hears my voice and opens the door, I will come in and eat with him, and he with me.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CB186"/>
                </a:solidFill>
              </a:rPr>
              <a:t>3. WITHOUT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83560"/>
            <a:ext cx="10058400" cy="4572000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So sad to think of Christ being on the outside wanting in.</a:t>
            </a:r>
          </a:p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Like Holman Hunt’s famous painting.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esuspain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3766" y="0"/>
            <a:ext cx="8944234" cy="677418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CB186"/>
                </a:solidFill>
              </a:rPr>
              <a:t>3. WITHOUT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83560"/>
            <a:ext cx="10058400" cy="4572000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The invitation is to all who hear.</a:t>
            </a:r>
          </a:p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If you hear—OPEN!!!!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CB186"/>
                </a:solidFill>
              </a:rPr>
              <a:t>3. WITHOUT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83560"/>
            <a:ext cx="10058400" cy="4572000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All who HEAR and OPEN the door, have the promise of Christ responding and coming in.</a:t>
            </a:r>
          </a:p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If a robber knocks, bar the door.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CB186"/>
                </a:solidFill>
              </a:rPr>
              <a:t>“I will come in.”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26464"/>
            <a:ext cx="10058400" cy="4929096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Salvation is simple, Believe in Jesus. Let Him come in.</a:t>
            </a:r>
          </a:p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John 6:37– “Whoever comes to me I will never drive away.”</a:t>
            </a:r>
          </a:p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John 3:16– “Whoever believes in him…”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>
                <a:solidFill>
                  <a:srgbClr val="FCB186"/>
                </a:solidFill>
              </a:rPr>
              <a:t>JUST AS I 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Clr>
                <a:srgbClr val="F67765"/>
              </a:buClr>
            </a:pPr>
            <a:r>
              <a:rPr lang="en-US" sz="6600" dirty="0">
                <a:solidFill>
                  <a:srgbClr val="D9F07A"/>
                </a:solidFill>
              </a:rPr>
              <a:t>HYMN # 307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CB186"/>
                </a:solidFill>
              </a:rPr>
              <a:t>REV. 3:14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10058400" cy="4907760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"To the angel of the church in Laodicea write: These are the words of the Amen, the faithful and true witness, the ruler of God's creation.”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CB186"/>
                </a:solidFill>
              </a:rPr>
              <a:t>REV. 3:15-16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10058400" cy="5060160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I know your deeds, that you are neither cold nor hot. I wish you were either one or the other!   So, because you are lukewarm-- neither hot nor cold--I am about to spit you out of my mouth.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CB186"/>
                </a:solidFill>
              </a:rPr>
              <a:t>REV.3:17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83560"/>
            <a:ext cx="10058400" cy="4572000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You say, 'I am rich; I have acquired wealth and do not need a thing.' But you do not realize that you are wretched, pitiful, poor, blind and naked.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CB186"/>
                </a:solidFill>
              </a:rPr>
              <a:t>REV. 3:18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10058400" cy="4983960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I counsel you to buy from me gold refined in the fire, so you can become rich; and white clothes to wear, so you can cover your shameful nakedness; and salve to put on your eyes, so you can see.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CB186"/>
                </a:solidFill>
              </a:rPr>
              <a:t>REV. 3:19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83560"/>
            <a:ext cx="10058400" cy="4572000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Those whom I love I rebuke and discipline. So be earnest, and repent.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CB186"/>
                </a:solidFill>
              </a:rPr>
              <a:t>REV. 3:20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83560"/>
            <a:ext cx="10058400" cy="4572000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400" dirty="0">
                <a:solidFill>
                  <a:srgbClr val="D9F07A"/>
                </a:solidFill>
              </a:rPr>
              <a:t>Here I am! I stand at the door and knock. If anyone hears my voice and opens the door, I will come in and eat with him, and he with me.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CB186"/>
                </a:solidFill>
              </a:rPr>
              <a:t>REV. 3:21-22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26464"/>
            <a:ext cx="10058400" cy="4929096"/>
          </a:xfrm>
        </p:spPr>
        <p:txBody>
          <a:bodyPr>
            <a:normAutofit/>
          </a:bodyPr>
          <a:lstStyle/>
          <a:p>
            <a:pPr>
              <a:buClr>
                <a:srgbClr val="F67765"/>
              </a:buClr>
            </a:pPr>
            <a:r>
              <a:rPr lang="en-US" sz="4000" dirty="0">
                <a:solidFill>
                  <a:srgbClr val="D9F07A"/>
                </a:solidFill>
              </a:rPr>
              <a:t>“To him who overcomes, I will give the right to sit with me on my throne, just as I overcame and sat down with my Father on his throne. He who has an ear, let him hear what the Spirit says to the churches."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1633</TotalTime>
  <Words>683</Words>
  <Application>Microsoft Office PowerPoint</Application>
  <PresentationFormat>Widescreen</PresentationFormat>
  <Paragraphs>62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Wingdings</vt:lpstr>
      <vt:lpstr>Wingdings 2</vt:lpstr>
      <vt:lpstr>Wingdings 3</vt:lpstr>
      <vt:lpstr>Metro</vt:lpstr>
      <vt:lpstr>THE CHURCH AT LAODICEA</vt:lpstr>
      <vt:lpstr>REVELATION 3:14-22</vt:lpstr>
      <vt:lpstr>REV. 3:14</vt:lpstr>
      <vt:lpstr>REV. 3:15-16</vt:lpstr>
      <vt:lpstr>REV.3:17</vt:lpstr>
      <vt:lpstr>REV. 3:18</vt:lpstr>
      <vt:lpstr>REV. 3:19</vt:lpstr>
      <vt:lpstr>REV. 3:20</vt:lpstr>
      <vt:lpstr>REV. 3:21-22</vt:lpstr>
      <vt:lpstr>HEY, I HOPE THAT’S NOT OUR CHURCH !!!</vt:lpstr>
      <vt:lpstr>3 BIG PROBLEMS</vt:lpstr>
      <vt:lpstr>1. WORTHLESS</vt:lpstr>
      <vt:lpstr>1. WORTHLESS</vt:lpstr>
      <vt:lpstr>1. WORTHLESS</vt:lpstr>
      <vt:lpstr>2. WRETCHED (17-18)</vt:lpstr>
      <vt:lpstr>2. WRETCHED</vt:lpstr>
      <vt:lpstr>2. WRETCHED</vt:lpstr>
      <vt:lpstr>2. WRETCHED</vt:lpstr>
      <vt:lpstr>3. WITHOUT CHRIST(3:19)</vt:lpstr>
      <vt:lpstr>REV. 3:20</vt:lpstr>
      <vt:lpstr>3. WITHOUT CHRIST</vt:lpstr>
      <vt:lpstr>PowerPoint Presentation</vt:lpstr>
      <vt:lpstr>3. WITHOUT CHRIST</vt:lpstr>
      <vt:lpstr>3. WITHOUT CHRIST</vt:lpstr>
      <vt:lpstr>“I will come in.”</vt:lpstr>
      <vt:lpstr>PowerPoint Presentation</vt:lpstr>
      <vt:lpstr>JUST AS I AM</vt:lpstr>
      <vt:lpstr>PowerPoint Presentation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CHURCH AT LAODICEA</dc:title>
  <dc:creator>steve hokuf</dc:creator>
  <cp:lastModifiedBy>Chrissy Jackson</cp:lastModifiedBy>
  <cp:revision>5</cp:revision>
  <dcterms:created xsi:type="dcterms:W3CDTF">2021-11-16T18:42:12Z</dcterms:created>
  <dcterms:modified xsi:type="dcterms:W3CDTF">2021-11-21T00:02:09Z</dcterms:modified>
</cp:coreProperties>
</file>