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5" r:id="rId6"/>
    <p:sldId id="276" r:id="rId7"/>
    <p:sldId id="277" r:id="rId8"/>
    <p:sldId id="278" r:id="rId9"/>
    <p:sldId id="279" r:id="rId10"/>
    <p:sldId id="281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5033" autoAdjust="0"/>
  </p:normalViewPr>
  <p:slideViewPr>
    <p:cSldViewPr snapToGrid="0" snapToObjects="1">
      <p:cViewPr varScale="1">
        <p:scale>
          <a:sx n="108" d="100"/>
          <a:sy n="108" d="100"/>
        </p:scale>
        <p:origin x="1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ght sky with mountains far away on the horizon">
            <a:extLst>
              <a:ext uri="{FF2B5EF4-FFF2-40B4-BE49-F238E27FC236}">
                <a16:creationId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2554817"/>
            <a:ext cx="7197726" cy="2421464"/>
          </a:xfrm>
        </p:spPr>
        <p:txBody>
          <a:bodyPr>
            <a:normAutofit/>
          </a:bodyPr>
          <a:lstStyle/>
          <a:p>
            <a:r>
              <a:rPr lang="en-US" sz="6000" b="1" dirty="0"/>
              <a:t>Looking Forward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976282"/>
            <a:ext cx="7197726" cy="140546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James 1:16-27</a:t>
            </a:r>
          </a:p>
        </p:txBody>
      </p:sp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F51F-CB88-4CB4-A97C-7EA62EB2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 The Good Fruit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A05EA-1873-4055-AF6F-A3FAFE2BC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not be deceived, my beloved brothers. 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Every good gift and every perfect gift is from above, coming down from the Father of lights, with whom there is no variation or shadow due to change. 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his own will he brought us forth by the word of truth, that we should be a kind of firstfruits of his creatures.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165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217AE-D528-48C7-946C-291E1809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 meek in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B5BEA-641E-4729-A84C-6555C3712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3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19 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Know this, my beloved brothers: let every person be quick to hear, slow to speak, slow to anger; </a:t>
            </a:r>
            <a:r>
              <a:rPr lang="en-US" sz="33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20 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the anger of man does not produce the righteousness of God. </a:t>
            </a:r>
            <a:r>
              <a:rPr lang="en-US" sz="33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21 </a:t>
            </a:r>
            <a:r>
              <a:rPr lang="en-U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Therefore put away all filthiness and rampant wickedness and receive with meekness the implanted word, which is able to save your souls.</a:t>
            </a: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003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2166-403C-49E2-B269-65FAD01D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 effectual doers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8D46A-4B43-4829-8F28-5089C8D3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be doers of the word, and not hearers only, deceiving yourselves. 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23 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if anyone is a hearer of the word and not a doer, he is like a man who looks intently at his natural face in a mirror. 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24 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 he looks at himself and goes away and at once forgets what he was like. 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25 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the one who looks into the perfect law, the law of liberty, and perseveres, being no hearer who forgets but a doer who acts, he will be blessed in his doing.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5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C4AE-9609-43C2-9B5E-66479B45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E0E8-2778-4FF8-8C15-4C8D7529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 THE GOOD FRUIT / A CONTINOUS OFFERING</a:t>
            </a:r>
          </a:p>
          <a:p>
            <a:pPr lvl="1"/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Philippians 1:6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I am sure of this, that he who began a good work in you will bring it to completion at the day of Jesus Christ.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899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C4AE-9609-43C2-9B5E-66479B45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E0E8-2778-4FF8-8C15-4C8D7529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 THE GOOD FRUIT / A CONTINOUS OFFERING</a:t>
            </a:r>
          </a:p>
          <a:p>
            <a:r>
              <a:rPr lang="en-US" sz="3600" dirty="0"/>
              <a:t>BE MEEK IN GOD’S WORD &amp; IN PRAYER</a:t>
            </a:r>
          </a:p>
          <a:p>
            <a:pPr lvl="1"/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Jame</a:t>
            </a: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</a:rPr>
              <a:t>s 5:16 T</a:t>
            </a:r>
            <a:r>
              <a:rPr lang="en-US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herefore, confess your sins to one another and pray for one another, that you may be healed. The prayer of a righteous person has great power as it is working.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083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1C4AE-9609-43C2-9B5E-66479B451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FE0E8-2778-4FF8-8C15-4C8D7529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 THE GOOD FRUIT / A CONTINOUS OFFERING</a:t>
            </a:r>
          </a:p>
          <a:p>
            <a:r>
              <a:rPr lang="en-US" sz="3600" dirty="0"/>
              <a:t>BE MEEK IN GOD’S WORD &amp; IN PRAYER</a:t>
            </a:r>
          </a:p>
          <a:p>
            <a:r>
              <a:rPr lang="en-US" sz="3600" dirty="0"/>
              <a:t>BE EFFECTUAL DOERS</a:t>
            </a:r>
          </a:p>
        </p:txBody>
      </p:sp>
    </p:spTree>
    <p:extLst>
      <p:ext uri="{BB962C8B-B14F-4D97-AF65-F5344CB8AC3E}">
        <p14:creationId xmlns:p14="http://schemas.microsoft.com/office/powerpoint/2010/main" val="153072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76B27-4C8D-45FD-A384-99A0E30E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64E5-3435-493A-89A3-B532E50D7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1:26-27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anyone thinks he is religious and does not bridle his tongue but deceives his heart, this person’s religion is worthless. Religion that is pure and undefiled before God </a:t>
            </a:r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Father is this: to visit orphans and widows in their affliction, and to keep oneself unstained from the world.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12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FE41CA-01C7-4999-9BC7-050FDE7EAF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5B2D66-8E18-46D7-967B-1A3B48ACF55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066D2AD-45B3-4580-A691-E5968F9B5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tf12091913_wac</Template>
  <TotalTime>0</TotalTime>
  <Words>425</Words>
  <Application>Microsoft Office PowerPoint</Application>
  <PresentationFormat>Widescreen</PresentationFormat>
  <Paragraphs>22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Looking Forward</vt:lpstr>
      <vt:lpstr>Be The Good Fruit</vt:lpstr>
      <vt:lpstr>Be meek in god’s word</vt:lpstr>
      <vt:lpstr>Be effectual doers</vt:lpstr>
      <vt:lpstr>Key takeaways </vt:lpstr>
      <vt:lpstr>Key takeaways </vt:lpstr>
      <vt:lpstr>Key takeaways 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2021-11-27T17:45:43Z</dcterms:created>
  <dcterms:modified xsi:type="dcterms:W3CDTF">2021-11-28T12:51:19Z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