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44" r:id="rId4"/>
  </p:sldMasterIdLst>
  <p:notesMasterIdLst>
    <p:notesMasterId r:id="rId13"/>
  </p:notesMasterIdLst>
  <p:handoutMasterIdLst>
    <p:handoutMasterId r:id="rId14"/>
  </p:handoutMasterIdLst>
  <p:sldIdLst>
    <p:sldId id="256" r:id="rId5"/>
    <p:sldId id="275" r:id="rId6"/>
    <p:sldId id="276" r:id="rId7"/>
    <p:sldId id="277" r:id="rId8"/>
    <p:sldId id="278" r:id="rId9"/>
    <p:sldId id="279" r:id="rId10"/>
    <p:sldId id="281" r:id="rId11"/>
    <p:sldId id="28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5033" autoAdjust="0"/>
  </p:normalViewPr>
  <p:slideViewPr>
    <p:cSldViewPr snapToGrid="0" snapToObjects="1">
      <p:cViewPr varScale="1">
        <p:scale>
          <a:sx n="108" d="100"/>
          <a:sy n="108" d="100"/>
        </p:scale>
        <p:origin x="18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7F2D40-DF92-4ADE-A761-CBF896599C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4F42E9-55BA-437C-85B3-324B4E2BF2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D81A9-CFC2-4640-899E-DD3E177BE50A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7DF0FD-84A5-462F-A0AC-B2CEF6020C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85C710-014C-4C89-9B64-843B9863CE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605DA-80A8-4B7B-B889-6C5700BB4C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539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E50F4-C55A-473A-A70B-4B042EF011A9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44625-0ADF-4414-89A2-9E135F0C84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2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544625-0ADF-4414-89A2-9E135F0C84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08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250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31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00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05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569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87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960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126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54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4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58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10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9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55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11/28/2021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7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76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08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7DE6118-2437-4B30-8E3C-4D2BE6020583}" type="datetimeFigureOut">
              <a:rPr lang="en-US" smtClean="0"/>
              <a:pPr/>
              <a:t>11/28/2021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0657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ight sky with mountains far away on the horizon">
            <a:extLst>
              <a:ext uri="{FF2B5EF4-FFF2-40B4-BE49-F238E27FC236}">
                <a16:creationId xmlns:a16="http://schemas.microsoft.com/office/drawing/2014/main" id="{7C454B0C-0819-4D56-9275-BCE254DA65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0C7600-5BA8-4A54-887F-74AF87750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2399" y="2554817"/>
            <a:ext cx="7197726" cy="2421464"/>
          </a:xfrm>
        </p:spPr>
        <p:txBody>
          <a:bodyPr>
            <a:normAutofit/>
          </a:bodyPr>
          <a:lstStyle/>
          <a:p>
            <a:r>
              <a:rPr lang="en-US" sz="6000" b="1" dirty="0"/>
              <a:t>Looking Forward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84786-6548-4BB4-95FD-977AD1F362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2399" y="4976282"/>
            <a:ext cx="7197726" cy="140546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James 1:16-27</a:t>
            </a:r>
          </a:p>
        </p:txBody>
      </p:sp>
    </p:spTree>
    <p:extLst>
      <p:ext uri="{BB962C8B-B14F-4D97-AF65-F5344CB8AC3E}">
        <p14:creationId xmlns:p14="http://schemas.microsoft.com/office/powerpoint/2010/main" val="341772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7F51F-CB88-4CB4-A97C-7EA62EB23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Be The Good Fruit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A05EA-1873-4055-AF6F-A3FAFE2BC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16 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not be deceived, my beloved brothers. </a:t>
            </a:r>
            <a:r>
              <a:rPr lang="en-US" sz="36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17 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Every good gift and every perfect gift is from above, coming down from the Father of lights, with whom there is no variation or shadow due to change. </a:t>
            </a:r>
            <a:r>
              <a:rPr lang="en-US" sz="36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18 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his own will he brought us forth by the word of truth, that we should be a kind of firstfruits of his creatures.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51650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217AE-D528-48C7-946C-291E18096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Be meek in god’s 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B5BEA-641E-4729-A84C-6555C3712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3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19 </a:t>
            </a:r>
            <a:r>
              <a:rPr lang="en-US" sz="3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Know this, my beloved brothers: let every person be quick to hear, slow to speak, slow to anger; </a:t>
            </a:r>
            <a:r>
              <a:rPr lang="en-US" sz="33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20 </a:t>
            </a:r>
            <a:r>
              <a:rPr lang="en-US" sz="3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the anger of man does not produce the righteousness of God. </a:t>
            </a:r>
            <a:r>
              <a:rPr lang="en-US" sz="33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21 </a:t>
            </a:r>
            <a:r>
              <a:rPr lang="en-US" sz="33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Therefore put away all filthiness and rampant wickedness and receive with meekness the implanted word, which is able to save your souls.</a:t>
            </a:r>
            <a:endParaRPr lang="en-US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900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02166-403C-49E2-B269-65FAD01D8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Be effectual doers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8D46A-4B43-4829-8F28-5089C8D3E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6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22 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But be doers of the word, and not hearers only, deceiving yourselves. </a:t>
            </a:r>
            <a:r>
              <a:rPr lang="en-US" sz="36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23 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if anyone is a hearer of the word and not a doer, he is like a man who looks intently at his natural face in a mirror. </a:t>
            </a:r>
            <a:r>
              <a:rPr lang="en-US" sz="36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24 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he looks at himself and goes away and at once forgets what he was like. </a:t>
            </a:r>
            <a:r>
              <a:rPr lang="en-US" sz="36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25 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But the one who looks into the perfect law, the law of liberty, and perseveres, being no hearer who forgets but a doer who acts, he will be blessed in his doing.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756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1C4AE-9609-43C2-9B5E-66479B451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Key takeaways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FE0E8-2778-4FF8-8C15-4C8D75299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BE THE GOOD FRUIT / A CONTINOUS OFFERING</a:t>
            </a:r>
          </a:p>
          <a:p>
            <a:pPr lvl="1"/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Philippians 1:6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 I am sure of this, that he who began a good work in you will bring it to completion at the day of Jesus Christ.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0899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1C4AE-9609-43C2-9B5E-66479B451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Key takeaways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FE0E8-2778-4FF8-8C15-4C8D75299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BE THE GOOD FRUIT / A CONTINOUS OFFERING</a:t>
            </a:r>
          </a:p>
          <a:p>
            <a:r>
              <a:rPr lang="en-US" sz="3600" dirty="0"/>
              <a:t>BE MEEK IN GOD’S WORD &amp; IN PRAYER</a:t>
            </a:r>
          </a:p>
          <a:p>
            <a:pPr lvl="1"/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Jame</a:t>
            </a:r>
            <a:r>
              <a:rPr lang="en-US" sz="3600" dirty="0">
                <a:latin typeface="Calibri" panose="020F0502020204030204" pitchFamily="34" charset="0"/>
                <a:ea typeface="Times New Roman" panose="02020603050405020304" pitchFamily="18" charset="0"/>
              </a:rPr>
              <a:t>s 5:16 T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herefore, confess your sins to one another and pray for one another, that you may be healed. The prayer of a righteous person has great power as it is working.</a:t>
            </a:r>
            <a:r>
              <a:rPr lang="en-US" sz="36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600830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1C4AE-9609-43C2-9B5E-66479B451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Key takeaways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FE0E8-2778-4FF8-8C15-4C8D75299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BE THE GOOD FRUIT / A CONTINOUS OFFERING</a:t>
            </a:r>
          </a:p>
          <a:p>
            <a:r>
              <a:rPr lang="en-US" sz="3600" dirty="0"/>
              <a:t>BE MEEK IN GOD’S WORD &amp; IN PRAYER</a:t>
            </a:r>
          </a:p>
          <a:p>
            <a:r>
              <a:rPr lang="en-US" sz="3600" dirty="0"/>
              <a:t>BE EFFECTUAL DOERS</a:t>
            </a:r>
          </a:p>
        </p:txBody>
      </p:sp>
    </p:spTree>
    <p:extLst>
      <p:ext uri="{BB962C8B-B14F-4D97-AF65-F5344CB8AC3E}">
        <p14:creationId xmlns:p14="http://schemas.microsoft.com/office/powerpoint/2010/main" val="153072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76B27-4C8D-45FD-A384-99A0E30E4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564E5-3435-493A-89A3-B532E50D7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James 1:26-27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anyone thinks he is religious and does not bridle his tongue but deceives his heart, this person’s religion is worthless. Religion that is pure and undefiled before God </a:t>
            </a:r>
            <a:r>
              <a:rPr lang="en-US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Father is this: to visit orphans and widows in their affliction, and to keep oneself unstained from the world.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512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FE41CA-01C7-4999-9BC7-050FDE7EAF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D5B2D66-8E18-46D7-967B-1A3B48ACF553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F066D2AD-45B3-4580-A691-E5968F9B53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tf12091913_wac</Template>
  <TotalTime>0</TotalTime>
  <Words>425</Words>
  <Application>Microsoft Office PowerPoint</Application>
  <PresentationFormat>Widescreen</PresentationFormat>
  <Paragraphs>22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Celestial</vt:lpstr>
      <vt:lpstr>Looking Forward</vt:lpstr>
      <vt:lpstr>Be The Good Fruit</vt:lpstr>
      <vt:lpstr>Be meek in god’s word</vt:lpstr>
      <vt:lpstr>Be effectual doers</vt:lpstr>
      <vt:lpstr>Key takeaways </vt:lpstr>
      <vt:lpstr>Key takeaways </vt:lpstr>
      <vt:lpstr>Key takeaways </vt:lpstr>
      <vt:lpstr>Key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2021-11-27T17:45:43Z</dcterms:created>
  <dcterms:modified xsi:type="dcterms:W3CDTF">2021-11-28T12:51:19Z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