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72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5" r:id="rId13"/>
    <p:sldId id="266" r:id="rId14"/>
    <p:sldId id="268" r:id="rId15"/>
    <p:sldId id="257" r:id="rId16"/>
    <p:sldId id="275" r:id="rId17"/>
    <p:sldId id="277" r:id="rId18"/>
    <p:sldId id="276" r:id="rId19"/>
    <p:sldId id="273" r:id="rId20"/>
    <p:sldId id="274" r:id="rId21"/>
    <p:sldId id="269" r:id="rId22"/>
    <p:sldId id="270" r:id="rId23"/>
    <p:sldId id="285" r:id="rId24"/>
    <p:sldId id="278" r:id="rId25"/>
    <p:sldId id="286" r:id="rId26"/>
    <p:sldId id="280" r:id="rId27"/>
    <p:sldId id="279" r:id="rId28"/>
    <p:sldId id="281" r:id="rId29"/>
    <p:sldId id="282" r:id="rId30"/>
    <p:sldId id="287" r:id="rId31"/>
    <p:sldId id="283" r:id="rId32"/>
    <p:sldId id="28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B4B0"/>
    <a:srgbClr val="C7A43F"/>
    <a:srgbClr val="A0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56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B322-F196-4146-A869-44E202C7ECC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2E62-0485-4F6E-8382-A4F30C58C2F1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Rectangle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1" name="Rectangle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2" name="Rectangle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5" name="Rectangle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6" name="Rectangle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7" name="Rectangle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B322-F196-4146-A869-44E202C7ECC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2E62-0485-4F6E-8382-A4F30C58C2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B322-F196-4146-A869-44E202C7ECC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2E62-0485-4F6E-8382-A4F30C58C2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B322-F196-4146-A869-44E202C7ECC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2E62-0485-4F6E-8382-A4F30C58C2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B322-F196-4146-A869-44E202C7ECC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2E62-0485-4F6E-8382-A4F30C58C2F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B322-F196-4146-A869-44E202C7ECC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2E62-0485-4F6E-8382-A4F30C58C2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B322-F196-4146-A869-44E202C7ECC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2E62-0485-4F6E-8382-A4F30C58C2F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B322-F196-4146-A869-44E202C7ECC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2E62-0485-4F6E-8382-A4F30C58C2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B322-F196-4146-A869-44E202C7ECC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2E62-0485-4F6E-8382-A4F30C58C2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B322-F196-4146-A869-44E202C7ECC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2E62-0485-4F6E-8382-A4F30C58C2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fld id="{0727B322-F196-4146-A869-44E202C7ECC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/>
          <a:p>
            <a:fld id="{CB712E62-0485-4F6E-8382-A4F30C58C2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7" name="Rectangle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727B322-F196-4146-A869-44E202C7ECC6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B712E62-0485-4F6E-8382-A4F30C58C2F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683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10601036" cy="914400"/>
          </a:xfrm>
        </p:spPr>
        <p:txBody>
          <a:bodyPr/>
          <a:lstStyle/>
          <a:p>
            <a:r>
              <a:rPr lang="en-US" sz="4800" dirty="0">
                <a:solidFill>
                  <a:srgbClr val="DBB4B0"/>
                </a:solidFill>
              </a:rPr>
              <a:t>THE CHURCH IN THYATIRA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9982200" cy="5212560"/>
          </a:xfrm>
        </p:spPr>
        <p:txBody>
          <a:bodyPr>
            <a:normAutofit/>
          </a:bodyPr>
          <a:lstStyle/>
          <a:p>
            <a:pPr>
              <a:buClr>
                <a:srgbClr val="C7A43F"/>
              </a:buClr>
            </a:pPr>
            <a:r>
              <a:rPr lang="en-US" sz="3600" dirty="0"/>
              <a:t>Longest letter to the smallest church.</a:t>
            </a:r>
          </a:p>
          <a:p>
            <a:pPr>
              <a:buClr>
                <a:srgbClr val="C7A43F"/>
              </a:buClr>
            </a:pPr>
            <a:r>
              <a:rPr lang="en-US" sz="3600" dirty="0"/>
              <a:t>This is where Lydia the seller of purple was from (Acts 16:14).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95120" y="-381000"/>
            <a:ext cx="9801760" cy="752592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1801" y="201013"/>
            <a:ext cx="9128398" cy="6455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10591800" cy="914400"/>
          </a:xfrm>
        </p:spPr>
        <p:txBody>
          <a:bodyPr/>
          <a:lstStyle/>
          <a:p>
            <a:r>
              <a:rPr lang="en-US" sz="4800" dirty="0">
                <a:solidFill>
                  <a:srgbClr val="DBB4B0"/>
                </a:solidFill>
              </a:rPr>
              <a:t>WHAT WOULD JESUS SAY?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9982200" cy="1905000"/>
          </a:xfrm>
        </p:spPr>
        <p:txBody>
          <a:bodyPr>
            <a:normAutofit/>
          </a:bodyPr>
          <a:lstStyle/>
          <a:p>
            <a:pPr>
              <a:buClr>
                <a:srgbClr val="C7A43F"/>
              </a:buClr>
            </a:pPr>
            <a:r>
              <a:rPr lang="en-US" sz="3600" dirty="0"/>
              <a:t>…IF HE CAME TO NORTH EAST?</a:t>
            </a:r>
          </a:p>
          <a:p>
            <a:pPr>
              <a:buClr>
                <a:srgbClr val="C7A43F"/>
              </a:buClr>
            </a:pPr>
            <a:r>
              <a:rPr lang="en-US" sz="3600" dirty="0"/>
              <a:t>…IF HE SPOKE TO YOU OR ME?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515599" cy="914400"/>
          </a:xfrm>
        </p:spPr>
        <p:txBody>
          <a:bodyPr/>
          <a:lstStyle/>
          <a:p>
            <a:r>
              <a:rPr lang="en-US" sz="4800" dirty="0">
                <a:solidFill>
                  <a:srgbClr val="DBB4B0"/>
                </a:solidFill>
              </a:rPr>
              <a:t>1. APPROVAL (2:19)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1" y="1143000"/>
            <a:ext cx="9982199" cy="1905000"/>
          </a:xfrm>
        </p:spPr>
        <p:txBody>
          <a:bodyPr>
            <a:normAutofit/>
          </a:bodyPr>
          <a:lstStyle/>
          <a:p>
            <a:pPr>
              <a:buClr>
                <a:srgbClr val="C7A43F"/>
              </a:buClr>
            </a:pPr>
            <a:r>
              <a:rPr lang="en-US" sz="3600" dirty="0"/>
              <a:t>Would Jesus come with approval?</a:t>
            </a:r>
          </a:p>
          <a:p>
            <a:pPr>
              <a:buClr>
                <a:srgbClr val="C7A43F"/>
              </a:buClr>
            </a:pPr>
            <a:r>
              <a:rPr lang="en-US" sz="3600" dirty="0"/>
              <a:t>Could He commend you?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10591800" cy="914400"/>
          </a:xfrm>
        </p:spPr>
        <p:txBody>
          <a:bodyPr/>
          <a:lstStyle/>
          <a:p>
            <a:r>
              <a:rPr lang="en-US" sz="4800" dirty="0">
                <a:solidFill>
                  <a:srgbClr val="DBB4B0"/>
                </a:solidFill>
              </a:rPr>
              <a:t>REVELATION 2:19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9906000" cy="495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/>
              <a:t>    I know your </a:t>
            </a:r>
            <a:r>
              <a:rPr lang="en-US" sz="3600" u="sng" dirty="0"/>
              <a:t>deeds</a:t>
            </a:r>
            <a:r>
              <a:rPr lang="en-US" sz="3600" dirty="0"/>
              <a:t>, your love and faith, your service and perseverance, and that you are now doing more than you did at first.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10515600" cy="914400"/>
          </a:xfrm>
        </p:spPr>
        <p:txBody>
          <a:bodyPr/>
          <a:lstStyle/>
          <a:p>
            <a:r>
              <a:rPr lang="en-US" sz="4800" dirty="0">
                <a:solidFill>
                  <a:srgbClr val="DBB4B0"/>
                </a:solidFill>
              </a:rPr>
              <a:t>REVELATION 2:19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9906000" cy="495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/>
              <a:t>    I know your deeds, your </a:t>
            </a:r>
            <a:r>
              <a:rPr lang="en-US" sz="3600" u="sng" dirty="0"/>
              <a:t>love</a:t>
            </a:r>
            <a:r>
              <a:rPr lang="en-US" sz="3600" dirty="0"/>
              <a:t> and faith, your service and perseverance, and that you are now doing more than you did at first.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10591800" cy="914400"/>
          </a:xfrm>
        </p:spPr>
        <p:txBody>
          <a:bodyPr/>
          <a:lstStyle/>
          <a:p>
            <a:r>
              <a:rPr lang="en-US" sz="4800" dirty="0">
                <a:solidFill>
                  <a:srgbClr val="DBB4B0"/>
                </a:solidFill>
              </a:rPr>
              <a:t>REVELATION 2:19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9982200" cy="495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/>
              <a:t>    I know your deeds, your love and </a:t>
            </a:r>
            <a:r>
              <a:rPr lang="en-US" sz="3600" u="sng" dirty="0"/>
              <a:t>faith</a:t>
            </a:r>
            <a:r>
              <a:rPr lang="en-US" sz="3600" dirty="0"/>
              <a:t>, your service and perseverance, and that you are now doing more than you did at first.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10591800" cy="914400"/>
          </a:xfrm>
        </p:spPr>
        <p:txBody>
          <a:bodyPr/>
          <a:lstStyle/>
          <a:p>
            <a:r>
              <a:rPr lang="en-US" sz="4800" dirty="0">
                <a:solidFill>
                  <a:srgbClr val="DBB4B0"/>
                </a:solidFill>
              </a:rPr>
              <a:t>REVELATION 2:19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9982200" cy="495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/>
              <a:t>    I know your deeds, your love and faith, your </a:t>
            </a:r>
            <a:r>
              <a:rPr lang="en-US" sz="3600" u="sng" dirty="0"/>
              <a:t>service</a:t>
            </a:r>
            <a:r>
              <a:rPr lang="en-US" sz="3600" dirty="0"/>
              <a:t> and perseverance, and that you are now doing more than you did at first.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10668000" cy="914400"/>
          </a:xfrm>
        </p:spPr>
        <p:txBody>
          <a:bodyPr/>
          <a:lstStyle/>
          <a:p>
            <a:r>
              <a:rPr lang="en-US" sz="4800" dirty="0">
                <a:solidFill>
                  <a:srgbClr val="DBB4B0"/>
                </a:solidFill>
              </a:rPr>
              <a:t>REVELATION 2:19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10058400" cy="495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/>
              <a:t>    I know your deeds, your love and faith, your service and </a:t>
            </a:r>
            <a:r>
              <a:rPr lang="en-US" sz="3600" u="sng" dirty="0"/>
              <a:t>perseverance</a:t>
            </a:r>
            <a:r>
              <a:rPr lang="en-US" sz="3600" dirty="0"/>
              <a:t>, and that you are now doing more than you did at first.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10363200" cy="914400"/>
          </a:xfrm>
        </p:spPr>
        <p:txBody>
          <a:bodyPr/>
          <a:lstStyle/>
          <a:p>
            <a:r>
              <a:rPr lang="en-US" sz="4800" dirty="0">
                <a:solidFill>
                  <a:srgbClr val="DBB4B0"/>
                </a:solidFill>
              </a:rPr>
              <a:t>REVELATION 2:18-29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10591800" cy="914400"/>
          </a:xfrm>
        </p:spPr>
        <p:txBody>
          <a:bodyPr/>
          <a:lstStyle/>
          <a:p>
            <a:r>
              <a:rPr lang="en-US" sz="4800" dirty="0">
                <a:solidFill>
                  <a:srgbClr val="DBB4B0"/>
                </a:solidFill>
              </a:rPr>
              <a:t>REVELATION 2:19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10134600" cy="495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/>
              <a:t>    I know your deeds, your love and faith, your service and perseverance, and that you are </a:t>
            </a:r>
            <a:r>
              <a:rPr lang="en-US" sz="3600" u="sng" dirty="0"/>
              <a:t>now doing more </a:t>
            </a:r>
            <a:r>
              <a:rPr lang="en-US" sz="3600" dirty="0"/>
              <a:t>than you did at first.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744200" cy="914400"/>
          </a:xfrm>
        </p:spPr>
        <p:txBody>
          <a:bodyPr/>
          <a:lstStyle/>
          <a:p>
            <a:r>
              <a:rPr lang="en-US" sz="4800" dirty="0">
                <a:solidFill>
                  <a:srgbClr val="DBB4B0"/>
                </a:solidFill>
              </a:rPr>
              <a:t>WHAT WOULD JESUS SAY?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9982200" cy="5212560"/>
          </a:xfrm>
        </p:spPr>
        <p:txBody>
          <a:bodyPr>
            <a:normAutofit/>
          </a:bodyPr>
          <a:lstStyle/>
          <a:p>
            <a:pPr>
              <a:buClr>
                <a:srgbClr val="C7A43F"/>
              </a:buClr>
            </a:pPr>
            <a:r>
              <a:rPr lang="en-US" sz="3600" dirty="0"/>
              <a:t>COULD HE SAY THAT OF YOU?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10591800" cy="914400"/>
          </a:xfrm>
        </p:spPr>
        <p:txBody>
          <a:bodyPr/>
          <a:lstStyle/>
          <a:p>
            <a:r>
              <a:rPr lang="en-US" sz="4800" dirty="0">
                <a:solidFill>
                  <a:srgbClr val="DBB4B0"/>
                </a:solidFill>
              </a:rPr>
              <a:t>2. ACCUSATION (2:20-23)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9982200" cy="5212560"/>
          </a:xfrm>
        </p:spPr>
        <p:txBody>
          <a:bodyPr>
            <a:normAutofit/>
          </a:bodyPr>
          <a:lstStyle/>
          <a:p>
            <a:pPr>
              <a:buClr>
                <a:srgbClr val="C7A43F"/>
              </a:buClr>
            </a:pPr>
            <a:r>
              <a:rPr lang="en-US" sz="3600" dirty="0"/>
              <a:t>NEVERTHELESS…</a:t>
            </a:r>
          </a:p>
          <a:p>
            <a:pPr>
              <a:buClr>
                <a:srgbClr val="C7A43F"/>
              </a:buClr>
            </a:pPr>
            <a:r>
              <a:rPr lang="en-US" sz="3600" dirty="0"/>
              <a:t>You tolerate that prophetess Jezebel.</a:t>
            </a:r>
          </a:p>
          <a:p>
            <a:pPr>
              <a:buClr>
                <a:srgbClr val="C7A43F"/>
              </a:buClr>
            </a:pPr>
            <a:r>
              <a:rPr lang="en-US" sz="3600" dirty="0"/>
              <a:t>Jezebel is probably a  symbolic representation of some teaching of spiritual compromise.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9982200" cy="4267200"/>
          </a:xfrm>
        </p:spPr>
        <p:txBody>
          <a:bodyPr>
            <a:normAutofit/>
          </a:bodyPr>
          <a:lstStyle/>
          <a:p>
            <a:pPr>
              <a:buClr>
                <a:srgbClr val="C7A43F"/>
              </a:buClr>
            </a:pPr>
            <a:r>
              <a:rPr lang="en-US" sz="3600" dirty="0"/>
              <a:t>Idolatry and compromise are often pictured as fornication and unfaithfulness to the marriage vows.</a:t>
            </a:r>
          </a:p>
          <a:p>
            <a:pPr>
              <a:buClr>
                <a:srgbClr val="C7A43F"/>
              </a:buClr>
            </a:pPr>
            <a:r>
              <a:rPr lang="en-US" sz="3600" dirty="0"/>
              <a:t>Jer. 3:6ff</a:t>
            </a:r>
          </a:p>
          <a:p>
            <a:pPr>
              <a:buClr>
                <a:srgbClr val="C7A43F"/>
              </a:buClr>
            </a:pPr>
            <a:r>
              <a:rPr lang="en-US" sz="3600" dirty="0"/>
              <a:t>Hos. 9:1ff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10591800" cy="914400"/>
          </a:xfrm>
        </p:spPr>
        <p:txBody>
          <a:bodyPr/>
          <a:lstStyle/>
          <a:p>
            <a:r>
              <a:rPr lang="en-US" sz="4800" dirty="0">
                <a:solidFill>
                  <a:srgbClr val="DBB4B0"/>
                </a:solidFill>
              </a:rPr>
              <a:t>3. ADMONITION (2:23b-29)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9982200" cy="5212560"/>
          </a:xfrm>
        </p:spPr>
        <p:txBody>
          <a:bodyPr>
            <a:normAutofit/>
          </a:bodyPr>
          <a:lstStyle/>
          <a:p>
            <a:pPr>
              <a:buClr>
                <a:srgbClr val="C7A43F"/>
              </a:buClr>
            </a:pPr>
            <a:r>
              <a:rPr lang="en-US" sz="3600" dirty="0"/>
              <a:t>“Then all the churches will know that I am he who searches hearts and minds, and I will repay each of you according to your deeds.”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9982200" cy="5212560"/>
          </a:xfrm>
        </p:spPr>
        <p:txBody>
          <a:bodyPr>
            <a:normAutofit/>
          </a:bodyPr>
          <a:lstStyle/>
          <a:p>
            <a:pPr>
              <a:buClr>
                <a:srgbClr val="C7A43F"/>
              </a:buClr>
            </a:pPr>
            <a:r>
              <a:rPr lang="en-US" sz="3600" dirty="0"/>
              <a:t>He threatens to make them an example to all of the churches.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10573327" cy="914400"/>
          </a:xfrm>
        </p:spPr>
        <p:txBody>
          <a:bodyPr/>
          <a:lstStyle/>
          <a:p>
            <a:r>
              <a:rPr lang="en-US" sz="4800" dirty="0">
                <a:solidFill>
                  <a:srgbClr val="DBB4B0"/>
                </a:solidFill>
              </a:rPr>
              <a:t>WHAT WOULD JESUS SAY?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9982200" cy="5212560"/>
          </a:xfrm>
        </p:spPr>
        <p:txBody>
          <a:bodyPr>
            <a:normAutofit/>
          </a:bodyPr>
          <a:lstStyle/>
          <a:p>
            <a:pPr>
              <a:buClr>
                <a:srgbClr val="C7A43F"/>
              </a:buClr>
            </a:pPr>
            <a:r>
              <a:rPr lang="en-US" sz="3600" dirty="0"/>
              <a:t>What would He see when He searches your heart? Your mind?</a:t>
            </a:r>
          </a:p>
          <a:p>
            <a:pPr>
              <a:buClr>
                <a:srgbClr val="C7A43F"/>
              </a:buClr>
            </a:pPr>
            <a:r>
              <a:rPr lang="en-US" sz="3600" dirty="0"/>
              <a:t>How would He repay you?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10439400" cy="914400"/>
          </a:xfrm>
        </p:spPr>
        <p:txBody>
          <a:bodyPr/>
          <a:lstStyle/>
          <a:p>
            <a:r>
              <a:rPr lang="en-US" sz="4800" dirty="0">
                <a:solidFill>
                  <a:srgbClr val="DBB4B0"/>
                </a:solidFill>
              </a:rPr>
              <a:t>Rev. 2:25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9982200" cy="5212560"/>
          </a:xfrm>
        </p:spPr>
        <p:txBody>
          <a:bodyPr>
            <a:normAutofit/>
          </a:bodyPr>
          <a:lstStyle/>
          <a:p>
            <a:pPr>
              <a:buClr>
                <a:srgbClr val="C7A43F"/>
              </a:buClr>
            </a:pPr>
            <a:r>
              <a:rPr lang="en-US" sz="3600" dirty="0"/>
              <a:t>“Only hold on to what you have until I come.”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10591800" cy="914400"/>
          </a:xfrm>
        </p:spPr>
        <p:txBody>
          <a:bodyPr/>
          <a:lstStyle/>
          <a:p>
            <a:r>
              <a:rPr lang="en-US" sz="4800" dirty="0">
                <a:solidFill>
                  <a:srgbClr val="DBB4B0"/>
                </a:solidFill>
              </a:rPr>
              <a:t>“To him who overcomes…”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9906000" cy="4876800"/>
          </a:xfrm>
        </p:spPr>
        <p:txBody>
          <a:bodyPr/>
          <a:lstStyle/>
          <a:p>
            <a:pPr>
              <a:buClr>
                <a:srgbClr val="C7A43F"/>
              </a:buClr>
            </a:pPr>
            <a:r>
              <a:rPr lang="en-US" sz="3600" dirty="0"/>
              <a:t>Authority over nations (2:26).  We will rule and reign with Christ (Rev. 20:4, 22:5).</a:t>
            </a:r>
          </a:p>
          <a:p>
            <a:pPr>
              <a:buClr>
                <a:srgbClr val="C7A43F"/>
              </a:buClr>
            </a:pPr>
            <a:r>
              <a:rPr lang="en-US" sz="3600" dirty="0"/>
              <a:t>The morning star (2:28). Jesus is the bright  morning star (Rev. 22:16).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9906000" cy="5212560"/>
          </a:xfrm>
        </p:spPr>
        <p:txBody>
          <a:bodyPr>
            <a:normAutofit/>
          </a:bodyPr>
          <a:lstStyle/>
          <a:p>
            <a:pPr>
              <a:buClr>
                <a:srgbClr val="C7A43F"/>
              </a:buClr>
            </a:pPr>
            <a:r>
              <a:rPr lang="en-US" sz="3600" dirty="0"/>
              <a:t>Are you following the so-called deep things  of Satan or the bright morning star?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10515600" cy="914400"/>
          </a:xfrm>
        </p:spPr>
        <p:txBody>
          <a:bodyPr/>
          <a:lstStyle/>
          <a:p>
            <a:r>
              <a:rPr lang="en-US" sz="4800" dirty="0">
                <a:solidFill>
                  <a:srgbClr val="DBB4B0"/>
                </a:solidFill>
              </a:rPr>
              <a:t>REVELATION 2:18-29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9906000" cy="4953000"/>
          </a:xfrm>
        </p:spPr>
        <p:txBody>
          <a:bodyPr>
            <a:noAutofit/>
          </a:bodyPr>
          <a:lstStyle/>
          <a:p>
            <a:pPr marL="68580" indent="0">
              <a:buClr>
                <a:srgbClr val="C7A43F"/>
              </a:buClr>
              <a:buNone/>
            </a:pPr>
            <a:r>
              <a:rPr lang="en-US" sz="3600" dirty="0"/>
              <a:t>Re. 2:18 “To the angel of the church in Thyatira write: These are the words of the Son of God, whose eyes are like blazing fire and whose feet are like burnished bronze.   Re. 2:19 I know your deeds, your love and faith, your service and perseverance, and that you are now doing more than you did at first.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635673" cy="914400"/>
          </a:xfrm>
        </p:spPr>
        <p:txBody>
          <a:bodyPr/>
          <a:lstStyle/>
          <a:p>
            <a:r>
              <a:rPr lang="en-US" sz="4800" dirty="0">
                <a:solidFill>
                  <a:srgbClr val="DBB4B0"/>
                </a:solidFill>
              </a:rPr>
              <a:t>1 JOHN 5:3-5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9982200" cy="5212560"/>
          </a:xfrm>
        </p:spPr>
        <p:txBody>
          <a:bodyPr>
            <a:normAutofit/>
          </a:bodyPr>
          <a:lstStyle/>
          <a:p>
            <a:pPr>
              <a:buClr>
                <a:srgbClr val="C7A43F"/>
              </a:buClr>
            </a:pPr>
            <a:r>
              <a:rPr lang="en-US" sz="3600" dirty="0"/>
              <a:t>This is love for God: to obey his commands. And his commands are not burdensome, 4) for everyone born of God overcomes the world. This is the victory that has overcome the world, even </a:t>
            </a:r>
            <a:r>
              <a:rPr lang="en-US" sz="3600" b="1" i="1" u="sng" dirty="0"/>
              <a:t>our faith</a:t>
            </a:r>
            <a:r>
              <a:rPr lang="en-US" sz="3600" dirty="0"/>
              <a:t>. 5) Who is it that overcomes the world? Only </a:t>
            </a:r>
            <a:r>
              <a:rPr lang="en-US" sz="3600" b="1" i="1" u="sng" dirty="0"/>
              <a:t>he who believes </a:t>
            </a:r>
            <a:r>
              <a:rPr lang="en-US" sz="3600" dirty="0"/>
              <a:t>that Jesus is the Son of God.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066801"/>
            <a:ext cx="9906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Re. 2:20 Nevertheless, I have this against you: You tolerate that woman Jezebel, who calls herself a prophetess. By her teaching she misleads my servants into sexual immorality and the eating of food sacrificed to idols.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143000"/>
            <a:ext cx="9906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Re. 2:21 I have given her time to repent of her immorality, but she is unwilling. </a:t>
            </a:r>
          </a:p>
          <a:p>
            <a:r>
              <a:rPr lang="en-US" sz="3600" dirty="0"/>
              <a:t> Re. 2:22 So I will cast her on a bed of suffering, and I will make those who commit adultery with her suffer intensely, unless they repent of her ways.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066800"/>
            <a:ext cx="990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Re. 2:23 I will strike her children dead. Then all the churches will know that I am he who searches hearts and minds, and I will repay each of you according to your deeds.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143000"/>
            <a:ext cx="9906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Re. 2:24 Now I say to the rest of you in Thyatira, to you who do not hold to her teaching and have not learned Satan’s so-called deep secrets (I will not impose any other burden on you): </a:t>
            </a:r>
          </a:p>
          <a:p>
            <a:r>
              <a:rPr lang="en-US" sz="3600" dirty="0"/>
              <a:t>Re. 2:25 Only hold on to what you have until I come.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9906000" cy="426720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3600" dirty="0"/>
              <a:t>Re. 2:26 To him who overcomes and does my will to the end, I will give authority over the nations —   Re. 2:27 `He will rule them with an iron scepter; he will dash them to pieces like pottery’ — just as I have received authority from my Father.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143000"/>
            <a:ext cx="990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Re. 2:28 I will also give him the morning star.</a:t>
            </a:r>
          </a:p>
          <a:p>
            <a:r>
              <a:rPr lang="en-US" sz="3600" dirty="0"/>
              <a:t>Re. 2:29 He who has an ear, let him hear what the Spirit says to the churches.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762</TotalTime>
  <Words>874</Words>
  <Application>Microsoft Office PowerPoint</Application>
  <PresentationFormat>Widescreen</PresentationFormat>
  <Paragraphs>56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Calibri</vt:lpstr>
      <vt:lpstr>Wingdings</vt:lpstr>
      <vt:lpstr>Wingdings 2</vt:lpstr>
      <vt:lpstr>Wingdings 3</vt:lpstr>
      <vt:lpstr>Metro</vt:lpstr>
      <vt:lpstr>PowerPoint Presentation</vt:lpstr>
      <vt:lpstr>REVELATION 2:18-29</vt:lpstr>
      <vt:lpstr>REVELATION 2:18-29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CHURCH IN THYATIRA</vt:lpstr>
      <vt:lpstr>PowerPoint Presentation</vt:lpstr>
      <vt:lpstr>PowerPoint Presentation</vt:lpstr>
      <vt:lpstr>WHAT WOULD JESUS SAY?</vt:lpstr>
      <vt:lpstr>1. APPROVAL (2:19)</vt:lpstr>
      <vt:lpstr>REVELATION 2:19</vt:lpstr>
      <vt:lpstr>REVELATION 2:19</vt:lpstr>
      <vt:lpstr>REVELATION 2:19</vt:lpstr>
      <vt:lpstr>REVELATION 2:19</vt:lpstr>
      <vt:lpstr>REVELATION 2:19</vt:lpstr>
      <vt:lpstr>REVELATION 2:19</vt:lpstr>
      <vt:lpstr>WHAT WOULD JESUS SAY?</vt:lpstr>
      <vt:lpstr>2. ACCUSATION (2:20-23)</vt:lpstr>
      <vt:lpstr>PowerPoint Presentation</vt:lpstr>
      <vt:lpstr>3. ADMONITION (2:23b-29)</vt:lpstr>
      <vt:lpstr>PowerPoint Presentation</vt:lpstr>
      <vt:lpstr>WHAT WOULD JESUS SAY?</vt:lpstr>
      <vt:lpstr>Rev. 2:25</vt:lpstr>
      <vt:lpstr>“To him who overcomes…”</vt:lpstr>
      <vt:lpstr>PowerPoint Presentation</vt:lpstr>
      <vt:lpstr>1 JOHN 5:3-5</vt:lpstr>
      <vt:lpstr>PowerPoint Presentation</vt:lpstr>
      <vt:lpstr>PowerPoint Presentation</vt:lpstr>
    </vt:vector>
  </TitlesOfParts>
  <Company>U.S.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CHURCH IN THYATIRA: ROSES IN THE THORNS</dc:title>
  <dc:creator>steve hokuf</dc:creator>
  <cp:lastModifiedBy>Chrissy Jackson</cp:lastModifiedBy>
  <cp:revision>8</cp:revision>
  <dcterms:created xsi:type="dcterms:W3CDTF">2021-10-26T13:04:58Z</dcterms:created>
  <dcterms:modified xsi:type="dcterms:W3CDTF">2021-10-29T19:36:38Z</dcterms:modified>
</cp:coreProperties>
</file>