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411" r:id="rId2"/>
    <p:sldId id="409" r:id="rId3"/>
    <p:sldId id="412" r:id="rId4"/>
    <p:sldId id="413" r:id="rId5"/>
    <p:sldId id="414" r:id="rId6"/>
    <p:sldId id="415" r:id="rId7"/>
    <p:sldId id="416" r:id="rId8"/>
    <p:sldId id="417" r:id="rId9"/>
    <p:sldId id="418" r:id="rId10"/>
  </p:sldIdLst>
  <p:sldSz cx="23409275" cy="13166725"/>
  <p:notesSz cx="6858000" cy="9144000"/>
  <p:defaultTextStyle>
    <a:defPPr>
      <a:defRPr lang="en-US"/>
    </a:defPPr>
    <a:lvl1pPr algn="l" defTabSz="1044575" rtl="0" eaLnBrk="0" fontAlgn="base" hangingPunct="0">
      <a:spcBef>
        <a:spcPct val="0"/>
      </a:spcBef>
      <a:spcAft>
        <a:spcPct val="0"/>
      </a:spcAft>
      <a:defRPr sz="4100" kern="1200">
        <a:solidFill>
          <a:schemeClr val="tx1"/>
        </a:solidFill>
        <a:latin typeface="Calibri" panose="020F0502020204030204" pitchFamily="34" charset="0"/>
        <a:ea typeface="MS PGothic" panose="020B0600070205080204" pitchFamily="34" charset="-128"/>
        <a:cs typeface="+mn-cs"/>
      </a:defRPr>
    </a:lvl1pPr>
    <a:lvl2pPr marL="1044575" indent="-587375" algn="l" defTabSz="1044575" rtl="0" eaLnBrk="0" fontAlgn="base" hangingPunct="0">
      <a:spcBef>
        <a:spcPct val="0"/>
      </a:spcBef>
      <a:spcAft>
        <a:spcPct val="0"/>
      </a:spcAft>
      <a:defRPr sz="4100" kern="1200">
        <a:solidFill>
          <a:schemeClr val="tx1"/>
        </a:solidFill>
        <a:latin typeface="Calibri" panose="020F0502020204030204" pitchFamily="34" charset="0"/>
        <a:ea typeface="MS PGothic" panose="020B0600070205080204" pitchFamily="34" charset="-128"/>
        <a:cs typeface="+mn-cs"/>
      </a:defRPr>
    </a:lvl2pPr>
    <a:lvl3pPr marL="2089150" indent="-1174750" algn="l" defTabSz="1044575" rtl="0" eaLnBrk="0" fontAlgn="base" hangingPunct="0">
      <a:spcBef>
        <a:spcPct val="0"/>
      </a:spcBef>
      <a:spcAft>
        <a:spcPct val="0"/>
      </a:spcAft>
      <a:defRPr sz="4100" kern="1200">
        <a:solidFill>
          <a:schemeClr val="tx1"/>
        </a:solidFill>
        <a:latin typeface="Calibri" panose="020F0502020204030204" pitchFamily="34" charset="0"/>
        <a:ea typeface="MS PGothic" panose="020B0600070205080204" pitchFamily="34" charset="-128"/>
        <a:cs typeface="+mn-cs"/>
      </a:defRPr>
    </a:lvl3pPr>
    <a:lvl4pPr marL="3133725" indent="-1762125" algn="l" defTabSz="1044575" rtl="0" eaLnBrk="0" fontAlgn="base" hangingPunct="0">
      <a:spcBef>
        <a:spcPct val="0"/>
      </a:spcBef>
      <a:spcAft>
        <a:spcPct val="0"/>
      </a:spcAft>
      <a:defRPr sz="4100" kern="1200">
        <a:solidFill>
          <a:schemeClr val="tx1"/>
        </a:solidFill>
        <a:latin typeface="Calibri" panose="020F0502020204030204" pitchFamily="34" charset="0"/>
        <a:ea typeface="MS PGothic" panose="020B0600070205080204" pitchFamily="34" charset="-128"/>
        <a:cs typeface="+mn-cs"/>
      </a:defRPr>
    </a:lvl4pPr>
    <a:lvl5pPr marL="4179888" indent="-2351088" algn="l" defTabSz="1044575" rtl="0" eaLnBrk="0" fontAlgn="base" hangingPunct="0">
      <a:spcBef>
        <a:spcPct val="0"/>
      </a:spcBef>
      <a:spcAft>
        <a:spcPct val="0"/>
      </a:spcAft>
      <a:defRPr sz="4100"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sz="4100"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sz="4100"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sz="4100"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sz="4100" kern="1200">
        <a:solidFill>
          <a:schemeClr val="tx1"/>
        </a:solidFill>
        <a:latin typeface="Calibri" panose="020F050202020403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4147">
          <p15:clr>
            <a:srgbClr val="A4A3A4"/>
          </p15:clr>
        </p15:guide>
        <p15:guide id="2" pos="737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EBD9"/>
    <a:srgbClr val="AB7E78"/>
    <a:srgbClr val="9A5912"/>
    <a:srgbClr val="7E4126"/>
    <a:srgbClr val="5E1100"/>
    <a:srgbClr val="B2651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41" d="100"/>
          <a:sy n="41" d="100"/>
        </p:scale>
        <p:origin x="102" y="492"/>
      </p:cViewPr>
      <p:guideLst>
        <p:guide orient="horz" pos="4147"/>
        <p:guide pos="7373"/>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5696" y="4090220"/>
            <a:ext cx="19897884" cy="2822312"/>
          </a:xfrm>
        </p:spPr>
        <p:txBody>
          <a:bodyPr/>
          <a:lstStyle/>
          <a:p>
            <a:r>
              <a:rPr lang="en-US"/>
              <a:t>Click to edit Master title style</a:t>
            </a:r>
          </a:p>
        </p:txBody>
      </p:sp>
      <p:sp>
        <p:nvSpPr>
          <p:cNvPr id="3" name="Subtitle 2"/>
          <p:cNvSpPr>
            <a:spLocks noGrp="1"/>
          </p:cNvSpPr>
          <p:nvPr>
            <p:ph type="subTitle" idx="1"/>
          </p:nvPr>
        </p:nvSpPr>
        <p:spPr>
          <a:xfrm>
            <a:off x="3511391" y="7461144"/>
            <a:ext cx="16386493" cy="3364830"/>
          </a:xfrm>
        </p:spPr>
        <p:txBody>
          <a:bodyPr/>
          <a:lstStyle>
            <a:lvl1pPr marL="0" indent="0" algn="ctr">
              <a:buNone/>
              <a:defRPr>
                <a:solidFill>
                  <a:schemeClr val="tx1">
                    <a:tint val="75000"/>
                  </a:schemeClr>
                </a:solidFill>
              </a:defRPr>
            </a:lvl1pPr>
            <a:lvl2pPr marL="1045022" indent="0" algn="ctr">
              <a:buNone/>
              <a:defRPr>
                <a:solidFill>
                  <a:schemeClr val="tx1">
                    <a:tint val="75000"/>
                  </a:schemeClr>
                </a:solidFill>
              </a:defRPr>
            </a:lvl2pPr>
            <a:lvl3pPr marL="2090044" indent="0" algn="ctr">
              <a:buNone/>
              <a:defRPr>
                <a:solidFill>
                  <a:schemeClr val="tx1">
                    <a:tint val="75000"/>
                  </a:schemeClr>
                </a:solidFill>
              </a:defRPr>
            </a:lvl3pPr>
            <a:lvl4pPr marL="3135066" indent="0" algn="ctr">
              <a:buNone/>
              <a:defRPr>
                <a:solidFill>
                  <a:schemeClr val="tx1">
                    <a:tint val="75000"/>
                  </a:schemeClr>
                </a:solidFill>
              </a:defRPr>
            </a:lvl4pPr>
            <a:lvl5pPr marL="4180088" indent="0" algn="ctr">
              <a:buNone/>
              <a:defRPr>
                <a:solidFill>
                  <a:schemeClr val="tx1">
                    <a:tint val="75000"/>
                  </a:schemeClr>
                </a:solidFill>
              </a:defRPr>
            </a:lvl5pPr>
            <a:lvl6pPr marL="5225110" indent="0" algn="ctr">
              <a:buNone/>
              <a:defRPr>
                <a:solidFill>
                  <a:schemeClr val="tx1">
                    <a:tint val="75000"/>
                  </a:schemeClr>
                </a:solidFill>
              </a:defRPr>
            </a:lvl6pPr>
            <a:lvl7pPr marL="6270132" indent="0" algn="ctr">
              <a:buNone/>
              <a:defRPr>
                <a:solidFill>
                  <a:schemeClr val="tx1">
                    <a:tint val="75000"/>
                  </a:schemeClr>
                </a:solidFill>
              </a:defRPr>
            </a:lvl7pPr>
            <a:lvl8pPr marL="7315154" indent="0" algn="ctr">
              <a:buNone/>
              <a:defRPr>
                <a:solidFill>
                  <a:schemeClr val="tx1">
                    <a:tint val="75000"/>
                  </a:schemeClr>
                </a:solidFill>
              </a:defRPr>
            </a:lvl8pPr>
            <a:lvl9pPr marL="8360176"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48B33634-ADFC-49BC-8C86-A22D303130F6}"/>
              </a:ext>
            </a:extLst>
          </p:cNvPr>
          <p:cNvSpPr>
            <a:spLocks noGrp="1"/>
          </p:cNvSpPr>
          <p:nvPr>
            <p:ph type="dt" sz="half" idx="10"/>
          </p:nvPr>
        </p:nvSpPr>
        <p:spPr/>
        <p:txBody>
          <a:bodyPr/>
          <a:lstStyle>
            <a:lvl1pPr>
              <a:defRPr/>
            </a:lvl1pPr>
          </a:lstStyle>
          <a:p>
            <a:pPr>
              <a:defRPr/>
            </a:pPr>
            <a:fld id="{8A2F148F-53C0-4146-88F8-14D82D9012C5}" type="datetimeFigureOut">
              <a:rPr lang="en-US" altLang="en-US"/>
              <a:pPr>
                <a:defRPr/>
              </a:pPr>
              <a:t>10/10/2021</a:t>
            </a:fld>
            <a:endParaRPr lang="en-US" altLang="en-US"/>
          </a:p>
        </p:txBody>
      </p:sp>
      <p:sp>
        <p:nvSpPr>
          <p:cNvPr id="5" name="Footer Placeholder 4">
            <a:extLst>
              <a:ext uri="{FF2B5EF4-FFF2-40B4-BE49-F238E27FC236}">
                <a16:creationId xmlns:a16="http://schemas.microsoft.com/office/drawing/2014/main" id="{991B1246-3D48-443C-B46B-4806B4FF4B9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3CA41961-93FC-493E-A55A-E2300070A3BE}"/>
              </a:ext>
            </a:extLst>
          </p:cNvPr>
          <p:cNvSpPr>
            <a:spLocks noGrp="1"/>
          </p:cNvSpPr>
          <p:nvPr>
            <p:ph type="sldNum" sz="quarter" idx="12"/>
          </p:nvPr>
        </p:nvSpPr>
        <p:spPr/>
        <p:txBody>
          <a:bodyPr/>
          <a:lstStyle>
            <a:lvl1pPr>
              <a:defRPr/>
            </a:lvl1pPr>
          </a:lstStyle>
          <a:p>
            <a:pPr>
              <a:defRPr/>
            </a:pPr>
            <a:fld id="{572E6375-B08B-4B88-85A5-816D6F5EF836}" type="slidenum">
              <a:rPr lang="en-US" altLang="en-US"/>
              <a:pPr>
                <a:defRPr/>
              </a:pPr>
              <a:t>‹#›</a:t>
            </a:fld>
            <a:endParaRPr lang="en-US" altLang="en-US"/>
          </a:p>
        </p:txBody>
      </p:sp>
    </p:spTree>
    <p:extLst>
      <p:ext uri="{BB962C8B-B14F-4D97-AF65-F5344CB8AC3E}">
        <p14:creationId xmlns:p14="http://schemas.microsoft.com/office/powerpoint/2010/main" val="32568468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57481D-07A7-4CC0-9091-A17CE7719849}"/>
              </a:ext>
            </a:extLst>
          </p:cNvPr>
          <p:cNvSpPr>
            <a:spLocks noGrp="1"/>
          </p:cNvSpPr>
          <p:nvPr>
            <p:ph type="dt" sz="half" idx="10"/>
          </p:nvPr>
        </p:nvSpPr>
        <p:spPr/>
        <p:txBody>
          <a:bodyPr/>
          <a:lstStyle>
            <a:lvl1pPr>
              <a:defRPr/>
            </a:lvl1pPr>
          </a:lstStyle>
          <a:p>
            <a:pPr>
              <a:defRPr/>
            </a:pPr>
            <a:fld id="{188E553B-BC05-4144-AB1B-B2E69225E9E1}" type="datetimeFigureOut">
              <a:rPr lang="en-US" altLang="en-US"/>
              <a:pPr>
                <a:defRPr/>
              </a:pPr>
              <a:t>10/10/2021</a:t>
            </a:fld>
            <a:endParaRPr lang="en-US" altLang="en-US"/>
          </a:p>
        </p:txBody>
      </p:sp>
      <p:sp>
        <p:nvSpPr>
          <p:cNvPr id="5" name="Footer Placeholder 4">
            <a:extLst>
              <a:ext uri="{FF2B5EF4-FFF2-40B4-BE49-F238E27FC236}">
                <a16:creationId xmlns:a16="http://schemas.microsoft.com/office/drawing/2014/main" id="{00A792FC-6B10-403B-BF3E-52893FAD537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BF77E50-5687-437E-9668-15C562B250B7}"/>
              </a:ext>
            </a:extLst>
          </p:cNvPr>
          <p:cNvSpPr>
            <a:spLocks noGrp="1"/>
          </p:cNvSpPr>
          <p:nvPr>
            <p:ph type="sldNum" sz="quarter" idx="12"/>
          </p:nvPr>
        </p:nvSpPr>
        <p:spPr/>
        <p:txBody>
          <a:bodyPr/>
          <a:lstStyle>
            <a:lvl1pPr>
              <a:defRPr/>
            </a:lvl1pPr>
          </a:lstStyle>
          <a:p>
            <a:pPr>
              <a:defRPr/>
            </a:pPr>
            <a:fld id="{8A0509B5-4E22-43EF-92E5-AD38624AC38D}" type="slidenum">
              <a:rPr lang="en-US" altLang="en-US"/>
              <a:pPr>
                <a:defRPr/>
              </a:pPr>
              <a:t>‹#›</a:t>
            </a:fld>
            <a:endParaRPr lang="en-US" altLang="en-US"/>
          </a:p>
        </p:txBody>
      </p:sp>
    </p:spTree>
    <p:extLst>
      <p:ext uri="{BB962C8B-B14F-4D97-AF65-F5344CB8AC3E}">
        <p14:creationId xmlns:p14="http://schemas.microsoft.com/office/powerpoint/2010/main" val="35569870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3449405" y="1011887"/>
            <a:ext cx="13484718" cy="2156965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995252" y="1011887"/>
            <a:ext cx="40063999" cy="2156965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66CAC7-154A-42D2-9A64-1E1F27110739}"/>
              </a:ext>
            </a:extLst>
          </p:cNvPr>
          <p:cNvSpPr>
            <a:spLocks noGrp="1"/>
          </p:cNvSpPr>
          <p:nvPr>
            <p:ph type="dt" sz="half" idx="10"/>
          </p:nvPr>
        </p:nvSpPr>
        <p:spPr/>
        <p:txBody>
          <a:bodyPr/>
          <a:lstStyle>
            <a:lvl1pPr>
              <a:defRPr/>
            </a:lvl1pPr>
          </a:lstStyle>
          <a:p>
            <a:pPr>
              <a:defRPr/>
            </a:pPr>
            <a:fld id="{1B86CD8D-55BB-4700-8A77-7B05AFF613BF}" type="datetimeFigureOut">
              <a:rPr lang="en-US" altLang="en-US"/>
              <a:pPr>
                <a:defRPr/>
              </a:pPr>
              <a:t>10/10/2021</a:t>
            </a:fld>
            <a:endParaRPr lang="en-US" altLang="en-US"/>
          </a:p>
        </p:txBody>
      </p:sp>
      <p:sp>
        <p:nvSpPr>
          <p:cNvPr id="5" name="Footer Placeholder 4">
            <a:extLst>
              <a:ext uri="{FF2B5EF4-FFF2-40B4-BE49-F238E27FC236}">
                <a16:creationId xmlns:a16="http://schemas.microsoft.com/office/drawing/2014/main" id="{5196466D-5B91-400A-8EC5-42417C88683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5900769-56DF-47FB-B2AE-7B65290E36E0}"/>
              </a:ext>
            </a:extLst>
          </p:cNvPr>
          <p:cNvSpPr>
            <a:spLocks noGrp="1"/>
          </p:cNvSpPr>
          <p:nvPr>
            <p:ph type="sldNum" sz="quarter" idx="12"/>
          </p:nvPr>
        </p:nvSpPr>
        <p:spPr/>
        <p:txBody>
          <a:bodyPr/>
          <a:lstStyle>
            <a:lvl1pPr>
              <a:defRPr/>
            </a:lvl1pPr>
          </a:lstStyle>
          <a:p>
            <a:pPr>
              <a:defRPr/>
            </a:pPr>
            <a:fld id="{24B8A8B8-39B8-4582-9E0F-9FB794D89BF9}" type="slidenum">
              <a:rPr lang="en-US" altLang="en-US"/>
              <a:pPr>
                <a:defRPr/>
              </a:pPr>
              <a:t>‹#›</a:t>
            </a:fld>
            <a:endParaRPr lang="en-US" altLang="en-US"/>
          </a:p>
        </p:txBody>
      </p:sp>
    </p:spTree>
    <p:extLst>
      <p:ext uri="{BB962C8B-B14F-4D97-AF65-F5344CB8AC3E}">
        <p14:creationId xmlns:p14="http://schemas.microsoft.com/office/powerpoint/2010/main" val="40658155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2AA463C-1B01-4347-BDBF-42EC570B5BD7}"/>
              </a:ext>
            </a:extLst>
          </p:cNvPr>
          <p:cNvSpPr>
            <a:spLocks noGrp="1"/>
          </p:cNvSpPr>
          <p:nvPr>
            <p:ph type="dt" sz="half" idx="10"/>
          </p:nvPr>
        </p:nvSpPr>
        <p:spPr/>
        <p:txBody>
          <a:bodyPr/>
          <a:lstStyle>
            <a:lvl1pPr>
              <a:defRPr/>
            </a:lvl1pPr>
          </a:lstStyle>
          <a:p>
            <a:pPr>
              <a:defRPr/>
            </a:pPr>
            <a:fld id="{ED3C6761-D9FF-4ACA-893F-BC5B4C5918E1}" type="datetimeFigureOut">
              <a:rPr lang="en-US" altLang="en-US"/>
              <a:pPr>
                <a:defRPr/>
              </a:pPr>
              <a:t>10/10/2021</a:t>
            </a:fld>
            <a:endParaRPr lang="en-US" altLang="en-US"/>
          </a:p>
        </p:txBody>
      </p:sp>
      <p:sp>
        <p:nvSpPr>
          <p:cNvPr id="5" name="Footer Placeholder 4">
            <a:extLst>
              <a:ext uri="{FF2B5EF4-FFF2-40B4-BE49-F238E27FC236}">
                <a16:creationId xmlns:a16="http://schemas.microsoft.com/office/drawing/2014/main" id="{718E82E6-D696-43AF-9655-FDBF3665E83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1E8677D-4E1D-4BE8-9FFB-DC1271F3E089}"/>
              </a:ext>
            </a:extLst>
          </p:cNvPr>
          <p:cNvSpPr>
            <a:spLocks noGrp="1"/>
          </p:cNvSpPr>
          <p:nvPr>
            <p:ph type="sldNum" sz="quarter" idx="12"/>
          </p:nvPr>
        </p:nvSpPr>
        <p:spPr/>
        <p:txBody>
          <a:bodyPr/>
          <a:lstStyle>
            <a:lvl1pPr>
              <a:defRPr/>
            </a:lvl1pPr>
          </a:lstStyle>
          <a:p>
            <a:pPr>
              <a:defRPr/>
            </a:pPr>
            <a:fld id="{F6A5EE03-E5F1-4A80-B8AA-A0C2DD5AF320}" type="slidenum">
              <a:rPr lang="en-US" altLang="en-US"/>
              <a:pPr>
                <a:defRPr/>
              </a:pPr>
              <a:t>‹#›</a:t>
            </a:fld>
            <a:endParaRPr lang="en-US" altLang="en-US"/>
          </a:p>
        </p:txBody>
      </p:sp>
    </p:spTree>
    <p:extLst>
      <p:ext uri="{BB962C8B-B14F-4D97-AF65-F5344CB8AC3E}">
        <p14:creationId xmlns:p14="http://schemas.microsoft.com/office/powerpoint/2010/main" val="7001981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849171" y="8460841"/>
            <a:ext cx="19897884" cy="2615058"/>
          </a:xfrm>
        </p:spPr>
        <p:txBody>
          <a:bodyPr anchor="t"/>
          <a:lstStyle>
            <a:lvl1pPr algn="l">
              <a:defRPr sz="9100" b="1" cap="all"/>
            </a:lvl1pPr>
          </a:lstStyle>
          <a:p>
            <a:r>
              <a:rPr lang="en-US"/>
              <a:t>Click to edit Master title style</a:t>
            </a:r>
          </a:p>
        </p:txBody>
      </p:sp>
      <p:sp>
        <p:nvSpPr>
          <p:cNvPr id="3" name="Text Placeholder 2"/>
          <p:cNvSpPr>
            <a:spLocks noGrp="1"/>
          </p:cNvSpPr>
          <p:nvPr>
            <p:ph type="body" idx="1"/>
          </p:nvPr>
        </p:nvSpPr>
        <p:spPr>
          <a:xfrm>
            <a:off x="1849171" y="5580621"/>
            <a:ext cx="19897884" cy="2880220"/>
          </a:xfrm>
        </p:spPr>
        <p:txBody>
          <a:bodyPr anchor="b"/>
          <a:lstStyle>
            <a:lvl1pPr marL="0" indent="0">
              <a:buNone/>
              <a:defRPr sz="4600">
                <a:solidFill>
                  <a:schemeClr val="tx1">
                    <a:tint val="75000"/>
                  </a:schemeClr>
                </a:solidFill>
              </a:defRPr>
            </a:lvl1pPr>
            <a:lvl2pPr marL="1045022" indent="0">
              <a:buNone/>
              <a:defRPr sz="4100">
                <a:solidFill>
                  <a:schemeClr val="tx1">
                    <a:tint val="75000"/>
                  </a:schemeClr>
                </a:solidFill>
              </a:defRPr>
            </a:lvl2pPr>
            <a:lvl3pPr marL="2090044" indent="0">
              <a:buNone/>
              <a:defRPr sz="3700">
                <a:solidFill>
                  <a:schemeClr val="tx1">
                    <a:tint val="75000"/>
                  </a:schemeClr>
                </a:solidFill>
              </a:defRPr>
            </a:lvl3pPr>
            <a:lvl4pPr marL="3135066" indent="0">
              <a:buNone/>
              <a:defRPr sz="3200">
                <a:solidFill>
                  <a:schemeClr val="tx1">
                    <a:tint val="75000"/>
                  </a:schemeClr>
                </a:solidFill>
              </a:defRPr>
            </a:lvl4pPr>
            <a:lvl5pPr marL="4180088" indent="0">
              <a:buNone/>
              <a:defRPr sz="3200">
                <a:solidFill>
                  <a:schemeClr val="tx1">
                    <a:tint val="75000"/>
                  </a:schemeClr>
                </a:solidFill>
              </a:defRPr>
            </a:lvl5pPr>
            <a:lvl6pPr marL="5225110" indent="0">
              <a:buNone/>
              <a:defRPr sz="3200">
                <a:solidFill>
                  <a:schemeClr val="tx1">
                    <a:tint val="75000"/>
                  </a:schemeClr>
                </a:solidFill>
              </a:defRPr>
            </a:lvl6pPr>
            <a:lvl7pPr marL="6270132" indent="0">
              <a:buNone/>
              <a:defRPr sz="3200">
                <a:solidFill>
                  <a:schemeClr val="tx1">
                    <a:tint val="75000"/>
                  </a:schemeClr>
                </a:solidFill>
              </a:defRPr>
            </a:lvl7pPr>
            <a:lvl8pPr marL="7315154" indent="0">
              <a:buNone/>
              <a:defRPr sz="3200">
                <a:solidFill>
                  <a:schemeClr val="tx1">
                    <a:tint val="75000"/>
                  </a:schemeClr>
                </a:solidFill>
              </a:defRPr>
            </a:lvl8pPr>
            <a:lvl9pPr marL="8360176" indent="0">
              <a:buNone/>
              <a:defRPr sz="3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2914E64-0DCD-4A30-AEA7-FE1AB5E446D6}"/>
              </a:ext>
            </a:extLst>
          </p:cNvPr>
          <p:cNvSpPr>
            <a:spLocks noGrp="1"/>
          </p:cNvSpPr>
          <p:nvPr>
            <p:ph type="dt" sz="half" idx="10"/>
          </p:nvPr>
        </p:nvSpPr>
        <p:spPr/>
        <p:txBody>
          <a:bodyPr/>
          <a:lstStyle>
            <a:lvl1pPr>
              <a:defRPr/>
            </a:lvl1pPr>
          </a:lstStyle>
          <a:p>
            <a:pPr>
              <a:defRPr/>
            </a:pPr>
            <a:fld id="{798C07B0-B24F-4B0F-BD2C-F2F9541088C5}" type="datetimeFigureOut">
              <a:rPr lang="en-US" altLang="en-US"/>
              <a:pPr>
                <a:defRPr/>
              </a:pPr>
              <a:t>10/10/2021</a:t>
            </a:fld>
            <a:endParaRPr lang="en-US" altLang="en-US"/>
          </a:p>
        </p:txBody>
      </p:sp>
      <p:sp>
        <p:nvSpPr>
          <p:cNvPr id="5" name="Footer Placeholder 4">
            <a:extLst>
              <a:ext uri="{FF2B5EF4-FFF2-40B4-BE49-F238E27FC236}">
                <a16:creationId xmlns:a16="http://schemas.microsoft.com/office/drawing/2014/main" id="{787848DA-15D7-404D-A3AF-8AC055ED01C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0C787FA-41D1-4AAC-BCDE-9B9B1CB72296}"/>
              </a:ext>
            </a:extLst>
          </p:cNvPr>
          <p:cNvSpPr>
            <a:spLocks noGrp="1"/>
          </p:cNvSpPr>
          <p:nvPr>
            <p:ph type="sldNum" sz="quarter" idx="12"/>
          </p:nvPr>
        </p:nvSpPr>
        <p:spPr/>
        <p:txBody>
          <a:bodyPr/>
          <a:lstStyle>
            <a:lvl1pPr>
              <a:defRPr/>
            </a:lvl1pPr>
          </a:lstStyle>
          <a:p>
            <a:pPr>
              <a:defRPr/>
            </a:pPr>
            <a:fld id="{55F57A14-237B-4BE4-9ACB-43A7F58CB787}" type="slidenum">
              <a:rPr lang="en-US" altLang="en-US"/>
              <a:pPr>
                <a:defRPr/>
              </a:pPr>
              <a:t>‹#›</a:t>
            </a:fld>
            <a:endParaRPr lang="en-US" altLang="en-US"/>
          </a:p>
        </p:txBody>
      </p:sp>
    </p:spTree>
    <p:extLst>
      <p:ext uri="{BB962C8B-B14F-4D97-AF65-F5344CB8AC3E}">
        <p14:creationId xmlns:p14="http://schemas.microsoft.com/office/powerpoint/2010/main" val="36495071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995251" y="5897598"/>
            <a:ext cx="26774358" cy="16683947"/>
          </a:xfrm>
        </p:spPr>
        <p:txBody>
          <a:bodyPr/>
          <a:lstStyle>
            <a:lvl1pPr>
              <a:defRPr sz="6400"/>
            </a:lvl1pPr>
            <a:lvl2pPr>
              <a:defRPr sz="5500"/>
            </a:lvl2pPr>
            <a:lvl3pPr>
              <a:defRPr sz="4600"/>
            </a:lvl3pPr>
            <a:lvl4pPr>
              <a:defRPr sz="4100"/>
            </a:lvl4pPr>
            <a:lvl5pPr>
              <a:defRPr sz="4100"/>
            </a:lvl5pPr>
            <a:lvl6pPr>
              <a:defRPr sz="4100"/>
            </a:lvl6pPr>
            <a:lvl7pPr>
              <a:defRPr sz="4100"/>
            </a:lvl7pPr>
            <a:lvl8pPr>
              <a:defRPr sz="4100"/>
            </a:lvl8pPr>
            <a:lvl9pPr>
              <a:defRPr sz="4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159764" y="5897598"/>
            <a:ext cx="26774358" cy="16683947"/>
          </a:xfrm>
        </p:spPr>
        <p:txBody>
          <a:bodyPr/>
          <a:lstStyle>
            <a:lvl1pPr>
              <a:defRPr sz="6400"/>
            </a:lvl1pPr>
            <a:lvl2pPr>
              <a:defRPr sz="5500"/>
            </a:lvl2pPr>
            <a:lvl3pPr>
              <a:defRPr sz="4600"/>
            </a:lvl3pPr>
            <a:lvl4pPr>
              <a:defRPr sz="4100"/>
            </a:lvl4pPr>
            <a:lvl5pPr>
              <a:defRPr sz="4100"/>
            </a:lvl5pPr>
            <a:lvl6pPr>
              <a:defRPr sz="4100"/>
            </a:lvl6pPr>
            <a:lvl7pPr>
              <a:defRPr sz="4100"/>
            </a:lvl7pPr>
            <a:lvl8pPr>
              <a:defRPr sz="4100"/>
            </a:lvl8pPr>
            <a:lvl9pPr>
              <a:defRPr sz="4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4420A037-6DC8-475D-8F4A-C29CCD7786C0}"/>
              </a:ext>
            </a:extLst>
          </p:cNvPr>
          <p:cNvSpPr>
            <a:spLocks noGrp="1"/>
          </p:cNvSpPr>
          <p:nvPr>
            <p:ph type="dt" sz="half" idx="10"/>
          </p:nvPr>
        </p:nvSpPr>
        <p:spPr/>
        <p:txBody>
          <a:bodyPr/>
          <a:lstStyle>
            <a:lvl1pPr>
              <a:defRPr/>
            </a:lvl1pPr>
          </a:lstStyle>
          <a:p>
            <a:pPr>
              <a:defRPr/>
            </a:pPr>
            <a:fld id="{526685B7-5E73-4BA2-B4E4-79D0336C724A}" type="datetimeFigureOut">
              <a:rPr lang="en-US" altLang="en-US"/>
              <a:pPr>
                <a:defRPr/>
              </a:pPr>
              <a:t>10/10/2021</a:t>
            </a:fld>
            <a:endParaRPr lang="en-US" altLang="en-US"/>
          </a:p>
        </p:txBody>
      </p:sp>
      <p:sp>
        <p:nvSpPr>
          <p:cNvPr id="6" name="Footer Placeholder 4">
            <a:extLst>
              <a:ext uri="{FF2B5EF4-FFF2-40B4-BE49-F238E27FC236}">
                <a16:creationId xmlns:a16="http://schemas.microsoft.com/office/drawing/2014/main" id="{D9E7078C-71F1-4818-90B6-87A85409C00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16651AA-945C-404E-B53A-5FDB3D57E3E1}"/>
              </a:ext>
            </a:extLst>
          </p:cNvPr>
          <p:cNvSpPr>
            <a:spLocks noGrp="1"/>
          </p:cNvSpPr>
          <p:nvPr>
            <p:ph type="sldNum" sz="quarter" idx="12"/>
          </p:nvPr>
        </p:nvSpPr>
        <p:spPr/>
        <p:txBody>
          <a:bodyPr/>
          <a:lstStyle>
            <a:lvl1pPr>
              <a:defRPr/>
            </a:lvl1pPr>
          </a:lstStyle>
          <a:p>
            <a:pPr>
              <a:defRPr/>
            </a:pPr>
            <a:fld id="{121786E2-5313-4D9D-9A17-BAB69C8E821E}" type="slidenum">
              <a:rPr lang="en-US" altLang="en-US"/>
              <a:pPr>
                <a:defRPr/>
              </a:pPr>
              <a:t>‹#›</a:t>
            </a:fld>
            <a:endParaRPr lang="en-US" altLang="en-US"/>
          </a:p>
        </p:txBody>
      </p:sp>
    </p:spTree>
    <p:extLst>
      <p:ext uri="{BB962C8B-B14F-4D97-AF65-F5344CB8AC3E}">
        <p14:creationId xmlns:p14="http://schemas.microsoft.com/office/powerpoint/2010/main" val="474595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70464" y="527280"/>
            <a:ext cx="21068348" cy="2194454"/>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170464" y="2947275"/>
            <a:ext cx="10343162" cy="1228284"/>
          </a:xfrm>
        </p:spPr>
        <p:txBody>
          <a:bodyPr anchor="b"/>
          <a:lstStyle>
            <a:lvl1pPr marL="0" indent="0">
              <a:buNone/>
              <a:defRPr sz="5500" b="1"/>
            </a:lvl1pPr>
            <a:lvl2pPr marL="1045022" indent="0">
              <a:buNone/>
              <a:defRPr sz="4600" b="1"/>
            </a:lvl2pPr>
            <a:lvl3pPr marL="2090044" indent="0">
              <a:buNone/>
              <a:defRPr sz="4100" b="1"/>
            </a:lvl3pPr>
            <a:lvl4pPr marL="3135066" indent="0">
              <a:buNone/>
              <a:defRPr sz="3700" b="1"/>
            </a:lvl4pPr>
            <a:lvl5pPr marL="4180088" indent="0">
              <a:buNone/>
              <a:defRPr sz="3700" b="1"/>
            </a:lvl5pPr>
            <a:lvl6pPr marL="5225110" indent="0">
              <a:buNone/>
              <a:defRPr sz="3700" b="1"/>
            </a:lvl6pPr>
            <a:lvl7pPr marL="6270132" indent="0">
              <a:buNone/>
              <a:defRPr sz="3700" b="1"/>
            </a:lvl7pPr>
            <a:lvl8pPr marL="7315154" indent="0">
              <a:buNone/>
              <a:defRPr sz="3700" b="1"/>
            </a:lvl8pPr>
            <a:lvl9pPr marL="8360176" indent="0">
              <a:buNone/>
              <a:defRPr sz="3700" b="1"/>
            </a:lvl9pPr>
          </a:lstStyle>
          <a:p>
            <a:pPr lvl="0"/>
            <a:r>
              <a:rPr lang="en-US"/>
              <a:t>Click to edit Master text styles</a:t>
            </a:r>
          </a:p>
        </p:txBody>
      </p:sp>
      <p:sp>
        <p:nvSpPr>
          <p:cNvPr id="4" name="Content Placeholder 3"/>
          <p:cNvSpPr>
            <a:spLocks noGrp="1"/>
          </p:cNvSpPr>
          <p:nvPr>
            <p:ph sz="half" idx="2"/>
          </p:nvPr>
        </p:nvSpPr>
        <p:spPr>
          <a:xfrm>
            <a:off x="1170464" y="4175559"/>
            <a:ext cx="10343162" cy="7586107"/>
          </a:xfrm>
        </p:spPr>
        <p:txBody>
          <a:bodyPr/>
          <a:lstStyle>
            <a:lvl1pPr>
              <a:defRPr sz="5500"/>
            </a:lvl1pPr>
            <a:lvl2pPr>
              <a:defRPr sz="4600"/>
            </a:lvl2pPr>
            <a:lvl3pPr>
              <a:defRPr sz="4100"/>
            </a:lvl3pPr>
            <a:lvl4pPr>
              <a:defRPr sz="3700"/>
            </a:lvl4pPr>
            <a:lvl5pPr>
              <a:defRPr sz="3700"/>
            </a:lvl5pPr>
            <a:lvl6pPr>
              <a:defRPr sz="3700"/>
            </a:lvl6pPr>
            <a:lvl7pPr>
              <a:defRPr sz="3700"/>
            </a:lvl7pPr>
            <a:lvl8pPr>
              <a:defRPr sz="3700"/>
            </a:lvl8pPr>
            <a:lvl9pPr>
              <a:defRPr sz="3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1891588" y="2947275"/>
            <a:ext cx="10347225" cy="1228284"/>
          </a:xfrm>
        </p:spPr>
        <p:txBody>
          <a:bodyPr anchor="b"/>
          <a:lstStyle>
            <a:lvl1pPr marL="0" indent="0">
              <a:buNone/>
              <a:defRPr sz="5500" b="1"/>
            </a:lvl1pPr>
            <a:lvl2pPr marL="1045022" indent="0">
              <a:buNone/>
              <a:defRPr sz="4600" b="1"/>
            </a:lvl2pPr>
            <a:lvl3pPr marL="2090044" indent="0">
              <a:buNone/>
              <a:defRPr sz="4100" b="1"/>
            </a:lvl3pPr>
            <a:lvl4pPr marL="3135066" indent="0">
              <a:buNone/>
              <a:defRPr sz="3700" b="1"/>
            </a:lvl4pPr>
            <a:lvl5pPr marL="4180088" indent="0">
              <a:buNone/>
              <a:defRPr sz="3700" b="1"/>
            </a:lvl5pPr>
            <a:lvl6pPr marL="5225110" indent="0">
              <a:buNone/>
              <a:defRPr sz="3700" b="1"/>
            </a:lvl6pPr>
            <a:lvl7pPr marL="6270132" indent="0">
              <a:buNone/>
              <a:defRPr sz="3700" b="1"/>
            </a:lvl7pPr>
            <a:lvl8pPr marL="7315154" indent="0">
              <a:buNone/>
              <a:defRPr sz="3700" b="1"/>
            </a:lvl8pPr>
            <a:lvl9pPr marL="8360176" indent="0">
              <a:buNone/>
              <a:defRPr sz="3700" b="1"/>
            </a:lvl9pPr>
          </a:lstStyle>
          <a:p>
            <a:pPr lvl="0"/>
            <a:r>
              <a:rPr lang="en-US"/>
              <a:t>Click to edit Master text styles</a:t>
            </a:r>
          </a:p>
        </p:txBody>
      </p:sp>
      <p:sp>
        <p:nvSpPr>
          <p:cNvPr id="6" name="Content Placeholder 5"/>
          <p:cNvSpPr>
            <a:spLocks noGrp="1"/>
          </p:cNvSpPr>
          <p:nvPr>
            <p:ph sz="quarter" idx="4"/>
          </p:nvPr>
        </p:nvSpPr>
        <p:spPr>
          <a:xfrm>
            <a:off x="11891588" y="4175559"/>
            <a:ext cx="10347225" cy="7586107"/>
          </a:xfrm>
        </p:spPr>
        <p:txBody>
          <a:bodyPr/>
          <a:lstStyle>
            <a:lvl1pPr>
              <a:defRPr sz="5500"/>
            </a:lvl1pPr>
            <a:lvl2pPr>
              <a:defRPr sz="4600"/>
            </a:lvl2pPr>
            <a:lvl3pPr>
              <a:defRPr sz="4100"/>
            </a:lvl3pPr>
            <a:lvl4pPr>
              <a:defRPr sz="3700"/>
            </a:lvl4pPr>
            <a:lvl5pPr>
              <a:defRPr sz="3700"/>
            </a:lvl5pPr>
            <a:lvl6pPr>
              <a:defRPr sz="3700"/>
            </a:lvl6pPr>
            <a:lvl7pPr>
              <a:defRPr sz="3700"/>
            </a:lvl7pPr>
            <a:lvl8pPr>
              <a:defRPr sz="3700"/>
            </a:lvl8pPr>
            <a:lvl9pPr>
              <a:defRPr sz="3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CBD968A8-E87B-4FB4-96AD-BB51ACE8B456}"/>
              </a:ext>
            </a:extLst>
          </p:cNvPr>
          <p:cNvSpPr>
            <a:spLocks noGrp="1"/>
          </p:cNvSpPr>
          <p:nvPr>
            <p:ph type="dt" sz="half" idx="10"/>
          </p:nvPr>
        </p:nvSpPr>
        <p:spPr/>
        <p:txBody>
          <a:bodyPr/>
          <a:lstStyle>
            <a:lvl1pPr>
              <a:defRPr/>
            </a:lvl1pPr>
          </a:lstStyle>
          <a:p>
            <a:pPr>
              <a:defRPr/>
            </a:pPr>
            <a:fld id="{967A00B4-B2F7-447C-B655-F3FA649A8326}" type="datetimeFigureOut">
              <a:rPr lang="en-US" altLang="en-US"/>
              <a:pPr>
                <a:defRPr/>
              </a:pPr>
              <a:t>10/10/2021</a:t>
            </a:fld>
            <a:endParaRPr lang="en-US" altLang="en-US"/>
          </a:p>
        </p:txBody>
      </p:sp>
      <p:sp>
        <p:nvSpPr>
          <p:cNvPr id="8" name="Footer Placeholder 4">
            <a:extLst>
              <a:ext uri="{FF2B5EF4-FFF2-40B4-BE49-F238E27FC236}">
                <a16:creationId xmlns:a16="http://schemas.microsoft.com/office/drawing/2014/main" id="{056FBD7A-604A-499E-BF50-2B8D4FBBCA90}"/>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70FD4E15-52E5-4C58-A05F-30086CAADF28}"/>
              </a:ext>
            </a:extLst>
          </p:cNvPr>
          <p:cNvSpPr>
            <a:spLocks noGrp="1"/>
          </p:cNvSpPr>
          <p:nvPr>
            <p:ph type="sldNum" sz="quarter" idx="12"/>
          </p:nvPr>
        </p:nvSpPr>
        <p:spPr/>
        <p:txBody>
          <a:bodyPr/>
          <a:lstStyle>
            <a:lvl1pPr>
              <a:defRPr/>
            </a:lvl1pPr>
          </a:lstStyle>
          <a:p>
            <a:pPr>
              <a:defRPr/>
            </a:pPr>
            <a:fld id="{56846A6E-AD35-42E1-ACE8-99B811739C33}" type="slidenum">
              <a:rPr lang="en-US" altLang="en-US"/>
              <a:pPr>
                <a:defRPr/>
              </a:pPr>
              <a:t>‹#›</a:t>
            </a:fld>
            <a:endParaRPr lang="en-US" altLang="en-US"/>
          </a:p>
        </p:txBody>
      </p:sp>
    </p:spTree>
    <p:extLst>
      <p:ext uri="{BB962C8B-B14F-4D97-AF65-F5344CB8AC3E}">
        <p14:creationId xmlns:p14="http://schemas.microsoft.com/office/powerpoint/2010/main" val="22968461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B1296680-264B-4A7A-9BAA-118EA5FD064C}"/>
              </a:ext>
            </a:extLst>
          </p:cNvPr>
          <p:cNvSpPr>
            <a:spLocks noGrp="1"/>
          </p:cNvSpPr>
          <p:nvPr>
            <p:ph type="dt" sz="half" idx="10"/>
          </p:nvPr>
        </p:nvSpPr>
        <p:spPr/>
        <p:txBody>
          <a:bodyPr/>
          <a:lstStyle>
            <a:lvl1pPr>
              <a:defRPr/>
            </a:lvl1pPr>
          </a:lstStyle>
          <a:p>
            <a:pPr>
              <a:defRPr/>
            </a:pPr>
            <a:fld id="{1AF9CC6E-3134-478A-B9E0-560FC13CE4B2}" type="datetimeFigureOut">
              <a:rPr lang="en-US" altLang="en-US"/>
              <a:pPr>
                <a:defRPr/>
              </a:pPr>
              <a:t>10/10/2021</a:t>
            </a:fld>
            <a:endParaRPr lang="en-US" altLang="en-US"/>
          </a:p>
        </p:txBody>
      </p:sp>
      <p:sp>
        <p:nvSpPr>
          <p:cNvPr id="4" name="Footer Placeholder 4">
            <a:extLst>
              <a:ext uri="{FF2B5EF4-FFF2-40B4-BE49-F238E27FC236}">
                <a16:creationId xmlns:a16="http://schemas.microsoft.com/office/drawing/2014/main" id="{4629D623-E33D-44CA-B109-76BFEA1911EF}"/>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3972DAE8-3F41-4C34-B547-534E55FD0D19}"/>
              </a:ext>
            </a:extLst>
          </p:cNvPr>
          <p:cNvSpPr>
            <a:spLocks noGrp="1"/>
          </p:cNvSpPr>
          <p:nvPr>
            <p:ph type="sldNum" sz="quarter" idx="12"/>
          </p:nvPr>
        </p:nvSpPr>
        <p:spPr/>
        <p:txBody>
          <a:bodyPr/>
          <a:lstStyle>
            <a:lvl1pPr>
              <a:defRPr/>
            </a:lvl1pPr>
          </a:lstStyle>
          <a:p>
            <a:pPr>
              <a:defRPr/>
            </a:pPr>
            <a:fld id="{26A23C7F-8A33-4D06-A823-482CCBEE9AE1}" type="slidenum">
              <a:rPr lang="en-US" altLang="en-US"/>
              <a:pPr>
                <a:defRPr/>
              </a:pPr>
              <a:t>‹#›</a:t>
            </a:fld>
            <a:endParaRPr lang="en-US" altLang="en-US"/>
          </a:p>
        </p:txBody>
      </p:sp>
    </p:spTree>
    <p:extLst>
      <p:ext uri="{BB962C8B-B14F-4D97-AF65-F5344CB8AC3E}">
        <p14:creationId xmlns:p14="http://schemas.microsoft.com/office/powerpoint/2010/main" val="40304118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20DF44D1-434E-435F-A308-46AE3833921F}"/>
              </a:ext>
            </a:extLst>
          </p:cNvPr>
          <p:cNvSpPr>
            <a:spLocks noGrp="1"/>
          </p:cNvSpPr>
          <p:nvPr>
            <p:ph type="dt" sz="half" idx="10"/>
          </p:nvPr>
        </p:nvSpPr>
        <p:spPr/>
        <p:txBody>
          <a:bodyPr/>
          <a:lstStyle>
            <a:lvl1pPr>
              <a:defRPr/>
            </a:lvl1pPr>
          </a:lstStyle>
          <a:p>
            <a:pPr>
              <a:defRPr/>
            </a:pPr>
            <a:fld id="{75F69E7D-31B0-45AA-B006-1F999E12FC6D}" type="datetimeFigureOut">
              <a:rPr lang="en-US" altLang="en-US"/>
              <a:pPr>
                <a:defRPr/>
              </a:pPr>
              <a:t>10/10/2021</a:t>
            </a:fld>
            <a:endParaRPr lang="en-US" altLang="en-US"/>
          </a:p>
        </p:txBody>
      </p:sp>
      <p:sp>
        <p:nvSpPr>
          <p:cNvPr id="3" name="Footer Placeholder 4">
            <a:extLst>
              <a:ext uri="{FF2B5EF4-FFF2-40B4-BE49-F238E27FC236}">
                <a16:creationId xmlns:a16="http://schemas.microsoft.com/office/drawing/2014/main" id="{538C6D8D-7EEF-43C6-A14A-EFBF9B40A277}"/>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83F98619-08F3-4F69-A074-02572F4E6A8C}"/>
              </a:ext>
            </a:extLst>
          </p:cNvPr>
          <p:cNvSpPr>
            <a:spLocks noGrp="1"/>
          </p:cNvSpPr>
          <p:nvPr>
            <p:ph type="sldNum" sz="quarter" idx="12"/>
          </p:nvPr>
        </p:nvSpPr>
        <p:spPr/>
        <p:txBody>
          <a:bodyPr/>
          <a:lstStyle>
            <a:lvl1pPr>
              <a:defRPr/>
            </a:lvl1pPr>
          </a:lstStyle>
          <a:p>
            <a:pPr>
              <a:defRPr/>
            </a:pPr>
            <a:fld id="{0B2FE073-0A94-4BE8-8D82-B27A1A8E1BE9}" type="slidenum">
              <a:rPr lang="en-US" altLang="en-US"/>
              <a:pPr>
                <a:defRPr/>
              </a:pPr>
              <a:t>‹#›</a:t>
            </a:fld>
            <a:endParaRPr lang="en-US" altLang="en-US"/>
          </a:p>
        </p:txBody>
      </p:sp>
    </p:spTree>
    <p:extLst>
      <p:ext uri="{BB962C8B-B14F-4D97-AF65-F5344CB8AC3E}">
        <p14:creationId xmlns:p14="http://schemas.microsoft.com/office/powerpoint/2010/main" val="30898469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0465" y="524231"/>
            <a:ext cx="7701490" cy="2231028"/>
          </a:xfrm>
        </p:spPr>
        <p:txBody>
          <a:bodyPr anchor="b"/>
          <a:lstStyle>
            <a:lvl1pPr algn="l">
              <a:defRPr sz="4600" b="1"/>
            </a:lvl1pPr>
          </a:lstStyle>
          <a:p>
            <a:r>
              <a:rPr lang="en-US"/>
              <a:t>Click to edit Master title style</a:t>
            </a:r>
          </a:p>
        </p:txBody>
      </p:sp>
      <p:sp>
        <p:nvSpPr>
          <p:cNvPr id="3" name="Content Placeholder 2"/>
          <p:cNvSpPr>
            <a:spLocks noGrp="1"/>
          </p:cNvSpPr>
          <p:nvPr>
            <p:ph idx="1"/>
          </p:nvPr>
        </p:nvSpPr>
        <p:spPr>
          <a:xfrm>
            <a:off x="9152376" y="524232"/>
            <a:ext cx="13086435" cy="11237435"/>
          </a:xfrm>
        </p:spPr>
        <p:txBody>
          <a:bodyPr/>
          <a:lstStyle>
            <a:lvl1pPr>
              <a:defRPr sz="7300"/>
            </a:lvl1pPr>
            <a:lvl2pPr>
              <a:defRPr sz="6400"/>
            </a:lvl2pPr>
            <a:lvl3pPr>
              <a:defRPr sz="5500"/>
            </a:lvl3pPr>
            <a:lvl4pPr>
              <a:defRPr sz="4600"/>
            </a:lvl4pPr>
            <a:lvl5pPr>
              <a:defRPr sz="4600"/>
            </a:lvl5pPr>
            <a:lvl6pPr>
              <a:defRPr sz="4600"/>
            </a:lvl6pPr>
            <a:lvl7pPr>
              <a:defRPr sz="4600"/>
            </a:lvl7pPr>
            <a:lvl8pPr>
              <a:defRPr sz="4600"/>
            </a:lvl8pPr>
            <a:lvl9pPr>
              <a:defRPr sz="4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170465" y="2755260"/>
            <a:ext cx="7701490" cy="9006407"/>
          </a:xfrm>
        </p:spPr>
        <p:txBody>
          <a:bodyPr/>
          <a:lstStyle>
            <a:lvl1pPr marL="0" indent="0">
              <a:buNone/>
              <a:defRPr sz="3200"/>
            </a:lvl1pPr>
            <a:lvl2pPr marL="1045022" indent="0">
              <a:buNone/>
              <a:defRPr sz="2700"/>
            </a:lvl2pPr>
            <a:lvl3pPr marL="2090044" indent="0">
              <a:buNone/>
              <a:defRPr sz="2300"/>
            </a:lvl3pPr>
            <a:lvl4pPr marL="3135066" indent="0">
              <a:buNone/>
              <a:defRPr sz="2100"/>
            </a:lvl4pPr>
            <a:lvl5pPr marL="4180088" indent="0">
              <a:buNone/>
              <a:defRPr sz="2100"/>
            </a:lvl5pPr>
            <a:lvl6pPr marL="5225110" indent="0">
              <a:buNone/>
              <a:defRPr sz="2100"/>
            </a:lvl6pPr>
            <a:lvl7pPr marL="6270132" indent="0">
              <a:buNone/>
              <a:defRPr sz="2100"/>
            </a:lvl7pPr>
            <a:lvl8pPr marL="7315154" indent="0">
              <a:buNone/>
              <a:defRPr sz="2100"/>
            </a:lvl8pPr>
            <a:lvl9pPr marL="8360176" indent="0">
              <a:buNone/>
              <a:defRPr sz="2100"/>
            </a:lvl9pPr>
          </a:lstStyle>
          <a:p>
            <a:pPr lvl="0"/>
            <a:r>
              <a:rPr lang="en-US"/>
              <a:t>Click to edit Master text styles</a:t>
            </a:r>
          </a:p>
        </p:txBody>
      </p:sp>
      <p:sp>
        <p:nvSpPr>
          <p:cNvPr id="5" name="Date Placeholder 3">
            <a:extLst>
              <a:ext uri="{FF2B5EF4-FFF2-40B4-BE49-F238E27FC236}">
                <a16:creationId xmlns:a16="http://schemas.microsoft.com/office/drawing/2014/main" id="{0BDFC0B4-1145-42A1-821D-DD9BE73D8AE3}"/>
              </a:ext>
            </a:extLst>
          </p:cNvPr>
          <p:cNvSpPr>
            <a:spLocks noGrp="1"/>
          </p:cNvSpPr>
          <p:nvPr>
            <p:ph type="dt" sz="half" idx="10"/>
          </p:nvPr>
        </p:nvSpPr>
        <p:spPr/>
        <p:txBody>
          <a:bodyPr/>
          <a:lstStyle>
            <a:lvl1pPr>
              <a:defRPr/>
            </a:lvl1pPr>
          </a:lstStyle>
          <a:p>
            <a:pPr>
              <a:defRPr/>
            </a:pPr>
            <a:fld id="{48B7F7E3-3449-4201-85CA-5289393BF585}" type="datetimeFigureOut">
              <a:rPr lang="en-US" altLang="en-US"/>
              <a:pPr>
                <a:defRPr/>
              </a:pPr>
              <a:t>10/10/2021</a:t>
            </a:fld>
            <a:endParaRPr lang="en-US" altLang="en-US"/>
          </a:p>
        </p:txBody>
      </p:sp>
      <p:sp>
        <p:nvSpPr>
          <p:cNvPr id="6" name="Footer Placeholder 4">
            <a:extLst>
              <a:ext uri="{FF2B5EF4-FFF2-40B4-BE49-F238E27FC236}">
                <a16:creationId xmlns:a16="http://schemas.microsoft.com/office/drawing/2014/main" id="{FC7918A9-D370-4C77-BF1C-173FC0A44081}"/>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3CD9F10D-BD7B-4C02-9C60-7F09A66B6F05}"/>
              </a:ext>
            </a:extLst>
          </p:cNvPr>
          <p:cNvSpPr>
            <a:spLocks noGrp="1"/>
          </p:cNvSpPr>
          <p:nvPr>
            <p:ph type="sldNum" sz="quarter" idx="12"/>
          </p:nvPr>
        </p:nvSpPr>
        <p:spPr/>
        <p:txBody>
          <a:bodyPr/>
          <a:lstStyle>
            <a:lvl1pPr>
              <a:defRPr/>
            </a:lvl1pPr>
          </a:lstStyle>
          <a:p>
            <a:pPr>
              <a:defRPr/>
            </a:pPr>
            <a:fld id="{69A5027E-7A42-4B0D-8D24-B1F202E8943A}" type="slidenum">
              <a:rPr lang="en-US" altLang="en-US"/>
              <a:pPr>
                <a:defRPr/>
              </a:pPr>
              <a:t>‹#›</a:t>
            </a:fld>
            <a:endParaRPr lang="en-US" altLang="en-US"/>
          </a:p>
        </p:txBody>
      </p:sp>
    </p:spTree>
    <p:extLst>
      <p:ext uri="{BB962C8B-B14F-4D97-AF65-F5344CB8AC3E}">
        <p14:creationId xmlns:p14="http://schemas.microsoft.com/office/powerpoint/2010/main" val="17059145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88382" y="9216708"/>
            <a:ext cx="14045565" cy="1088084"/>
          </a:xfrm>
        </p:spPr>
        <p:txBody>
          <a:bodyPr anchor="b"/>
          <a:lstStyle>
            <a:lvl1pPr algn="l">
              <a:defRPr sz="4600" b="1"/>
            </a:lvl1pPr>
          </a:lstStyle>
          <a:p>
            <a:r>
              <a:rPr lang="en-US"/>
              <a:t>Click to edit Master title style</a:t>
            </a:r>
          </a:p>
        </p:txBody>
      </p:sp>
      <p:sp>
        <p:nvSpPr>
          <p:cNvPr id="3" name="Picture Placeholder 2"/>
          <p:cNvSpPr>
            <a:spLocks noGrp="1"/>
          </p:cNvSpPr>
          <p:nvPr>
            <p:ph type="pic" idx="1"/>
          </p:nvPr>
        </p:nvSpPr>
        <p:spPr>
          <a:xfrm>
            <a:off x="4588382" y="1176471"/>
            <a:ext cx="14045565" cy="7900035"/>
          </a:xfrm>
        </p:spPr>
        <p:txBody>
          <a:bodyPr rtlCol="0">
            <a:normAutofit/>
          </a:bodyPr>
          <a:lstStyle>
            <a:lvl1pPr marL="0" indent="0">
              <a:buNone/>
              <a:defRPr sz="7300"/>
            </a:lvl1pPr>
            <a:lvl2pPr marL="1045022" indent="0">
              <a:buNone/>
              <a:defRPr sz="6400"/>
            </a:lvl2pPr>
            <a:lvl3pPr marL="2090044" indent="0">
              <a:buNone/>
              <a:defRPr sz="5500"/>
            </a:lvl3pPr>
            <a:lvl4pPr marL="3135066" indent="0">
              <a:buNone/>
              <a:defRPr sz="4600"/>
            </a:lvl4pPr>
            <a:lvl5pPr marL="4180088" indent="0">
              <a:buNone/>
              <a:defRPr sz="4600"/>
            </a:lvl5pPr>
            <a:lvl6pPr marL="5225110" indent="0">
              <a:buNone/>
              <a:defRPr sz="4600"/>
            </a:lvl6pPr>
            <a:lvl7pPr marL="6270132" indent="0">
              <a:buNone/>
              <a:defRPr sz="4600"/>
            </a:lvl7pPr>
            <a:lvl8pPr marL="7315154" indent="0">
              <a:buNone/>
              <a:defRPr sz="4600"/>
            </a:lvl8pPr>
            <a:lvl9pPr marL="8360176" indent="0">
              <a:buNone/>
              <a:defRPr sz="4600"/>
            </a:lvl9pPr>
          </a:lstStyle>
          <a:p>
            <a:pPr lvl="0"/>
            <a:endParaRPr lang="en-US" noProof="0" dirty="0"/>
          </a:p>
        </p:txBody>
      </p:sp>
      <p:sp>
        <p:nvSpPr>
          <p:cNvPr id="4" name="Text Placeholder 3"/>
          <p:cNvSpPr>
            <a:spLocks noGrp="1"/>
          </p:cNvSpPr>
          <p:nvPr>
            <p:ph type="body" sz="half" idx="2"/>
          </p:nvPr>
        </p:nvSpPr>
        <p:spPr>
          <a:xfrm>
            <a:off x="4588382" y="10304792"/>
            <a:ext cx="14045565" cy="1545261"/>
          </a:xfrm>
        </p:spPr>
        <p:txBody>
          <a:bodyPr/>
          <a:lstStyle>
            <a:lvl1pPr marL="0" indent="0">
              <a:buNone/>
              <a:defRPr sz="3200"/>
            </a:lvl1pPr>
            <a:lvl2pPr marL="1045022" indent="0">
              <a:buNone/>
              <a:defRPr sz="2700"/>
            </a:lvl2pPr>
            <a:lvl3pPr marL="2090044" indent="0">
              <a:buNone/>
              <a:defRPr sz="2300"/>
            </a:lvl3pPr>
            <a:lvl4pPr marL="3135066" indent="0">
              <a:buNone/>
              <a:defRPr sz="2100"/>
            </a:lvl4pPr>
            <a:lvl5pPr marL="4180088" indent="0">
              <a:buNone/>
              <a:defRPr sz="2100"/>
            </a:lvl5pPr>
            <a:lvl6pPr marL="5225110" indent="0">
              <a:buNone/>
              <a:defRPr sz="2100"/>
            </a:lvl6pPr>
            <a:lvl7pPr marL="6270132" indent="0">
              <a:buNone/>
              <a:defRPr sz="2100"/>
            </a:lvl7pPr>
            <a:lvl8pPr marL="7315154" indent="0">
              <a:buNone/>
              <a:defRPr sz="2100"/>
            </a:lvl8pPr>
            <a:lvl9pPr marL="8360176" indent="0">
              <a:buNone/>
              <a:defRPr sz="2100"/>
            </a:lvl9pPr>
          </a:lstStyle>
          <a:p>
            <a:pPr lvl="0"/>
            <a:r>
              <a:rPr lang="en-US"/>
              <a:t>Click to edit Master text styles</a:t>
            </a:r>
          </a:p>
        </p:txBody>
      </p:sp>
      <p:sp>
        <p:nvSpPr>
          <p:cNvPr id="5" name="Date Placeholder 3">
            <a:extLst>
              <a:ext uri="{FF2B5EF4-FFF2-40B4-BE49-F238E27FC236}">
                <a16:creationId xmlns:a16="http://schemas.microsoft.com/office/drawing/2014/main" id="{7C67BDA1-BB6C-432C-928A-AE3EE2DD6B52}"/>
              </a:ext>
            </a:extLst>
          </p:cNvPr>
          <p:cNvSpPr>
            <a:spLocks noGrp="1"/>
          </p:cNvSpPr>
          <p:nvPr>
            <p:ph type="dt" sz="half" idx="10"/>
          </p:nvPr>
        </p:nvSpPr>
        <p:spPr/>
        <p:txBody>
          <a:bodyPr/>
          <a:lstStyle>
            <a:lvl1pPr>
              <a:defRPr/>
            </a:lvl1pPr>
          </a:lstStyle>
          <a:p>
            <a:pPr>
              <a:defRPr/>
            </a:pPr>
            <a:fld id="{E3A7372E-4AA2-47B0-BC5A-2C7A452133D8}" type="datetimeFigureOut">
              <a:rPr lang="en-US" altLang="en-US"/>
              <a:pPr>
                <a:defRPr/>
              </a:pPr>
              <a:t>10/10/2021</a:t>
            </a:fld>
            <a:endParaRPr lang="en-US" altLang="en-US"/>
          </a:p>
        </p:txBody>
      </p:sp>
      <p:sp>
        <p:nvSpPr>
          <p:cNvPr id="6" name="Footer Placeholder 4">
            <a:extLst>
              <a:ext uri="{FF2B5EF4-FFF2-40B4-BE49-F238E27FC236}">
                <a16:creationId xmlns:a16="http://schemas.microsoft.com/office/drawing/2014/main" id="{A216F825-7269-4C60-B657-3BA316F81595}"/>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9EA9B862-FF95-4D86-9E82-1DD8F7FD1857}"/>
              </a:ext>
            </a:extLst>
          </p:cNvPr>
          <p:cNvSpPr>
            <a:spLocks noGrp="1"/>
          </p:cNvSpPr>
          <p:nvPr>
            <p:ph type="sldNum" sz="quarter" idx="12"/>
          </p:nvPr>
        </p:nvSpPr>
        <p:spPr/>
        <p:txBody>
          <a:bodyPr/>
          <a:lstStyle>
            <a:lvl1pPr>
              <a:defRPr/>
            </a:lvl1pPr>
          </a:lstStyle>
          <a:p>
            <a:pPr>
              <a:defRPr/>
            </a:pPr>
            <a:fld id="{BA92C168-D13C-44DA-9504-C0339A0499BC}" type="slidenum">
              <a:rPr lang="en-US" altLang="en-US"/>
              <a:pPr>
                <a:defRPr/>
              </a:pPr>
              <a:t>‹#›</a:t>
            </a:fld>
            <a:endParaRPr lang="en-US" altLang="en-US"/>
          </a:p>
        </p:txBody>
      </p:sp>
    </p:spTree>
    <p:extLst>
      <p:ext uri="{BB962C8B-B14F-4D97-AF65-F5344CB8AC3E}">
        <p14:creationId xmlns:p14="http://schemas.microsoft.com/office/powerpoint/2010/main" val="4291303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7253F010-9EBC-4132-A9CD-E23CC08AEA86}"/>
              </a:ext>
            </a:extLst>
          </p:cNvPr>
          <p:cNvSpPr>
            <a:spLocks noGrp="1"/>
          </p:cNvSpPr>
          <p:nvPr>
            <p:ph type="title"/>
          </p:nvPr>
        </p:nvSpPr>
        <p:spPr bwMode="auto">
          <a:xfrm>
            <a:off x="1169988" y="527050"/>
            <a:ext cx="21069300" cy="219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09004" tIns="104502" rIns="209004" bIns="104502"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ADFED8FC-8AD9-4C4B-86AB-1C4352900159}"/>
              </a:ext>
            </a:extLst>
          </p:cNvPr>
          <p:cNvSpPr>
            <a:spLocks noGrp="1"/>
          </p:cNvSpPr>
          <p:nvPr>
            <p:ph type="body" idx="1"/>
          </p:nvPr>
        </p:nvSpPr>
        <p:spPr bwMode="auto">
          <a:xfrm>
            <a:off x="1169988" y="3071813"/>
            <a:ext cx="21069300" cy="868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09004" tIns="104502" rIns="209004" bIns="104502"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309C2D89-D63D-4C73-8F6C-9A03E47C82DE}"/>
              </a:ext>
            </a:extLst>
          </p:cNvPr>
          <p:cNvSpPr>
            <a:spLocks noGrp="1"/>
          </p:cNvSpPr>
          <p:nvPr>
            <p:ph type="dt" sz="half" idx="2"/>
          </p:nvPr>
        </p:nvSpPr>
        <p:spPr>
          <a:xfrm>
            <a:off x="1169988" y="12203113"/>
            <a:ext cx="5462587" cy="701675"/>
          </a:xfrm>
          <a:prstGeom prst="rect">
            <a:avLst/>
          </a:prstGeom>
        </p:spPr>
        <p:txBody>
          <a:bodyPr vert="horz" wrap="square" lIns="209004" tIns="104502" rIns="209004" bIns="104502" numCol="1" anchor="ctr" anchorCtr="0" compatLnSpc="1">
            <a:prstTxWarp prst="textNoShape">
              <a:avLst/>
            </a:prstTxWarp>
          </a:bodyPr>
          <a:lstStyle>
            <a:lvl1pPr eaLnBrk="1" hangingPunct="1">
              <a:defRPr sz="2700">
                <a:solidFill>
                  <a:srgbClr val="898989"/>
                </a:solidFill>
              </a:defRPr>
            </a:lvl1pPr>
          </a:lstStyle>
          <a:p>
            <a:pPr>
              <a:defRPr/>
            </a:pPr>
            <a:fld id="{EA5F6D09-9913-47BC-9368-7EBEE77ECC6D}" type="datetimeFigureOut">
              <a:rPr lang="en-US" altLang="en-US"/>
              <a:pPr>
                <a:defRPr/>
              </a:pPr>
              <a:t>10/10/2021</a:t>
            </a:fld>
            <a:endParaRPr lang="en-US" altLang="en-US"/>
          </a:p>
        </p:txBody>
      </p:sp>
      <p:sp>
        <p:nvSpPr>
          <p:cNvPr id="5" name="Footer Placeholder 4">
            <a:extLst>
              <a:ext uri="{FF2B5EF4-FFF2-40B4-BE49-F238E27FC236}">
                <a16:creationId xmlns:a16="http://schemas.microsoft.com/office/drawing/2014/main" id="{CC4A02BD-1385-490C-94CD-D965C1EBA0E3}"/>
              </a:ext>
            </a:extLst>
          </p:cNvPr>
          <p:cNvSpPr>
            <a:spLocks noGrp="1"/>
          </p:cNvSpPr>
          <p:nvPr>
            <p:ph type="ftr" sz="quarter" idx="3"/>
          </p:nvPr>
        </p:nvSpPr>
        <p:spPr>
          <a:xfrm>
            <a:off x="7997825" y="12203113"/>
            <a:ext cx="7413625" cy="701675"/>
          </a:xfrm>
          <a:prstGeom prst="rect">
            <a:avLst/>
          </a:prstGeom>
        </p:spPr>
        <p:txBody>
          <a:bodyPr vert="horz" lIns="209004" tIns="104502" rIns="209004" bIns="104502" rtlCol="0" anchor="ctr"/>
          <a:lstStyle>
            <a:lvl1pPr algn="ctr" defTabSz="1045022" eaLnBrk="1" fontAlgn="auto" hangingPunct="1">
              <a:spcBef>
                <a:spcPts val="0"/>
              </a:spcBef>
              <a:spcAft>
                <a:spcPts val="0"/>
              </a:spcAft>
              <a:defRPr sz="2700">
                <a:solidFill>
                  <a:schemeClr val="tx1">
                    <a:tint val="75000"/>
                  </a:schemeClr>
                </a:solidFill>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5DA057C8-889F-49E1-AC2C-773EB4EE0A49}"/>
              </a:ext>
            </a:extLst>
          </p:cNvPr>
          <p:cNvSpPr>
            <a:spLocks noGrp="1"/>
          </p:cNvSpPr>
          <p:nvPr>
            <p:ph type="sldNum" sz="quarter" idx="4"/>
          </p:nvPr>
        </p:nvSpPr>
        <p:spPr>
          <a:xfrm>
            <a:off x="16776700" y="12203113"/>
            <a:ext cx="5462588" cy="701675"/>
          </a:xfrm>
          <a:prstGeom prst="rect">
            <a:avLst/>
          </a:prstGeom>
        </p:spPr>
        <p:txBody>
          <a:bodyPr vert="horz" wrap="square" lIns="209004" tIns="104502" rIns="209004" bIns="104502" numCol="1" anchor="ctr" anchorCtr="0" compatLnSpc="1">
            <a:prstTxWarp prst="textNoShape">
              <a:avLst/>
            </a:prstTxWarp>
          </a:bodyPr>
          <a:lstStyle>
            <a:lvl1pPr algn="r" eaLnBrk="1" hangingPunct="1">
              <a:defRPr sz="2700">
                <a:solidFill>
                  <a:srgbClr val="898989"/>
                </a:solidFill>
              </a:defRPr>
            </a:lvl1pPr>
          </a:lstStyle>
          <a:p>
            <a:pPr>
              <a:defRPr/>
            </a:pPr>
            <a:fld id="{D4CFE505-0945-49D7-8CC5-5F7D59E55D44}"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44575" rtl="0" eaLnBrk="0" fontAlgn="base" hangingPunct="0">
        <a:spcBef>
          <a:spcPct val="0"/>
        </a:spcBef>
        <a:spcAft>
          <a:spcPct val="0"/>
        </a:spcAft>
        <a:defRPr sz="10100" kern="1200">
          <a:solidFill>
            <a:schemeClr val="tx1"/>
          </a:solidFill>
          <a:latin typeface="+mj-lt"/>
          <a:ea typeface="MS PGothic" panose="020B0600070205080204" pitchFamily="34" charset="-128"/>
          <a:cs typeface="ＭＳ Ｐゴシック" charset="0"/>
        </a:defRPr>
      </a:lvl1pPr>
      <a:lvl2pPr algn="ctr" defTabSz="1044575" rtl="0" eaLnBrk="0" fontAlgn="base" hangingPunct="0">
        <a:spcBef>
          <a:spcPct val="0"/>
        </a:spcBef>
        <a:spcAft>
          <a:spcPct val="0"/>
        </a:spcAft>
        <a:defRPr sz="10100">
          <a:solidFill>
            <a:schemeClr val="tx1"/>
          </a:solidFill>
          <a:latin typeface="Calibri" charset="0"/>
          <a:ea typeface="MS PGothic" panose="020B0600070205080204" pitchFamily="34" charset="-128"/>
          <a:cs typeface="ＭＳ Ｐゴシック" charset="0"/>
        </a:defRPr>
      </a:lvl2pPr>
      <a:lvl3pPr algn="ctr" defTabSz="1044575" rtl="0" eaLnBrk="0" fontAlgn="base" hangingPunct="0">
        <a:spcBef>
          <a:spcPct val="0"/>
        </a:spcBef>
        <a:spcAft>
          <a:spcPct val="0"/>
        </a:spcAft>
        <a:defRPr sz="10100">
          <a:solidFill>
            <a:schemeClr val="tx1"/>
          </a:solidFill>
          <a:latin typeface="Calibri" charset="0"/>
          <a:ea typeface="MS PGothic" panose="020B0600070205080204" pitchFamily="34" charset="-128"/>
          <a:cs typeface="ＭＳ Ｐゴシック" charset="0"/>
        </a:defRPr>
      </a:lvl3pPr>
      <a:lvl4pPr algn="ctr" defTabSz="1044575" rtl="0" eaLnBrk="0" fontAlgn="base" hangingPunct="0">
        <a:spcBef>
          <a:spcPct val="0"/>
        </a:spcBef>
        <a:spcAft>
          <a:spcPct val="0"/>
        </a:spcAft>
        <a:defRPr sz="10100">
          <a:solidFill>
            <a:schemeClr val="tx1"/>
          </a:solidFill>
          <a:latin typeface="Calibri" charset="0"/>
          <a:ea typeface="MS PGothic" panose="020B0600070205080204" pitchFamily="34" charset="-128"/>
          <a:cs typeface="ＭＳ Ｐゴシック" charset="0"/>
        </a:defRPr>
      </a:lvl4pPr>
      <a:lvl5pPr algn="ctr" defTabSz="1044575" rtl="0" eaLnBrk="0" fontAlgn="base" hangingPunct="0">
        <a:spcBef>
          <a:spcPct val="0"/>
        </a:spcBef>
        <a:spcAft>
          <a:spcPct val="0"/>
        </a:spcAft>
        <a:defRPr sz="10100">
          <a:solidFill>
            <a:schemeClr val="tx1"/>
          </a:solidFill>
          <a:latin typeface="Calibri" charset="0"/>
          <a:ea typeface="MS PGothic" panose="020B0600070205080204" pitchFamily="34" charset="-128"/>
          <a:cs typeface="ＭＳ Ｐゴシック" charset="0"/>
        </a:defRPr>
      </a:lvl5pPr>
      <a:lvl6pPr marL="457200" algn="ctr" defTabSz="1044575" rtl="0" fontAlgn="base">
        <a:spcBef>
          <a:spcPct val="0"/>
        </a:spcBef>
        <a:spcAft>
          <a:spcPct val="0"/>
        </a:spcAft>
        <a:defRPr sz="10100">
          <a:solidFill>
            <a:schemeClr val="tx1"/>
          </a:solidFill>
          <a:latin typeface="Calibri" charset="0"/>
          <a:ea typeface="ＭＳ Ｐゴシック" charset="0"/>
          <a:cs typeface="ＭＳ Ｐゴシック" charset="0"/>
        </a:defRPr>
      </a:lvl6pPr>
      <a:lvl7pPr marL="914400" algn="ctr" defTabSz="1044575" rtl="0" fontAlgn="base">
        <a:spcBef>
          <a:spcPct val="0"/>
        </a:spcBef>
        <a:spcAft>
          <a:spcPct val="0"/>
        </a:spcAft>
        <a:defRPr sz="10100">
          <a:solidFill>
            <a:schemeClr val="tx1"/>
          </a:solidFill>
          <a:latin typeface="Calibri" charset="0"/>
          <a:ea typeface="ＭＳ Ｐゴシック" charset="0"/>
          <a:cs typeface="ＭＳ Ｐゴシック" charset="0"/>
        </a:defRPr>
      </a:lvl7pPr>
      <a:lvl8pPr marL="1371600" algn="ctr" defTabSz="1044575" rtl="0" fontAlgn="base">
        <a:spcBef>
          <a:spcPct val="0"/>
        </a:spcBef>
        <a:spcAft>
          <a:spcPct val="0"/>
        </a:spcAft>
        <a:defRPr sz="10100">
          <a:solidFill>
            <a:schemeClr val="tx1"/>
          </a:solidFill>
          <a:latin typeface="Calibri" charset="0"/>
          <a:ea typeface="ＭＳ Ｐゴシック" charset="0"/>
          <a:cs typeface="ＭＳ Ｐゴシック" charset="0"/>
        </a:defRPr>
      </a:lvl8pPr>
      <a:lvl9pPr marL="1828800" algn="ctr" defTabSz="1044575" rtl="0" fontAlgn="base">
        <a:spcBef>
          <a:spcPct val="0"/>
        </a:spcBef>
        <a:spcAft>
          <a:spcPct val="0"/>
        </a:spcAft>
        <a:defRPr sz="10100">
          <a:solidFill>
            <a:schemeClr val="tx1"/>
          </a:solidFill>
          <a:latin typeface="Calibri" charset="0"/>
          <a:ea typeface="ＭＳ Ｐゴシック" charset="0"/>
          <a:cs typeface="ＭＳ Ｐゴシック" charset="0"/>
        </a:defRPr>
      </a:lvl9pPr>
    </p:titleStyle>
    <p:bodyStyle>
      <a:lvl1pPr marL="782638" indent="-782638" algn="l" defTabSz="1044575" rtl="0" eaLnBrk="0" fontAlgn="base" hangingPunct="0">
        <a:spcBef>
          <a:spcPct val="20000"/>
        </a:spcBef>
        <a:spcAft>
          <a:spcPct val="0"/>
        </a:spcAft>
        <a:buFont typeface="Arial" panose="020B0604020202020204" pitchFamily="34" charset="0"/>
        <a:buChar char="•"/>
        <a:defRPr sz="7300" kern="1200">
          <a:solidFill>
            <a:schemeClr val="tx1"/>
          </a:solidFill>
          <a:latin typeface="+mn-lt"/>
          <a:ea typeface="MS PGothic" panose="020B0600070205080204" pitchFamily="34" charset="-128"/>
          <a:cs typeface="ＭＳ Ｐゴシック" charset="0"/>
        </a:defRPr>
      </a:lvl1pPr>
      <a:lvl2pPr marL="1697038" indent="-652463" algn="l" defTabSz="1044575" rtl="0" eaLnBrk="0" fontAlgn="base" hangingPunct="0">
        <a:spcBef>
          <a:spcPct val="20000"/>
        </a:spcBef>
        <a:spcAft>
          <a:spcPct val="0"/>
        </a:spcAft>
        <a:buFont typeface="Arial" panose="020B0604020202020204" pitchFamily="34" charset="0"/>
        <a:buChar char="–"/>
        <a:defRPr sz="6400" kern="1200">
          <a:solidFill>
            <a:schemeClr val="tx1"/>
          </a:solidFill>
          <a:latin typeface="+mn-lt"/>
          <a:ea typeface="MS PGothic" panose="020B0600070205080204" pitchFamily="34" charset="-128"/>
          <a:cs typeface="+mn-cs"/>
        </a:defRPr>
      </a:lvl2pPr>
      <a:lvl3pPr marL="2611438" indent="-522288" algn="l" defTabSz="1044575" rtl="0" eaLnBrk="0" fontAlgn="base" hangingPunct="0">
        <a:spcBef>
          <a:spcPct val="20000"/>
        </a:spcBef>
        <a:spcAft>
          <a:spcPct val="0"/>
        </a:spcAft>
        <a:buFont typeface="Arial" panose="020B0604020202020204" pitchFamily="34" charset="0"/>
        <a:buChar char="•"/>
        <a:defRPr sz="5500" kern="1200">
          <a:solidFill>
            <a:schemeClr val="tx1"/>
          </a:solidFill>
          <a:latin typeface="+mn-lt"/>
          <a:ea typeface="MS PGothic" panose="020B0600070205080204" pitchFamily="34" charset="-128"/>
          <a:cs typeface="+mn-cs"/>
        </a:defRPr>
      </a:lvl3pPr>
      <a:lvl4pPr marL="3656013" indent="-522288" algn="l" defTabSz="1044575" rtl="0" eaLnBrk="0" fontAlgn="base" hangingPunct="0">
        <a:spcBef>
          <a:spcPct val="20000"/>
        </a:spcBef>
        <a:spcAft>
          <a:spcPct val="0"/>
        </a:spcAft>
        <a:buFont typeface="Arial" panose="020B0604020202020204" pitchFamily="34" charset="0"/>
        <a:buChar char="–"/>
        <a:defRPr sz="4600" kern="1200">
          <a:solidFill>
            <a:schemeClr val="tx1"/>
          </a:solidFill>
          <a:latin typeface="+mn-lt"/>
          <a:ea typeface="MS PGothic" panose="020B0600070205080204" pitchFamily="34" charset="-128"/>
          <a:cs typeface="+mn-cs"/>
        </a:defRPr>
      </a:lvl4pPr>
      <a:lvl5pPr marL="4702175" indent="-522288" algn="l" defTabSz="1044575" rtl="0" eaLnBrk="0" fontAlgn="base" hangingPunct="0">
        <a:spcBef>
          <a:spcPct val="20000"/>
        </a:spcBef>
        <a:spcAft>
          <a:spcPct val="0"/>
        </a:spcAft>
        <a:buFont typeface="Arial" panose="020B0604020202020204" pitchFamily="34" charset="0"/>
        <a:buChar char="»"/>
        <a:defRPr sz="4600" kern="1200">
          <a:solidFill>
            <a:schemeClr val="tx1"/>
          </a:solidFill>
          <a:latin typeface="+mn-lt"/>
          <a:ea typeface="MS PGothic" panose="020B0600070205080204" pitchFamily="34" charset="-128"/>
          <a:cs typeface="+mn-cs"/>
        </a:defRPr>
      </a:lvl5pPr>
      <a:lvl6pPr marL="5747621" indent="-522511" algn="l" defTabSz="1045022" rtl="0" eaLnBrk="1" latinLnBrk="0" hangingPunct="1">
        <a:spcBef>
          <a:spcPct val="20000"/>
        </a:spcBef>
        <a:buFont typeface="Arial"/>
        <a:buChar char="•"/>
        <a:defRPr sz="4600" kern="1200">
          <a:solidFill>
            <a:schemeClr val="tx1"/>
          </a:solidFill>
          <a:latin typeface="+mn-lt"/>
          <a:ea typeface="+mn-ea"/>
          <a:cs typeface="+mn-cs"/>
        </a:defRPr>
      </a:lvl6pPr>
      <a:lvl7pPr marL="6792643" indent="-522511" algn="l" defTabSz="1045022" rtl="0" eaLnBrk="1" latinLnBrk="0" hangingPunct="1">
        <a:spcBef>
          <a:spcPct val="20000"/>
        </a:spcBef>
        <a:buFont typeface="Arial"/>
        <a:buChar char="•"/>
        <a:defRPr sz="4600" kern="1200">
          <a:solidFill>
            <a:schemeClr val="tx1"/>
          </a:solidFill>
          <a:latin typeface="+mn-lt"/>
          <a:ea typeface="+mn-ea"/>
          <a:cs typeface="+mn-cs"/>
        </a:defRPr>
      </a:lvl7pPr>
      <a:lvl8pPr marL="7837665" indent="-522511" algn="l" defTabSz="1045022" rtl="0" eaLnBrk="1" latinLnBrk="0" hangingPunct="1">
        <a:spcBef>
          <a:spcPct val="20000"/>
        </a:spcBef>
        <a:buFont typeface="Arial"/>
        <a:buChar char="•"/>
        <a:defRPr sz="4600" kern="1200">
          <a:solidFill>
            <a:schemeClr val="tx1"/>
          </a:solidFill>
          <a:latin typeface="+mn-lt"/>
          <a:ea typeface="+mn-ea"/>
          <a:cs typeface="+mn-cs"/>
        </a:defRPr>
      </a:lvl8pPr>
      <a:lvl9pPr marL="8882687" indent="-522511" algn="l" defTabSz="1045022" rtl="0" eaLnBrk="1" latinLnBrk="0" hangingPunct="1">
        <a:spcBef>
          <a:spcPct val="20000"/>
        </a:spcBef>
        <a:buFont typeface="Arial"/>
        <a:buChar char="•"/>
        <a:defRPr sz="4600" kern="1200">
          <a:solidFill>
            <a:schemeClr val="tx1"/>
          </a:solidFill>
          <a:latin typeface="+mn-lt"/>
          <a:ea typeface="+mn-ea"/>
          <a:cs typeface="+mn-cs"/>
        </a:defRPr>
      </a:lvl9pPr>
    </p:bodyStyle>
    <p:otherStyle>
      <a:defPPr>
        <a:defRPr lang="en-US"/>
      </a:defPPr>
      <a:lvl1pPr marL="0" algn="l" defTabSz="1045022" rtl="0" eaLnBrk="1" latinLnBrk="0" hangingPunct="1">
        <a:defRPr sz="4100" kern="1200">
          <a:solidFill>
            <a:schemeClr val="tx1"/>
          </a:solidFill>
          <a:latin typeface="+mn-lt"/>
          <a:ea typeface="+mn-ea"/>
          <a:cs typeface="+mn-cs"/>
        </a:defRPr>
      </a:lvl1pPr>
      <a:lvl2pPr marL="1045022" algn="l" defTabSz="1045022" rtl="0" eaLnBrk="1" latinLnBrk="0" hangingPunct="1">
        <a:defRPr sz="4100" kern="1200">
          <a:solidFill>
            <a:schemeClr val="tx1"/>
          </a:solidFill>
          <a:latin typeface="+mn-lt"/>
          <a:ea typeface="+mn-ea"/>
          <a:cs typeface="+mn-cs"/>
        </a:defRPr>
      </a:lvl2pPr>
      <a:lvl3pPr marL="2090044" algn="l" defTabSz="1045022" rtl="0" eaLnBrk="1" latinLnBrk="0" hangingPunct="1">
        <a:defRPr sz="4100" kern="1200">
          <a:solidFill>
            <a:schemeClr val="tx1"/>
          </a:solidFill>
          <a:latin typeface="+mn-lt"/>
          <a:ea typeface="+mn-ea"/>
          <a:cs typeface="+mn-cs"/>
        </a:defRPr>
      </a:lvl3pPr>
      <a:lvl4pPr marL="3135066" algn="l" defTabSz="1045022" rtl="0" eaLnBrk="1" latinLnBrk="0" hangingPunct="1">
        <a:defRPr sz="4100" kern="1200">
          <a:solidFill>
            <a:schemeClr val="tx1"/>
          </a:solidFill>
          <a:latin typeface="+mn-lt"/>
          <a:ea typeface="+mn-ea"/>
          <a:cs typeface="+mn-cs"/>
        </a:defRPr>
      </a:lvl4pPr>
      <a:lvl5pPr marL="4180088" algn="l" defTabSz="1045022" rtl="0" eaLnBrk="1" latinLnBrk="0" hangingPunct="1">
        <a:defRPr sz="4100" kern="1200">
          <a:solidFill>
            <a:schemeClr val="tx1"/>
          </a:solidFill>
          <a:latin typeface="+mn-lt"/>
          <a:ea typeface="+mn-ea"/>
          <a:cs typeface="+mn-cs"/>
        </a:defRPr>
      </a:lvl5pPr>
      <a:lvl6pPr marL="5225110" algn="l" defTabSz="1045022" rtl="0" eaLnBrk="1" latinLnBrk="0" hangingPunct="1">
        <a:defRPr sz="4100" kern="1200">
          <a:solidFill>
            <a:schemeClr val="tx1"/>
          </a:solidFill>
          <a:latin typeface="+mn-lt"/>
          <a:ea typeface="+mn-ea"/>
          <a:cs typeface="+mn-cs"/>
        </a:defRPr>
      </a:lvl6pPr>
      <a:lvl7pPr marL="6270132" algn="l" defTabSz="1045022" rtl="0" eaLnBrk="1" latinLnBrk="0" hangingPunct="1">
        <a:defRPr sz="4100" kern="1200">
          <a:solidFill>
            <a:schemeClr val="tx1"/>
          </a:solidFill>
          <a:latin typeface="+mn-lt"/>
          <a:ea typeface="+mn-ea"/>
          <a:cs typeface="+mn-cs"/>
        </a:defRPr>
      </a:lvl7pPr>
      <a:lvl8pPr marL="7315154" algn="l" defTabSz="1045022" rtl="0" eaLnBrk="1" latinLnBrk="0" hangingPunct="1">
        <a:defRPr sz="4100" kern="1200">
          <a:solidFill>
            <a:schemeClr val="tx1"/>
          </a:solidFill>
          <a:latin typeface="+mn-lt"/>
          <a:ea typeface="+mn-ea"/>
          <a:cs typeface="+mn-cs"/>
        </a:defRPr>
      </a:lvl8pPr>
      <a:lvl9pPr marL="8360176" algn="l" defTabSz="1045022" rtl="0" eaLnBrk="1" latinLnBrk="0" hangingPunct="1">
        <a:defRPr sz="4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A picture containing sitting, brown&#10;&#10;Description automatically generated">
            <a:extLst>
              <a:ext uri="{FF2B5EF4-FFF2-40B4-BE49-F238E27FC236}">
                <a16:creationId xmlns:a16="http://schemas.microsoft.com/office/drawing/2014/main" id="{4709F634-17A1-4EFE-8658-4E988D5CFC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0"/>
            <a:ext cx="23406100" cy="131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itle 1">
            <a:extLst>
              <a:ext uri="{FF2B5EF4-FFF2-40B4-BE49-F238E27FC236}">
                <a16:creationId xmlns:a16="http://schemas.microsoft.com/office/drawing/2014/main" id="{42781BF8-9F98-45E5-8C47-9AE63D164E38}"/>
              </a:ext>
            </a:extLst>
          </p:cNvPr>
          <p:cNvSpPr>
            <a:spLocks noGrp="1"/>
          </p:cNvSpPr>
          <p:nvPr>
            <p:ph type="title"/>
          </p:nvPr>
        </p:nvSpPr>
        <p:spPr/>
        <p:txBody>
          <a:bodyPr/>
          <a:lstStyle/>
          <a:p>
            <a:r>
              <a:rPr lang="en-US" sz="8000" dirty="0"/>
              <a:t>You’re Prayer Has Been Heard (v. 13)</a:t>
            </a:r>
            <a:endParaRPr lang="en-US" altLang="en-US" sz="28700" dirty="0">
              <a:solidFill>
                <a:srgbClr val="5E1100"/>
              </a:solidFill>
            </a:endParaRPr>
          </a:p>
        </p:txBody>
      </p:sp>
      <p:sp>
        <p:nvSpPr>
          <p:cNvPr id="3076" name="Content Placeholder 2">
            <a:extLst>
              <a:ext uri="{FF2B5EF4-FFF2-40B4-BE49-F238E27FC236}">
                <a16:creationId xmlns:a16="http://schemas.microsoft.com/office/drawing/2014/main" id="{6F865F34-269E-4A04-B2CF-249AB79630D4}"/>
              </a:ext>
            </a:extLst>
          </p:cNvPr>
          <p:cNvSpPr>
            <a:spLocks noGrp="1"/>
          </p:cNvSpPr>
          <p:nvPr>
            <p:ph idx="1"/>
          </p:nvPr>
        </p:nvSpPr>
        <p:spPr>
          <a:xfrm>
            <a:off x="2090738" y="3071813"/>
            <a:ext cx="19257962" cy="8689975"/>
          </a:xfrm>
        </p:spPr>
        <p:txBody>
          <a:bodyPr/>
          <a:lstStyle/>
          <a:p>
            <a:pPr marL="0" indent="0">
              <a:buClr>
                <a:srgbClr val="AB7E78"/>
              </a:buClr>
              <a:buNone/>
            </a:pPr>
            <a:r>
              <a:rPr lang="en-US" sz="6600" dirty="0"/>
              <a:t>“Do not be afraid, Zechariah, for your prayer has been heard, and your wife Elizabeth will bear you a son, and you shall call his name John. </a:t>
            </a:r>
          </a:p>
          <a:p>
            <a:pPr>
              <a:buClr>
                <a:srgbClr val="AB7E78"/>
              </a:buClr>
            </a:pPr>
            <a:endParaRPr lang="en-US" altLang="en-US" sz="6600" dirty="0">
              <a:solidFill>
                <a:srgbClr val="7E4126"/>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A picture containing sitting, brown&#10;&#10;Description automatically generated">
            <a:extLst>
              <a:ext uri="{FF2B5EF4-FFF2-40B4-BE49-F238E27FC236}">
                <a16:creationId xmlns:a16="http://schemas.microsoft.com/office/drawing/2014/main" id="{4709F634-17A1-4EFE-8658-4E988D5CFC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0"/>
            <a:ext cx="23406100" cy="131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itle 1">
            <a:extLst>
              <a:ext uri="{FF2B5EF4-FFF2-40B4-BE49-F238E27FC236}">
                <a16:creationId xmlns:a16="http://schemas.microsoft.com/office/drawing/2014/main" id="{42781BF8-9F98-45E5-8C47-9AE63D164E38}"/>
              </a:ext>
            </a:extLst>
          </p:cNvPr>
          <p:cNvSpPr>
            <a:spLocks noGrp="1"/>
          </p:cNvSpPr>
          <p:nvPr>
            <p:ph type="title"/>
          </p:nvPr>
        </p:nvSpPr>
        <p:spPr/>
        <p:txBody>
          <a:bodyPr/>
          <a:lstStyle/>
          <a:p>
            <a:r>
              <a:rPr lang="en-US" sz="8000" dirty="0"/>
              <a:t>How Shall I Know This? (v. 18)</a:t>
            </a:r>
            <a:endParaRPr lang="en-US" altLang="en-US" sz="8000" dirty="0">
              <a:solidFill>
                <a:srgbClr val="5E1100"/>
              </a:solidFill>
            </a:endParaRPr>
          </a:p>
        </p:txBody>
      </p:sp>
      <p:sp>
        <p:nvSpPr>
          <p:cNvPr id="3076" name="Content Placeholder 2">
            <a:extLst>
              <a:ext uri="{FF2B5EF4-FFF2-40B4-BE49-F238E27FC236}">
                <a16:creationId xmlns:a16="http://schemas.microsoft.com/office/drawing/2014/main" id="{6F865F34-269E-4A04-B2CF-249AB79630D4}"/>
              </a:ext>
            </a:extLst>
          </p:cNvPr>
          <p:cNvSpPr>
            <a:spLocks noGrp="1"/>
          </p:cNvSpPr>
          <p:nvPr>
            <p:ph idx="1"/>
          </p:nvPr>
        </p:nvSpPr>
        <p:spPr>
          <a:xfrm>
            <a:off x="2090738" y="3071813"/>
            <a:ext cx="19257962" cy="8689975"/>
          </a:xfrm>
        </p:spPr>
        <p:txBody>
          <a:bodyPr/>
          <a:lstStyle/>
          <a:p>
            <a:pPr marL="0" indent="0">
              <a:buNone/>
            </a:pPr>
            <a:r>
              <a:rPr lang="en-US" sz="6600" dirty="0"/>
              <a:t>And Zechariah said to the angel, “How shall I know this? For I am an old man, and my wife is advanced in years.” </a:t>
            </a:r>
          </a:p>
          <a:p>
            <a:pPr>
              <a:buClr>
                <a:srgbClr val="AB7E78"/>
              </a:buClr>
            </a:pPr>
            <a:endParaRPr lang="en-US" altLang="en-US" sz="6600" dirty="0">
              <a:solidFill>
                <a:srgbClr val="7E4126"/>
              </a:solidFill>
            </a:endParaRPr>
          </a:p>
        </p:txBody>
      </p:sp>
    </p:spTree>
    <p:extLst>
      <p:ext uri="{BB962C8B-B14F-4D97-AF65-F5344CB8AC3E}">
        <p14:creationId xmlns:p14="http://schemas.microsoft.com/office/powerpoint/2010/main" val="26490936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A picture containing sitting, brown&#10;&#10;Description automatically generated">
            <a:extLst>
              <a:ext uri="{FF2B5EF4-FFF2-40B4-BE49-F238E27FC236}">
                <a16:creationId xmlns:a16="http://schemas.microsoft.com/office/drawing/2014/main" id="{4709F634-17A1-4EFE-8658-4E988D5CFC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0"/>
            <a:ext cx="23406100" cy="131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itle 1">
            <a:extLst>
              <a:ext uri="{FF2B5EF4-FFF2-40B4-BE49-F238E27FC236}">
                <a16:creationId xmlns:a16="http://schemas.microsoft.com/office/drawing/2014/main" id="{42781BF8-9F98-45E5-8C47-9AE63D164E38}"/>
              </a:ext>
            </a:extLst>
          </p:cNvPr>
          <p:cNvSpPr>
            <a:spLocks noGrp="1"/>
          </p:cNvSpPr>
          <p:nvPr>
            <p:ph type="title"/>
          </p:nvPr>
        </p:nvSpPr>
        <p:spPr/>
        <p:txBody>
          <a:bodyPr/>
          <a:lstStyle/>
          <a:p>
            <a:r>
              <a:rPr lang="en-US" sz="8000" dirty="0"/>
              <a:t>I Stand In The Presence Of God (v. 19-20)</a:t>
            </a:r>
            <a:endParaRPr lang="en-US" altLang="en-US" sz="8000" dirty="0">
              <a:solidFill>
                <a:srgbClr val="5E1100"/>
              </a:solidFill>
            </a:endParaRPr>
          </a:p>
        </p:txBody>
      </p:sp>
      <p:sp>
        <p:nvSpPr>
          <p:cNvPr id="3076" name="Content Placeholder 2">
            <a:extLst>
              <a:ext uri="{FF2B5EF4-FFF2-40B4-BE49-F238E27FC236}">
                <a16:creationId xmlns:a16="http://schemas.microsoft.com/office/drawing/2014/main" id="{6F865F34-269E-4A04-B2CF-249AB79630D4}"/>
              </a:ext>
            </a:extLst>
          </p:cNvPr>
          <p:cNvSpPr>
            <a:spLocks noGrp="1"/>
          </p:cNvSpPr>
          <p:nvPr>
            <p:ph idx="1"/>
          </p:nvPr>
        </p:nvSpPr>
        <p:spPr>
          <a:xfrm>
            <a:off x="2090738" y="3071813"/>
            <a:ext cx="19257962" cy="8689975"/>
          </a:xfrm>
        </p:spPr>
        <p:txBody>
          <a:bodyPr/>
          <a:lstStyle/>
          <a:p>
            <a:pPr marL="0" indent="0">
              <a:buNone/>
            </a:pPr>
            <a:r>
              <a:rPr lang="en-US" sz="6600" dirty="0"/>
              <a:t>And the angel answered him, “I am Gabriel. I stand in the presence of God, and I was sent to speak to you and to bring you this good news. </a:t>
            </a:r>
            <a:r>
              <a:rPr lang="en-US" sz="6600" b="1" baseline="30000" dirty="0"/>
              <a:t>20 </a:t>
            </a:r>
            <a:r>
              <a:rPr lang="en-US" sz="6600" dirty="0"/>
              <a:t>And behold, you will be silent and unable to speak until the day that these things take place, because you did not believe my words, which will be fulfilled in their time.”</a:t>
            </a:r>
          </a:p>
          <a:p>
            <a:pPr marL="0" indent="0">
              <a:buClr>
                <a:srgbClr val="AB7E78"/>
              </a:buClr>
              <a:buNone/>
            </a:pPr>
            <a:endParaRPr lang="en-US" altLang="en-US" sz="6600" dirty="0">
              <a:solidFill>
                <a:srgbClr val="7E4126"/>
              </a:solidFill>
            </a:endParaRPr>
          </a:p>
        </p:txBody>
      </p:sp>
    </p:spTree>
    <p:extLst>
      <p:ext uri="{BB962C8B-B14F-4D97-AF65-F5344CB8AC3E}">
        <p14:creationId xmlns:p14="http://schemas.microsoft.com/office/powerpoint/2010/main" val="7552191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A picture containing sitting, brown&#10;&#10;Description automatically generated">
            <a:extLst>
              <a:ext uri="{FF2B5EF4-FFF2-40B4-BE49-F238E27FC236}">
                <a16:creationId xmlns:a16="http://schemas.microsoft.com/office/drawing/2014/main" id="{4709F634-17A1-4EFE-8658-4E988D5CFC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0"/>
            <a:ext cx="23406100" cy="131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itle 1">
            <a:extLst>
              <a:ext uri="{FF2B5EF4-FFF2-40B4-BE49-F238E27FC236}">
                <a16:creationId xmlns:a16="http://schemas.microsoft.com/office/drawing/2014/main" id="{42781BF8-9F98-45E5-8C47-9AE63D164E38}"/>
              </a:ext>
            </a:extLst>
          </p:cNvPr>
          <p:cNvSpPr>
            <a:spLocks noGrp="1"/>
          </p:cNvSpPr>
          <p:nvPr>
            <p:ph type="title"/>
          </p:nvPr>
        </p:nvSpPr>
        <p:spPr/>
        <p:txBody>
          <a:bodyPr/>
          <a:lstStyle/>
          <a:p>
            <a:r>
              <a:rPr lang="en-US" sz="8000" dirty="0"/>
              <a:t>“Knowing God” J.I. Packer</a:t>
            </a:r>
            <a:endParaRPr lang="en-US" altLang="en-US" sz="8000" dirty="0">
              <a:solidFill>
                <a:srgbClr val="5E1100"/>
              </a:solidFill>
            </a:endParaRPr>
          </a:p>
        </p:txBody>
      </p:sp>
      <p:sp>
        <p:nvSpPr>
          <p:cNvPr id="3076" name="Content Placeholder 2">
            <a:extLst>
              <a:ext uri="{FF2B5EF4-FFF2-40B4-BE49-F238E27FC236}">
                <a16:creationId xmlns:a16="http://schemas.microsoft.com/office/drawing/2014/main" id="{6F865F34-269E-4A04-B2CF-249AB79630D4}"/>
              </a:ext>
            </a:extLst>
          </p:cNvPr>
          <p:cNvSpPr>
            <a:spLocks noGrp="1"/>
          </p:cNvSpPr>
          <p:nvPr>
            <p:ph idx="1"/>
          </p:nvPr>
        </p:nvSpPr>
        <p:spPr>
          <a:xfrm>
            <a:off x="2090738" y="3071813"/>
            <a:ext cx="19257962" cy="8689975"/>
          </a:xfrm>
        </p:spPr>
        <p:txBody>
          <a:bodyPr/>
          <a:lstStyle/>
          <a:p>
            <a:pPr marL="0" indent="0">
              <a:buNone/>
            </a:pPr>
            <a:r>
              <a:rPr lang="en-US" sz="6600" dirty="0"/>
              <a:t>“once you become aware that the main business that you are here for is to know God, most of life’s problems fall into place of their own accord” </a:t>
            </a:r>
          </a:p>
          <a:p>
            <a:pPr marL="0" indent="0">
              <a:buClr>
                <a:srgbClr val="AB7E78"/>
              </a:buClr>
              <a:buNone/>
            </a:pPr>
            <a:endParaRPr lang="en-US" altLang="en-US" sz="6600" dirty="0">
              <a:solidFill>
                <a:srgbClr val="7E4126"/>
              </a:solidFill>
            </a:endParaRPr>
          </a:p>
        </p:txBody>
      </p:sp>
    </p:spTree>
    <p:extLst>
      <p:ext uri="{BB962C8B-B14F-4D97-AF65-F5344CB8AC3E}">
        <p14:creationId xmlns:p14="http://schemas.microsoft.com/office/powerpoint/2010/main" val="34348123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A picture containing sitting, brown&#10;&#10;Description automatically generated">
            <a:extLst>
              <a:ext uri="{FF2B5EF4-FFF2-40B4-BE49-F238E27FC236}">
                <a16:creationId xmlns:a16="http://schemas.microsoft.com/office/drawing/2014/main" id="{4709F634-17A1-4EFE-8658-4E988D5CFC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0"/>
            <a:ext cx="23406100" cy="131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itle 1">
            <a:extLst>
              <a:ext uri="{FF2B5EF4-FFF2-40B4-BE49-F238E27FC236}">
                <a16:creationId xmlns:a16="http://schemas.microsoft.com/office/drawing/2014/main" id="{42781BF8-9F98-45E5-8C47-9AE63D164E38}"/>
              </a:ext>
            </a:extLst>
          </p:cNvPr>
          <p:cNvSpPr>
            <a:spLocks noGrp="1"/>
          </p:cNvSpPr>
          <p:nvPr>
            <p:ph type="title"/>
          </p:nvPr>
        </p:nvSpPr>
        <p:spPr/>
        <p:txBody>
          <a:bodyPr/>
          <a:lstStyle/>
          <a:p>
            <a:r>
              <a:rPr lang="en-US" sz="8000" dirty="0"/>
              <a:t>“The Lord Has Done” (v. 24)</a:t>
            </a:r>
            <a:endParaRPr lang="en-US" altLang="en-US" sz="8000" dirty="0">
              <a:solidFill>
                <a:srgbClr val="5E1100"/>
              </a:solidFill>
            </a:endParaRPr>
          </a:p>
        </p:txBody>
      </p:sp>
      <p:sp>
        <p:nvSpPr>
          <p:cNvPr id="3076" name="Content Placeholder 2">
            <a:extLst>
              <a:ext uri="{FF2B5EF4-FFF2-40B4-BE49-F238E27FC236}">
                <a16:creationId xmlns:a16="http://schemas.microsoft.com/office/drawing/2014/main" id="{6F865F34-269E-4A04-B2CF-249AB79630D4}"/>
              </a:ext>
            </a:extLst>
          </p:cNvPr>
          <p:cNvSpPr>
            <a:spLocks noGrp="1"/>
          </p:cNvSpPr>
          <p:nvPr>
            <p:ph idx="1"/>
          </p:nvPr>
        </p:nvSpPr>
        <p:spPr>
          <a:xfrm>
            <a:off x="2090738" y="3071813"/>
            <a:ext cx="19257962" cy="8689975"/>
          </a:xfrm>
        </p:spPr>
        <p:txBody>
          <a:bodyPr/>
          <a:lstStyle/>
          <a:p>
            <a:pPr marL="0" indent="0">
              <a:buNone/>
            </a:pPr>
            <a:r>
              <a:rPr lang="en-US" sz="6600" dirty="0"/>
              <a:t>After these days his wife Elizabeth conceived, and for five months she kept herself hidden, saying, “Thus the Lord has done for me in the days when he looked on me, to take away my reproach among people.”</a:t>
            </a:r>
          </a:p>
          <a:p>
            <a:pPr marL="0" indent="0">
              <a:buClr>
                <a:srgbClr val="AB7E78"/>
              </a:buClr>
              <a:buNone/>
            </a:pPr>
            <a:endParaRPr lang="en-US" altLang="en-US" sz="6600" dirty="0">
              <a:solidFill>
                <a:srgbClr val="7E4126"/>
              </a:solidFill>
            </a:endParaRPr>
          </a:p>
        </p:txBody>
      </p:sp>
    </p:spTree>
    <p:extLst>
      <p:ext uri="{BB962C8B-B14F-4D97-AF65-F5344CB8AC3E}">
        <p14:creationId xmlns:p14="http://schemas.microsoft.com/office/powerpoint/2010/main" val="36990054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A picture containing sitting, brown&#10;&#10;Description automatically generated">
            <a:extLst>
              <a:ext uri="{FF2B5EF4-FFF2-40B4-BE49-F238E27FC236}">
                <a16:creationId xmlns:a16="http://schemas.microsoft.com/office/drawing/2014/main" id="{4709F634-17A1-4EFE-8658-4E988D5CFC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0"/>
            <a:ext cx="23406100" cy="131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itle 1">
            <a:extLst>
              <a:ext uri="{FF2B5EF4-FFF2-40B4-BE49-F238E27FC236}">
                <a16:creationId xmlns:a16="http://schemas.microsoft.com/office/drawing/2014/main" id="{42781BF8-9F98-45E5-8C47-9AE63D164E38}"/>
              </a:ext>
            </a:extLst>
          </p:cNvPr>
          <p:cNvSpPr>
            <a:spLocks noGrp="1"/>
          </p:cNvSpPr>
          <p:nvPr>
            <p:ph type="title"/>
          </p:nvPr>
        </p:nvSpPr>
        <p:spPr/>
        <p:txBody>
          <a:bodyPr/>
          <a:lstStyle/>
          <a:p>
            <a:r>
              <a:rPr lang="en-US" sz="8000" dirty="0"/>
              <a:t>Key Takeaways</a:t>
            </a:r>
            <a:endParaRPr lang="en-US" altLang="en-US" sz="8000" dirty="0">
              <a:solidFill>
                <a:srgbClr val="5E1100"/>
              </a:solidFill>
            </a:endParaRPr>
          </a:p>
        </p:txBody>
      </p:sp>
      <p:sp>
        <p:nvSpPr>
          <p:cNvPr id="3076" name="Content Placeholder 2">
            <a:extLst>
              <a:ext uri="{FF2B5EF4-FFF2-40B4-BE49-F238E27FC236}">
                <a16:creationId xmlns:a16="http://schemas.microsoft.com/office/drawing/2014/main" id="{6F865F34-269E-4A04-B2CF-249AB79630D4}"/>
              </a:ext>
            </a:extLst>
          </p:cNvPr>
          <p:cNvSpPr>
            <a:spLocks noGrp="1"/>
          </p:cNvSpPr>
          <p:nvPr>
            <p:ph idx="1"/>
          </p:nvPr>
        </p:nvSpPr>
        <p:spPr>
          <a:xfrm>
            <a:off x="2090738" y="3071813"/>
            <a:ext cx="19257962" cy="8689975"/>
          </a:xfrm>
        </p:spPr>
        <p:txBody>
          <a:bodyPr/>
          <a:lstStyle/>
          <a:p>
            <a:r>
              <a:rPr lang="en-US" sz="6600" dirty="0"/>
              <a:t>Faithfulness is relying on God’s Timing</a:t>
            </a:r>
          </a:p>
          <a:p>
            <a:pPr lvl="1"/>
            <a:r>
              <a:rPr lang="en-US" sz="6600" dirty="0"/>
              <a:t>Habakkuk 2:3 “For still the vision awaits its appointed time; it hastens to the end—it will not lie. If it seems slow, wait for it; it will surely come; it will not delay.”</a:t>
            </a:r>
          </a:p>
          <a:p>
            <a:pPr marL="0" indent="0">
              <a:buClr>
                <a:srgbClr val="AB7E78"/>
              </a:buClr>
              <a:buNone/>
            </a:pPr>
            <a:endParaRPr lang="en-US" altLang="en-US" sz="6600" dirty="0">
              <a:solidFill>
                <a:srgbClr val="7E4126"/>
              </a:solidFill>
            </a:endParaRPr>
          </a:p>
        </p:txBody>
      </p:sp>
    </p:spTree>
    <p:extLst>
      <p:ext uri="{BB962C8B-B14F-4D97-AF65-F5344CB8AC3E}">
        <p14:creationId xmlns:p14="http://schemas.microsoft.com/office/powerpoint/2010/main" val="1199270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A picture containing sitting, brown&#10;&#10;Description automatically generated">
            <a:extLst>
              <a:ext uri="{FF2B5EF4-FFF2-40B4-BE49-F238E27FC236}">
                <a16:creationId xmlns:a16="http://schemas.microsoft.com/office/drawing/2014/main" id="{4709F634-17A1-4EFE-8658-4E988D5CFC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0"/>
            <a:ext cx="23406100" cy="131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itle 1">
            <a:extLst>
              <a:ext uri="{FF2B5EF4-FFF2-40B4-BE49-F238E27FC236}">
                <a16:creationId xmlns:a16="http://schemas.microsoft.com/office/drawing/2014/main" id="{42781BF8-9F98-45E5-8C47-9AE63D164E38}"/>
              </a:ext>
            </a:extLst>
          </p:cNvPr>
          <p:cNvSpPr>
            <a:spLocks noGrp="1"/>
          </p:cNvSpPr>
          <p:nvPr>
            <p:ph type="title"/>
          </p:nvPr>
        </p:nvSpPr>
        <p:spPr/>
        <p:txBody>
          <a:bodyPr/>
          <a:lstStyle/>
          <a:p>
            <a:r>
              <a:rPr lang="en-US" sz="8000" dirty="0"/>
              <a:t>Key Takeaways</a:t>
            </a:r>
            <a:endParaRPr lang="en-US" altLang="en-US" sz="8000" dirty="0">
              <a:solidFill>
                <a:srgbClr val="5E1100"/>
              </a:solidFill>
            </a:endParaRPr>
          </a:p>
        </p:txBody>
      </p:sp>
      <p:sp>
        <p:nvSpPr>
          <p:cNvPr id="3076" name="Content Placeholder 2">
            <a:extLst>
              <a:ext uri="{FF2B5EF4-FFF2-40B4-BE49-F238E27FC236}">
                <a16:creationId xmlns:a16="http://schemas.microsoft.com/office/drawing/2014/main" id="{6F865F34-269E-4A04-B2CF-249AB79630D4}"/>
              </a:ext>
            </a:extLst>
          </p:cNvPr>
          <p:cNvSpPr>
            <a:spLocks noGrp="1"/>
          </p:cNvSpPr>
          <p:nvPr>
            <p:ph idx="1"/>
          </p:nvPr>
        </p:nvSpPr>
        <p:spPr>
          <a:xfrm>
            <a:off x="2090738" y="3071813"/>
            <a:ext cx="19257962" cy="8689975"/>
          </a:xfrm>
        </p:spPr>
        <p:txBody>
          <a:bodyPr/>
          <a:lstStyle/>
          <a:p>
            <a:r>
              <a:rPr lang="en-US" sz="6600" dirty="0">
                <a:solidFill>
                  <a:schemeClr val="bg1">
                    <a:lumMod val="65000"/>
                  </a:schemeClr>
                </a:solidFill>
              </a:rPr>
              <a:t>Faithfulness is relying on God’s Timing</a:t>
            </a:r>
          </a:p>
          <a:p>
            <a:r>
              <a:rPr lang="en-US" sz="6600" dirty="0"/>
              <a:t>Faithfulness is silencing the world and getting to know God and His plan for you</a:t>
            </a:r>
          </a:p>
          <a:p>
            <a:pPr lvl="1"/>
            <a:r>
              <a:rPr lang="en-US" sz="5400" dirty="0"/>
              <a:t>Jeremiah 29:11-13 “For I know the plans I have for you,” declares the LORD, “plans to prosper you and not to harm you, plans to give you hope and a future. Then you will call on me and come and pray to me, and I will listen to you. You will seek me and find me when you seek me with all your heart.</a:t>
            </a:r>
          </a:p>
          <a:p>
            <a:pPr marL="0" indent="0">
              <a:buClr>
                <a:srgbClr val="AB7E78"/>
              </a:buClr>
              <a:buNone/>
            </a:pPr>
            <a:endParaRPr lang="en-US" altLang="en-US" sz="6600" dirty="0">
              <a:solidFill>
                <a:srgbClr val="7E4126"/>
              </a:solidFill>
            </a:endParaRPr>
          </a:p>
        </p:txBody>
      </p:sp>
    </p:spTree>
    <p:extLst>
      <p:ext uri="{BB962C8B-B14F-4D97-AF65-F5344CB8AC3E}">
        <p14:creationId xmlns:p14="http://schemas.microsoft.com/office/powerpoint/2010/main" val="3133112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A picture containing sitting, brown&#10;&#10;Description automatically generated">
            <a:extLst>
              <a:ext uri="{FF2B5EF4-FFF2-40B4-BE49-F238E27FC236}">
                <a16:creationId xmlns:a16="http://schemas.microsoft.com/office/drawing/2014/main" id="{4709F634-17A1-4EFE-8658-4E988D5CFC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0"/>
            <a:ext cx="23406100" cy="131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itle 1">
            <a:extLst>
              <a:ext uri="{FF2B5EF4-FFF2-40B4-BE49-F238E27FC236}">
                <a16:creationId xmlns:a16="http://schemas.microsoft.com/office/drawing/2014/main" id="{42781BF8-9F98-45E5-8C47-9AE63D164E38}"/>
              </a:ext>
            </a:extLst>
          </p:cNvPr>
          <p:cNvSpPr>
            <a:spLocks noGrp="1"/>
          </p:cNvSpPr>
          <p:nvPr>
            <p:ph type="title"/>
          </p:nvPr>
        </p:nvSpPr>
        <p:spPr/>
        <p:txBody>
          <a:bodyPr/>
          <a:lstStyle/>
          <a:p>
            <a:r>
              <a:rPr lang="en-US" sz="8000" dirty="0"/>
              <a:t>Key Takeaways</a:t>
            </a:r>
            <a:endParaRPr lang="en-US" altLang="en-US" sz="8000" dirty="0">
              <a:solidFill>
                <a:srgbClr val="5E1100"/>
              </a:solidFill>
            </a:endParaRPr>
          </a:p>
        </p:txBody>
      </p:sp>
      <p:sp>
        <p:nvSpPr>
          <p:cNvPr id="3076" name="Content Placeholder 2">
            <a:extLst>
              <a:ext uri="{FF2B5EF4-FFF2-40B4-BE49-F238E27FC236}">
                <a16:creationId xmlns:a16="http://schemas.microsoft.com/office/drawing/2014/main" id="{6F865F34-269E-4A04-B2CF-249AB79630D4}"/>
              </a:ext>
            </a:extLst>
          </p:cNvPr>
          <p:cNvSpPr>
            <a:spLocks noGrp="1"/>
          </p:cNvSpPr>
          <p:nvPr>
            <p:ph idx="1"/>
          </p:nvPr>
        </p:nvSpPr>
        <p:spPr>
          <a:xfrm>
            <a:off x="2090738" y="3071813"/>
            <a:ext cx="19257962" cy="8689975"/>
          </a:xfrm>
        </p:spPr>
        <p:txBody>
          <a:bodyPr/>
          <a:lstStyle/>
          <a:p>
            <a:r>
              <a:rPr lang="en-US" sz="6600" dirty="0">
                <a:solidFill>
                  <a:schemeClr val="bg1">
                    <a:lumMod val="65000"/>
                  </a:schemeClr>
                </a:solidFill>
              </a:rPr>
              <a:t>Faithfulness is relying on God’s Timing</a:t>
            </a:r>
          </a:p>
          <a:p>
            <a:r>
              <a:rPr lang="en-US" sz="6600" dirty="0">
                <a:solidFill>
                  <a:schemeClr val="bg1">
                    <a:lumMod val="65000"/>
                  </a:schemeClr>
                </a:solidFill>
              </a:rPr>
              <a:t>Faithfulness is silencing the world and getting to know God and His plan for you</a:t>
            </a:r>
          </a:p>
          <a:p>
            <a:r>
              <a:rPr lang="en-US" sz="6600" dirty="0"/>
              <a:t>Faithfulness is acknowledging that EVERYTHING good is from God</a:t>
            </a:r>
          </a:p>
          <a:p>
            <a:pPr lvl="1"/>
            <a:r>
              <a:rPr lang="en-US" sz="5400" dirty="0"/>
              <a:t>James 1:17 “Every good gift and every perfect gift is from above, coming down from the Father of lights, with whom there is no variation or shadow due to change.” </a:t>
            </a:r>
          </a:p>
          <a:p>
            <a:pPr marL="0" indent="0">
              <a:buClr>
                <a:srgbClr val="AB7E78"/>
              </a:buClr>
              <a:buNone/>
            </a:pPr>
            <a:endParaRPr lang="en-US" altLang="en-US" sz="6600" dirty="0">
              <a:solidFill>
                <a:srgbClr val="7E4126"/>
              </a:solidFill>
            </a:endParaRPr>
          </a:p>
        </p:txBody>
      </p:sp>
    </p:spTree>
    <p:extLst>
      <p:ext uri="{BB962C8B-B14F-4D97-AF65-F5344CB8AC3E}">
        <p14:creationId xmlns:p14="http://schemas.microsoft.com/office/powerpoint/2010/main" val="245616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190</TotalTime>
  <Words>474</Words>
  <Application>Microsoft Office PowerPoint</Application>
  <PresentationFormat>Custom</PresentationFormat>
  <Paragraphs>22</Paragraphs>
  <Slides>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Calibri</vt:lpstr>
      <vt:lpstr>Office Theme</vt:lpstr>
      <vt:lpstr>PowerPoint Presentation</vt:lpstr>
      <vt:lpstr>You’re Prayer Has Been Heard (v. 13)</vt:lpstr>
      <vt:lpstr>How Shall I Know This? (v. 18)</vt:lpstr>
      <vt:lpstr>I Stand In The Presence Of God (v. 19-20)</vt:lpstr>
      <vt:lpstr>“Knowing God” J.I. Packer</vt:lpstr>
      <vt:lpstr>“The Lord Has Done” (v. 24)</vt:lpstr>
      <vt:lpstr>Key Takeaways</vt:lpstr>
      <vt:lpstr>Key Takeaways</vt:lpstr>
      <vt:lpstr>Key Takeaways</vt:lpstr>
    </vt:vector>
  </TitlesOfParts>
  <Company>7ulio Design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Juliet  Towner</dc:creator>
  <cp:lastModifiedBy>Sound Booth</cp:lastModifiedBy>
  <cp:revision>116</cp:revision>
  <cp:lastPrinted>2019-04-29T17:56:17Z</cp:lastPrinted>
  <dcterms:created xsi:type="dcterms:W3CDTF">2016-01-05T16:27:30Z</dcterms:created>
  <dcterms:modified xsi:type="dcterms:W3CDTF">2021-10-10T12:10:12Z</dcterms:modified>
</cp:coreProperties>
</file>