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8" r:id="rId4"/>
    <p:sldId id="259" r:id="rId5"/>
    <p:sldId id="260" r:id="rId6"/>
    <p:sldId id="262" r:id="rId7"/>
    <p:sldId id="268" r:id="rId8"/>
    <p:sldId id="269" r:id="rId9"/>
    <p:sldId id="263" r:id="rId10"/>
    <p:sldId id="271" r:id="rId11"/>
    <p:sldId id="270" r:id="rId12"/>
    <p:sldId id="272" r:id="rId13"/>
    <p:sldId id="264" r:id="rId14"/>
    <p:sldId id="273"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FB1"/>
    <a:srgbClr val="F2ECDD"/>
    <a:srgbClr val="552829"/>
    <a:srgbClr val="E8AE60"/>
    <a:srgbClr val="A33E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71FA67CA-2ABC-44BC-A80C-8FD405C6A127}" type="datetimeFigureOut">
              <a:rPr lang="en-US" smtClean="0"/>
              <a:pPr/>
              <a:t>10/2/2021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881C255-2BAE-4FB5-B939-A0A9B8157DD7}" type="slidenum">
              <a:rPr lang="en-US" smtClean="0"/>
              <a:pPr/>
              <a:t>‹#›</a:t>
            </a:fld>
            <a:endParaRPr lang="en-US"/>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1FA67CA-2ABC-44BC-A80C-8FD405C6A127}" type="datetimeFigureOut">
              <a:rPr lang="en-US" smtClean="0"/>
              <a:pPr/>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1FA67CA-2ABC-44BC-A80C-8FD405C6A127}" type="datetimeFigureOut">
              <a:rPr lang="en-US" smtClean="0"/>
              <a:pPr/>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1FA67CA-2ABC-44BC-A80C-8FD405C6A127}" type="datetimeFigureOut">
              <a:rPr lang="en-US" smtClean="0"/>
              <a:pPr/>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1FA67CA-2ABC-44BC-A80C-8FD405C6A127}" type="datetimeFigureOut">
              <a:rPr lang="en-US" smtClean="0"/>
              <a:pPr/>
              <a:t>10/2/2021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1C255-2BAE-4FB5-B939-A0A9B8157DD7}" type="slidenum">
              <a:rPr lang="en-US" smtClean="0"/>
              <a:pPr/>
              <a:t>‹#›</a:t>
            </a:fld>
            <a:endParaRPr lang="en-US"/>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p>
            <a:r>
              <a:rPr kumimoji="0" lang="en-US"/>
              <a:t>Click to edit Master title style</a:t>
            </a:r>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1FA67CA-2ABC-44BC-A80C-8FD405C6A127}" type="datetimeFigureOut">
              <a:rPr lang="en-US" smtClean="0"/>
              <a:pPr/>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1FA67CA-2ABC-44BC-A80C-8FD405C6A127}" type="datetimeFigureOut">
              <a:rPr lang="en-US" smtClean="0"/>
              <a:pPr/>
              <a:t>10/2/2021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81C255-2BAE-4FB5-B939-A0A9B8157DD7}" type="slidenum">
              <a:rPr lang="en-US" smtClean="0"/>
              <a:pPr/>
              <a:t>‹#›</a:t>
            </a:fld>
            <a:endParaRPr lang="en-US"/>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71FA67CA-2ABC-44BC-A80C-8FD405C6A127}" type="datetimeFigureOut">
              <a:rPr lang="en-US" smtClean="0"/>
              <a:pPr/>
              <a:t>10/2/2021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A67CA-2ABC-44BC-A80C-8FD405C6A127}" type="datetimeFigureOut">
              <a:rPr lang="en-US" smtClean="0"/>
              <a:pPr/>
              <a:t>10/2/2021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1FA67CA-2ABC-44BC-A80C-8FD405C6A127}" type="datetimeFigureOut">
              <a:rPr lang="en-US" smtClean="0"/>
              <a:pPr/>
              <a:t>10/2/2021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1C255-2BAE-4FB5-B939-A0A9B8157D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p>
            <a:fld id="{71FA67CA-2ABC-44BC-A80C-8FD405C6A127}" type="datetimeFigureOut">
              <a:rPr lang="en-US" smtClean="0"/>
              <a:pPr/>
              <a:t>10/2/2021</a:t>
            </a:fld>
            <a:endParaRPr lang="en-US"/>
          </a:p>
        </p:txBody>
      </p:sp>
      <p:sp>
        <p:nvSpPr>
          <p:cNvPr id="6" name="Footer Placeholder 5"/>
          <p:cNvSpPr>
            <a:spLocks noGrp="1"/>
          </p:cNvSpPr>
          <p:nvPr>
            <p:ph type="ftr" sz="quarter" idx="11"/>
          </p:nvPr>
        </p:nvSpPr>
        <p:spPr>
          <a:xfrm>
            <a:off x="1219200" y="55499"/>
            <a:ext cx="7416800" cy="365125"/>
          </a:xfrm>
        </p:spPr>
        <p:txBody>
          <a:bodyPr/>
          <a:lstStyle/>
          <a:p>
            <a:endParaRPr lang="en-US"/>
          </a:p>
        </p:txBody>
      </p:sp>
      <p:sp>
        <p:nvSpPr>
          <p:cNvPr id="7" name="Slide Number Placeholder 6"/>
          <p:cNvSpPr>
            <a:spLocks noGrp="1"/>
          </p:cNvSpPr>
          <p:nvPr>
            <p:ph type="sldNum" sz="quarter" idx="12"/>
          </p:nvPr>
        </p:nvSpPr>
        <p:spPr>
          <a:xfrm>
            <a:off x="11480800" y="55499"/>
            <a:ext cx="609600" cy="365125"/>
          </a:xfrm>
        </p:spPr>
        <p:txBody>
          <a:bodyPr/>
          <a:lstStyle/>
          <a:p>
            <a:fld id="{1881C255-2BAE-4FB5-B939-A0A9B8157D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71FA67CA-2ABC-44BC-A80C-8FD405C6A127}" type="datetimeFigureOut">
              <a:rPr lang="en-US" smtClean="0"/>
              <a:pPr/>
              <a:t>10/2/2021</a:t>
            </a:fld>
            <a:endParaRPr lang="en-US"/>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1881C255-2BAE-4FB5-B939-A0A9B8157DD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5567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914400"/>
          </a:xfrm>
        </p:spPr>
        <p:txBody>
          <a:bodyPr/>
          <a:lstStyle/>
          <a:p>
            <a:r>
              <a:rPr lang="en-US" sz="4400" dirty="0">
                <a:solidFill>
                  <a:srgbClr val="F2ECDD"/>
                </a:solidFill>
              </a:rPr>
              <a:t>2 COMMANDS OF CHRIST</a:t>
            </a:r>
          </a:p>
        </p:txBody>
      </p:sp>
      <p:sp>
        <p:nvSpPr>
          <p:cNvPr id="3" name="Content Placeholder 2"/>
          <p:cNvSpPr>
            <a:spLocks noGrp="1"/>
          </p:cNvSpPr>
          <p:nvPr>
            <p:ph idx="1"/>
          </p:nvPr>
        </p:nvSpPr>
        <p:spPr>
          <a:xfrm>
            <a:off x="1066800" y="1783560"/>
            <a:ext cx="10058400" cy="4572000"/>
          </a:xfrm>
        </p:spPr>
        <p:txBody>
          <a:bodyPr/>
          <a:lstStyle/>
          <a:p>
            <a:pPr>
              <a:buClr>
                <a:srgbClr val="A33E35"/>
              </a:buClr>
            </a:pPr>
            <a:r>
              <a:rPr lang="en-US" sz="4000" dirty="0">
                <a:solidFill>
                  <a:srgbClr val="F2DFB1"/>
                </a:solidFill>
              </a:rPr>
              <a:t>1. DO NOT BE AFRAID (10A).</a:t>
            </a:r>
          </a:p>
          <a:p>
            <a:pPr>
              <a:buClr>
                <a:srgbClr val="A33E35"/>
              </a:buClr>
            </a:pPr>
            <a:r>
              <a:rPr lang="en-US" sz="4000" dirty="0">
                <a:solidFill>
                  <a:srgbClr val="F2DFB1"/>
                </a:solidFill>
              </a:rPr>
              <a:t>2. BE FAITHFUL (10B).</a:t>
            </a:r>
          </a:p>
          <a:p>
            <a:pPr>
              <a:buClr>
                <a:srgbClr val="A33E35"/>
              </a:buClr>
            </a:pPr>
            <a:r>
              <a:rPr lang="en-US" sz="4000" dirty="0">
                <a:solidFill>
                  <a:srgbClr val="F2DFB1"/>
                </a:solidFill>
              </a:rPr>
              <a:t>Foxe’s Book of  Christian Martyrs.</a:t>
            </a:r>
          </a:p>
          <a:p>
            <a:pPr>
              <a:buClr>
                <a:srgbClr val="A33E35"/>
              </a:buClr>
            </a:pPr>
            <a:r>
              <a:rPr lang="en-US" sz="4000" dirty="0">
                <a:solidFill>
                  <a:srgbClr val="F2DFB1"/>
                </a:solidFill>
              </a:rPr>
              <a:t>Polycarp became the pastor/elder of Smyrna in 155 A.D. he was burned at the stake!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F2ECDD"/>
                </a:solidFill>
              </a:rPr>
              <a:t>2 PROMISED BLESSINGS</a:t>
            </a:r>
          </a:p>
        </p:txBody>
      </p:sp>
      <p:sp>
        <p:nvSpPr>
          <p:cNvPr id="3" name="Content Placeholder 2"/>
          <p:cNvSpPr>
            <a:spLocks noGrp="1"/>
          </p:cNvSpPr>
          <p:nvPr>
            <p:ph idx="1"/>
          </p:nvPr>
        </p:nvSpPr>
        <p:spPr>
          <a:xfrm>
            <a:off x="1066800" y="1783560"/>
            <a:ext cx="10058400" cy="4572000"/>
          </a:xfrm>
        </p:spPr>
        <p:txBody>
          <a:bodyPr/>
          <a:lstStyle/>
          <a:p>
            <a:pPr>
              <a:buClr>
                <a:srgbClr val="A33E35"/>
              </a:buClr>
            </a:pPr>
            <a:r>
              <a:rPr lang="en-US" sz="4000" dirty="0">
                <a:solidFill>
                  <a:srgbClr val="F2DFB1"/>
                </a:solidFill>
              </a:rPr>
              <a:t>1. THE CROWN OF LIFE  (10C).</a:t>
            </a:r>
          </a:p>
          <a:p>
            <a:pPr>
              <a:buClr>
                <a:srgbClr val="A33E35"/>
              </a:buClr>
            </a:pPr>
            <a:r>
              <a:rPr lang="en-US" sz="4000" dirty="0">
                <a:solidFill>
                  <a:srgbClr val="F2DFB1"/>
                </a:solidFill>
              </a:rPr>
              <a:t>STEPHANOS (Greek)-The victor’s laurels in the Olympic Games.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914400"/>
          </a:xfrm>
        </p:spPr>
        <p:txBody>
          <a:bodyPr/>
          <a:lstStyle/>
          <a:p>
            <a:r>
              <a:rPr lang="en-US" sz="4400" dirty="0">
                <a:solidFill>
                  <a:srgbClr val="F2ECDD"/>
                </a:solidFill>
              </a:rPr>
              <a:t>2 PROMISED BLESSINGS</a:t>
            </a:r>
          </a:p>
        </p:txBody>
      </p:sp>
      <p:sp>
        <p:nvSpPr>
          <p:cNvPr id="3" name="Content Placeholder 2"/>
          <p:cNvSpPr>
            <a:spLocks noGrp="1"/>
          </p:cNvSpPr>
          <p:nvPr>
            <p:ph idx="1"/>
          </p:nvPr>
        </p:nvSpPr>
        <p:spPr>
          <a:xfrm>
            <a:off x="1066800" y="1295400"/>
            <a:ext cx="10058400" cy="5060160"/>
          </a:xfrm>
        </p:spPr>
        <p:txBody>
          <a:bodyPr>
            <a:noAutofit/>
          </a:bodyPr>
          <a:lstStyle/>
          <a:p>
            <a:pPr>
              <a:buClr>
                <a:srgbClr val="A33E35"/>
              </a:buClr>
            </a:pPr>
            <a:r>
              <a:rPr lang="en-US" sz="3600" dirty="0">
                <a:solidFill>
                  <a:srgbClr val="F2DFB1"/>
                </a:solidFill>
              </a:rPr>
              <a:t>1. THE CROWN OF LIFE  (10C).</a:t>
            </a:r>
          </a:p>
          <a:p>
            <a:pPr>
              <a:buClr>
                <a:srgbClr val="A33E35"/>
              </a:buClr>
            </a:pPr>
            <a:r>
              <a:rPr lang="en-US" sz="3600" dirty="0">
                <a:solidFill>
                  <a:srgbClr val="F2DFB1"/>
                </a:solidFill>
              </a:rPr>
              <a:t>2. YOU WILL NOT BE HURT AT ALL BY THE 2</a:t>
            </a:r>
            <a:r>
              <a:rPr lang="en-US" sz="3600" baseline="30000" dirty="0">
                <a:solidFill>
                  <a:srgbClr val="F2DFB1"/>
                </a:solidFill>
              </a:rPr>
              <a:t>ND</a:t>
            </a:r>
            <a:r>
              <a:rPr lang="en-US" sz="3600" dirty="0">
                <a:solidFill>
                  <a:srgbClr val="F2DFB1"/>
                </a:solidFill>
              </a:rPr>
              <a:t> DEATH (11).</a:t>
            </a:r>
          </a:p>
          <a:p>
            <a:pPr>
              <a:buClr>
                <a:srgbClr val="A33E35"/>
              </a:buClr>
            </a:pPr>
            <a:r>
              <a:rPr lang="en-US" sz="3600" dirty="0">
                <a:solidFill>
                  <a:srgbClr val="F2DFB1"/>
                </a:solidFill>
              </a:rPr>
              <a:t>The 1</a:t>
            </a:r>
            <a:r>
              <a:rPr lang="en-US" sz="3600" baseline="30000" dirty="0">
                <a:solidFill>
                  <a:srgbClr val="F2DFB1"/>
                </a:solidFill>
              </a:rPr>
              <a:t>st</a:t>
            </a:r>
            <a:r>
              <a:rPr lang="en-US" sz="3600" dirty="0">
                <a:solidFill>
                  <a:srgbClr val="F2DFB1"/>
                </a:solidFill>
              </a:rPr>
              <a:t> death is physical death.  </a:t>
            </a:r>
          </a:p>
          <a:p>
            <a:pPr>
              <a:buClr>
                <a:srgbClr val="A33E35"/>
              </a:buClr>
            </a:pPr>
            <a:r>
              <a:rPr lang="en-US" sz="3600" dirty="0">
                <a:solidFill>
                  <a:srgbClr val="F2DFB1"/>
                </a:solidFill>
              </a:rPr>
              <a:t>“It is appointed unto man once to die, and after that the judgment.”   Heb. 9:27.</a:t>
            </a:r>
          </a:p>
          <a:p>
            <a:pPr>
              <a:buClr>
                <a:srgbClr val="A33E35"/>
              </a:buClr>
            </a:pPr>
            <a:r>
              <a:rPr lang="en-US" sz="3600" dirty="0">
                <a:solidFill>
                  <a:srgbClr val="F2DFB1"/>
                </a:solidFill>
              </a:rPr>
              <a:t>Rev. 21:8– “…the fiery lake of burning sulfur.  This is the 2</a:t>
            </a:r>
            <a:r>
              <a:rPr lang="en-US" sz="3600" baseline="30000" dirty="0">
                <a:solidFill>
                  <a:srgbClr val="F2DFB1"/>
                </a:solidFill>
              </a:rPr>
              <a:t>nd</a:t>
            </a:r>
            <a:r>
              <a:rPr lang="en-US" sz="3600" dirty="0">
                <a:solidFill>
                  <a:srgbClr val="F2DFB1"/>
                </a:solidFill>
              </a:rPr>
              <a:t> death.”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rgbClr val="F2ECDD"/>
                </a:solidFill>
              </a:rPr>
              <a:t>TO HIM WHO OVERCOMES…</a:t>
            </a: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914400"/>
          </a:xfrm>
        </p:spPr>
        <p:txBody>
          <a:bodyPr/>
          <a:lstStyle/>
          <a:p>
            <a:r>
              <a:rPr lang="en-US" sz="4400" dirty="0">
                <a:solidFill>
                  <a:srgbClr val="F2ECDD"/>
                </a:solidFill>
              </a:rPr>
              <a:t>1 JOHN 5:3-5</a:t>
            </a:r>
          </a:p>
        </p:txBody>
      </p:sp>
      <p:sp>
        <p:nvSpPr>
          <p:cNvPr id="3" name="Content Placeholder 2"/>
          <p:cNvSpPr>
            <a:spLocks noGrp="1"/>
          </p:cNvSpPr>
          <p:nvPr>
            <p:ph idx="1"/>
          </p:nvPr>
        </p:nvSpPr>
        <p:spPr>
          <a:xfrm>
            <a:off x="1066800" y="1783560"/>
            <a:ext cx="10058400" cy="4572000"/>
          </a:xfrm>
        </p:spPr>
        <p:txBody>
          <a:bodyPr>
            <a:normAutofit/>
          </a:bodyPr>
          <a:lstStyle/>
          <a:p>
            <a:pPr>
              <a:buClr>
                <a:srgbClr val="A33E35"/>
              </a:buClr>
            </a:pPr>
            <a:r>
              <a:rPr lang="en-US" sz="4000" dirty="0">
                <a:solidFill>
                  <a:srgbClr val="F2DFB1"/>
                </a:solidFill>
              </a:rPr>
              <a:t>This is love for God: to obey his commands. And his commands are not burdensome, 4) for everyone born of God overcomes the world. This is the victory that has overcome the world, even </a:t>
            </a:r>
            <a:r>
              <a:rPr lang="en-US" sz="4000" b="1" i="1" u="sng" dirty="0">
                <a:solidFill>
                  <a:srgbClr val="F2DFB1"/>
                </a:solidFill>
              </a:rPr>
              <a:t>our faith</a:t>
            </a:r>
            <a:r>
              <a:rPr lang="en-US" sz="4000" dirty="0">
                <a:solidFill>
                  <a:srgbClr val="F2DFB1"/>
                </a:solidFill>
              </a:rPr>
              <a:t>. 5) Who is it that overcomes the world? Only </a:t>
            </a:r>
            <a:r>
              <a:rPr lang="en-US" sz="4000" b="1" i="1" u="sng" dirty="0">
                <a:solidFill>
                  <a:srgbClr val="F2DFB1"/>
                </a:solidFill>
              </a:rPr>
              <a:t>he who believes </a:t>
            </a:r>
            <a:r>
              <a:rPr lang="en-US" sz="4000" dirty="0">
                <a:solidFill>
                  <a:srgbClr val="F2DFB1"/>
                </a:solidFill>
              </a:rPr>
              <a:t>that Jesus is the Son of God.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515600" cy="914400"/>
          </a:xfrm>
        </p:spPr>
        <p:txBody>
          <a:bodyPr/>
          <a:lstStyle/>
          <a:p>
            <a:r>
              <a:rPr lang="en-US" sz="4400" dirty="0">
                <a:solidFill>
                  <a:srgbClr val="F2ECDD"/>
                </a:solidFill>
              </a:rPr>
              <a:t>REVELATION 2:8</a:t>
            </a:r>
          </a:p>
        </p:txBody>
      </p:sp>
      <p:sp>
        <p:nvSpPr>
          <p:cNvPr id="3" name="Content Placeholder 2"/>
          <p:cNvSpPr>
            <a:spLocks noGrp="1"/>
          </p:cNvSpPr>
          <p:nvPr>
            <p:ph idx="1"/>
          </p:nvPr>
        </p:nvSpPr>
        <p:spPr>
          <a:xfrm>
            <a:off x="1066800" y="1783560"/>
            <a:ext cx="10058400" cy="4572000"/>
          </a:xfrm>
        </p:spPr>
        <p:txBody>
          <a:bodyPr>
            <a:normAutofit/>
          </a:bodyPr>
          <a:lstStyle/>
          <a:p>
            <a:pPr>
              <a:buClr>
                <a:srgbClr val="A33E35"/>
              </a:buClr>
            </a:pPr>
            <a:r>
              <a:rPr lang="en-US" sz="4000" dirty="0">
                <a:solidFill>
                  <a:srgbClr val="F2DFB1"/>
                </a:solidFill>
              </a:rPr>
              <a:t>"To the angel of the church in Smyrna write: These are the words of him who is the First and the Last, who died and came to life again.”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515600" cy="914400"/>
          </a:xfrm>
        </p:spPr>
        <p:txBody>
          <a:bodyPr/>
          <a:lstStyle/>
          <a:p>
            <a:r>
              <a:rPr lang="en-US" sz="4400" dirty="0">
                <a:solidFill>
                  <a:srgbClr val="F2ECDD"/>
                </a:solidFill>
              </a:rPr>
              <a:t>Rev. 2:9</a:t>
            </a:r>
          </a:p>
        </p:txBody>
      </p:sp>
      <p:sp>
        <p:nvSpPr>
          <p:cNvPr id="3" name="Content Placeholder 2"/>
          <p:cNvSpPr>
            <a:spLocks noGrp="1"/>
          </p:cNvSpPr>
          <p:nvPr>
            <p:ph idx="1"/>
          </p:nvPr>
        </p:nvSpPr>
        <p:spPr>
          <a:xfrm>
            <a:off x="1066800" y="1783560"/>
            <a:ext cx="10058400" cy="4572000"/>
          </a:xfrm>
        </p:spPr>
        <p:txBody>
          <a:bodyPr>
            <a:normAutofit/>
          </a:bodyPr>
          <a:lstStyle/>
          <a:p>
            <a:pPr>
              <a:buClr>
                <a:srgbClr val="A33E35"/>
              </a:buClr>
            </a:pPr>
            <a:r>
              <a:rPr lang="en-US" sz="4000" dirty="0">
                <a:solidFill>
                  <a:srgbClr val="F2DFB1"/>
                </a:solidFill>
              </a:rPr>
              <a:t>I know your afflictions and your poverty, yet you are rich! I know the slander of those who say they are Jews and are not but are a synagogue of Satan.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515600" cy="914400"/>
          </a:xfrm>
        </p:spPr>
        <p:txBody>
          <a:bodyPr/>
          <a:lstStyle/>
          <a:p>
            <a:r>
              <a:rPr lang="en-US" sz="4400" dirty="0">
                <a:solidFill>
                  <a:srgbClr val="F2ECDD"/>
                </a:solidFill>
              </a:rPr>
              <a:t>Rev. 2:10</a:t>
            </a:r>
          </a:p>
        </p:txBody>
      </p:sp>
      <p:sp>
        <p:nvSpPr>
          <p:cNvPr id="4" name="Rectangle 3"/>
          <p:cNvSpPr/>
          <p:nvPr/>
        </p:nvSpPr>
        <p:spPr>
          <a:xfrm>
            <a:off x="1066800" y="1447801"/>
            <a:ext cx="10058400" cy="3785652"/>
          </a:xfrm>
          <a:prstGeom prst="rect">
            <a:avLst/>
          </a:prstGeom>
        </p:spPr>
        <p:txBody>
          <a:bodyPr wrap="square">
            <a:spAutoFit/>
          </a:bodyPr>
          <a:lstStyle/>
          <a:p>
            <a:r>
              <a:rPr lang="en-US" sz="4000" dirty="0">
                <a:solidFill>
                  <a:srgbClr val="F2DFB1"/>
                </a:solidFill>
              </a:rPr>
              <a:t>Do not be afraid of what you are about to suffer. I tell you, the devil will put some of you in prison to test you, and you will suffer persecution for ten days. Be faithful, even to the point of death, and I will give you the crown of life.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515600" cy="914400"/>
          </a:xfrm>
        </p:spPr>
        <p:txBody>
          <a:bodyPr/>
          <a:lstStyle/>
          <a:p>
            <a:r>
              <a:rPr lang="en-US" sz="4400" dirty="0">
                <a:solidFill>
                  <a:srgbClr val="F2ECDD"/>
                </a:solidFill>
              </a:rPr>
              <a:t>Rev. 2:11</a:t>
            </a:r>
          </a:p>
        </p:txBody>
      </p:sp>
      <p:sp>
        <p:nvSpPr>
          <p:cNvPr id="3" name="Content Placeholder 2"/>
          <p:cNvSpPr>
            <a:spLocks noGrp="1"/>
          </p:cNvSpPr>
          <p:nvPr>
            <p:ph idx="1"/>
          </p:nvPr>
        </p:nvSpPr>
        <p:spPr>
          <a:xfrm>
            <a:off x="1066800" y="1783560"/>
            <a:ext cx="10058400" cy="4572000"/>
          </a:xfrm>
        </p:spPr>
        <p:txBody>
          <a:bodyPr>
            <a:normAutofit/>
          </a:bodyPr>
          <a:lstStyle/>
          <a:p>
            <a:pPr>
              <a:buClr>
                <a:srgbClr val="A33E35"/>
              </a:buClr>
            </a:pPr>
            <a:r>
              <a:rPr lang="en-US" sz="4000" dirty="0">
                <a:solidFill>
                  <a:srgbClr val="F2DFB1"/>
                </a:solidFill>
              </a:rPr>
              <a:t>He who has an ear, let him hear what the Spirit says to the churches. He who overcomes will not be hurt at all by the second death.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1773936"/>
          </a:xfrm>
        </p:spPr>
        <p:txBody>
          <a:bodyPr/>
          <a:lstStyle/>
          <a:p>
            <a:pPr algn="ctr"/>
            <a:r>
              <a:rPr lang="en-US" sz="5400" dirty="0">
                <a:solidFill>
                  <a:srgbClr val="F2ECDD"/>
                </a:solidFill>
              </a:rPr>
              <a:t>3 FACTS CHRIST KNOWS ABOUT THEM.</a:t>
            </a:r>
          </a:p>
        </p:txBody>
      </p:sp>
      <p:sp>
        <p:nvSpPr>
          <p:cNvPr id="3" name="Content Placeholder 2"/>
          <p:cNvSpPr>
            <a:spLocks noGrp="1"/>
          </p:cNvSpPr>
          <p:nvPr>
            <p:ph idx="1"/>
          </p:nvPr>
        </p:nvSpPr>
        <p:spPr>
          <a:xfrm>
            <a:off x="1066800" y="2133600"/>
            <a:ext cx="10058400" cy="4221960"/>
          </a:xfrm>
        </p:spPr>
        <p:txBody>
          <a:bodyPr>
            <a:noAutofit/>
          </a:bodyPr>
          <a:lstStyle/>
          <a:p>
            <a:pPr>
              <a:buClr>
                <a:srgbClr val="A33E35"/>
              </a:buClr>
            </a:pPr>
            <a:r>
              <a:rPr lang="en-US" sz="4000" dirty="0">
                <a:solidFill>
                  <a:srgbClr val="F2DFB1"/>
                </a:solidFill>
              </a:rPr>
              <a:t>1. I KNOW YOUR AFFLICTIONS. (9)</a:t>
            </a:r>
          </a:p>
          <a:p>
            <a:pPr>
              <a:buClr>
                <a:srgbClr val="A33E35"/>
              </a:buClr>
            </a:pPr>
            <a:r>
              <a:rPr lang="en-US" sz="4000" dirty="0">
                <a:solidFill>
                  <a:srgbClr val="F2DFB1"/>
                </a:solidFill>
              </a:rPr>
              <a:t>They were persecuted. “Smyrna” is from myrrh, an herb when crushed it gives off a wonderful fragrance. </a:t>
            </a:r>
          </a:p>
          <a:p>
            <a:pPr>
              <a:buClr>
                <a:srgbClr val="A33E35"/>
              </a:buClr>
            </a:pPr>
            <a:r>
              <a:rPr lang="en-US" sz="4000" dirty="0">
                <a:solidFill>
                  <a:srgbClr val="F2DFB1"/>
                </a:solidFill>
              </a:rPr>
              <a:t>Like Shadrach, Meshach, and Abednego.</a:t>
            </a:r>
          </a:p>
          <a:p>
            <a:pPr>
              <a:buClr>
                <a:srgbClr val="A33E35"/>
              </a:buClr>
            </a:pPr>
            <a:r>
              <a:rPr lang="en-US" sz="4000" dirty="0">
                <a:solidFill>
                  <a:srgbClr val="F2DFB1"/>
                </a:solidFill>
              </a:rPr>
              <a:t>Our missionaries face danger all over the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1773936"/>
          </a:xfrm>
        </p:spPr>
        <p:txBody>
          <a:bodyPr/>
          <a:lstStyle/>
          <a:p>
            <a:pPr algn="ctr"/>
            <a:r>
              <a:rPr lang="en-US" sz="5400" dirty="0">
                <a:solidFill>
                  <a:srgbClr val="F2ECDD"/>
                </a:solidFill>
              </a:rPr>
              <a:t>3 FACTS CHRIST KNOWS ABOUT THEM.</a:t>
            </a:r>
          </a:p>
        </p:txBody>
      </p:sp>
      <p:sp>
        <p:nvSpPr>
          <p:cNvPr id="3" name="Content Placeholder 2"/>
          <p:cNvSpPr>
            <a:spLocks noGrp="1"/>
          </p:cNvSpPr>
          <p:nvPr>
            <p:ph idx="1"/>
          </p:nvPr>
        </p:nvSpPr>
        <p:spPr>
          <a:xfrm>
            <a:off x="1066800" y="2438400"/>
            <a:ext cx="10058400" cy="3917160"/>
          </a:xfrm>
        </p:spPr>
        <p:txBody>
          <a:bodyPr>
            <a:normAutofit/>
          </a:bodyPr>
          <a:lstStyle/>
          <a:p>
            <a:pPr>
              <a:buClr>
                <a:srgbClr val="A33E35"/>
              </a:buClr>
            </a:pPr>
            <a:r>
              <a:rPr lang="en-US" sz="4000" dirty="0">
                <a:solidFill>
                  <a:srgbClr val="F2DFB1"/>
                </a:solidFill>
              </a:rPr>
              <a:t>1. I KNOW YOUR AFFLICTIONS. (9A)</a:t>
            </a:r>
          </a:p>
          <a:p>
            <a:pPr>
              <a:buClr>
                <a:srgbClr val="A33E35"/>
              </a:buClr>
            </a:pPr>
            <a:r>
              <a:rPr lang="en-US" sz="4000" dirty="0">
                <a:solidFill>
                  <a:srgbClr val="F2DFB1"/>
                </a:solidFill>
              </a:rPr>
              <a:t>2. I KNOW YOUR POVERTY.(9B)</a:t>
            </a:r>
          </a:p>
          <a:p>
            <a:pPr>
              <a:buClr>
                <a:srgbClr val="A33E35"/>
              </a:buClr>
            </a:pPr>
            <a:r>
              <a:rPr lang="en-US" sz="4000" dirty="0">
                <a:solidFill>
                  <a:srgbClr val="F2DFB1"/>
                </a:solidFill>
              </a:rPr>
              <a:t>Probably as a result of persecution.</a:t>
            </a:r>
          </a:p>
          <a:p>
            <a:pPr>
              <a:buClr>
                <a:srgbClr val="A33E35"/>
              </a:buClr>
            </a:pPr>
            <a:r>
              <a:rPr lang="en-US" sz="4000" dirty="0">
                <a:solidFill>
                  <a:srgbClr val="F2DFB1"/>
                </a:solidFill>
              </a:rPr>
              <a:t>“I have suffered the loss of all things.”  Phil.3:8</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1773936"/>
          </a:xfrm>
        </p:spPr>
        <p:txBody>
          <a:bodyPr/>
          <a:lstStyle/>
          <a:p>
            <a:pPr algn="ctr"/>
            <a:r>
              <a:rPr lang="en-US" sz="5400" dirty="0">
                <a:solidFill>
                  <a:srgbClr val="F2ECDD"/>
                </a:solidFill>
              </a:rPr>
              <a:t>3 FACTS CHRIST KNOWS ABOUT THEM.</a:t>
            </a:r>
          </a:p>
        </p:txBody>
      </p:sp>
      <p:sp>
        <p:nvSpPr>
          <p:cNvPr id="3" name="Content Placeholder 2"/>
          <p:cNvSpPr>
            <a:spLocks noGrp="1"/>
          </p:cNvSpPr>
          <p:nvPr>
            <p:ph idx="1"/>
          </p:nvPr>
        </p:nvSpPr>
        <p:spPr>
          <a:xfrm>
            <a:off x="1066800" y="2438400"/>
            <a:ext cx="10058400" cy="3917160"/>
          </a:xfrm>
        </p:spPr>
        <p:txBody>
          <a:bodyPr>
            <a:normAutofit lnSpcReduction="10000"/>
          </a:bodyPr>
          <a:lstStyle/>
          <a:p>
            <a:pPr>
              <a:buClr>
                <a:srgbClr val="A33E35"/>
              </a:buClr>
            </a:pPr>
            <a:r>
              <a:rPr lang="en-US" sz="4000" dirty="0">
                <a:solidFill>
                  <a:srgbClr val="F2DFB1"/>
                </a:solidFill>
              </a:rPr>
              <a:t>1. I KNOW YOUR AFFLICTIONS  (9A).</a:t>
            </a:r>
          </a:p>
          <a:p>
            <a:pPr>
              <a:buClr>
                <a:srgbClr val="A33E35"/>
              </a:buClr>
            </a:pPr>
            <a:r>
              <a:rPr lang="en-US" sz="4000" dirty="0">
                <a:solidFill>
                  <a:srgbClr val="F2DFB1"/>
                </a:solidFill>
              </a:rPr>
              <a:t>2. I KNOW YOUR POVERTY  (9B).</a:t>
            </a:r>
          </a:p>
          <a:p>
            <a:pPr>
              <a:buClr>
                <a:srgbClr val="A33E35"/>
              </a:buClr>
            </a:pPr>
            <a:r>
              <a:rPr lang="en-US" sz="4000" dirty="0">
                <a:solidFill>
                  <a:srgbClr val="F2DFB1"/>
                </a:solidFill>
              </a:rPr>
              <a:t>3. I KNOW YOU’VE BEEN SLANDERED  (9C).</a:t>
            </a:r>
          </a:p>
          <a:p>
            <a:pPr>
              <a:buClr>
                <a:srgbClr val="A33E35"/>
              </a:buClr>
            </a:pPr>
            <a:r>
              <a:rPr lang="en-US" sz="4000" dirty="0">
                <a:solidFill>
                  <a:srgbClr val="F2DFB1"/>
                </a:solidFill>
              </a:rPr>
              <a:t>“The synagogue of Satan.”  Know the source.</a:t>
            </a:r>
          </a:p>
          <a:p>
            <a:pPr>
              <a:buClr>
                <a:srgbClr val="A33E35"/>
              </a:buClr>
            </a:pPr>
            <a:r>
              <a:rPr lang="en-US" sz="4000" dirty="0">
                <a:solidFill>
                  <a:srgbClr val="F2DFB1"/>
                </a:solidFill>
              </a:rPr>
              <a:t>“The devil will put some of you in prison to test you.”</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12064"/>
            <a:ext cx="10058400" cy="707136"/>
          </a:xfrm>
        </p:spPr>
        <p:txBody>
          <a:bodyPr/>
          <a:lstStyle/>
          <a:p>
            <a:r>
              <a:rPr lang="en-US" sz="4400" dirty="0">
                <a:solidFill>
                  <a:srgbClr val="F2ECDD"/>
                </a:solidFill>
              </a:rPr>
              <a:t>2 COMMANDS OF CHRIST</a:t>
            </a:r>
          </a:p>
        </p:txBody>
      </p:sp>
      <p:sp>
        <p:nvSpPr>
          <p:cNvPr id="3" name="Content Placeholder 2"/>
          <p:cNvSpPr>
            <a:spLocks noGrp="1"/>
          </p:cNvSpPr>
          <p:nvPr>
            <p:ph idx="1"/>
          </p:nvPr>
        </p:nvSpPr>
        <p:spPr>
          <a:xfrm>
            <a:off x="1066800" y="1371600"/>
            <a:ext cx="10058400" cy="4983960"/>
          </a:xfrm>
        </p:spPr>
        <p:txBody>
          <a:bodyPr>
            <a:normAutofit fontScale="85000" lnSpcReduction="10000"/>
          </a:bodyPr>
          <a:lstStyle/>
          <a:p>
            <a:pPr>
              <a:buClr>
                <a:srgbClr val="A33E35"/>
              </a:buClr>
            </a:pPr>
            <a:r>
              <a:rPr lang="en-US" sz="4000" dirty="0">
                <a:solidFill>
                  <a:srgbClr val="F2DFB1"/>
                </a:solidFill>
              </a:rPr>
              <a:t>1. DO NOT BE AFRAID (10A).</a:t>
            </a:r>
          </a:p>
          <a:p>
            <a:pPr>
              <a:buClr>
                <a:srgbClr val="A33E35"/>
              </a:buClr>
            </a:pPr>
            <a:r>
              <a:rPr lang="en-US" sz="4000" dirty="0">
                <a:solidFill>
                  <a:srgbClr val="F2DFB1"/>
                </a:solidFill>
              </a:rPr>
              <a:t>Don’t fear what man can do.</a:t>
            </a:r>
          </a:p>
          <a:p>
            <a:pPr>
              <a:buClr>
                <a:srgbClr val="A33E35"/>
              </a:buClr>
            </a:pPr>
            <a:r>
              <a:rPr lang="en-US" sz="4000" dirty="0">
                <a:solidFill>
                  <a:srgbClr val="F2DFB1"/>
                </a:solidFill>
              </a:rPr>
              <a:t>“He giveth more grace when the burdens grow greater, He </a:t>
            </a:r>
            <a:r>
              <a:rPr lang="en-US" sz="4000" dirty="0" err="1">
                <a:solidFill>
                  <a:srgbClr val="F2DFB1"/>
                </a:solidFill>
              </a:rPr>
              <a:t>sendeth</a:t>
            </a:r>
            <a:r>
              <a:rPr lang="en-US" sz="4000" dirty="0">
                <a:solidFill>
                  <a:srgbClr val="F2DFB1"/>
                </a:solidFill>
              </a:rPr>
              <a:t> more strength when the labors increase. To added affliction, He </a:t>
            </a:r>
            <a:r>
              <a:rPr lang="en-US" sz="4000" dirty="0" err="1">
                <a:solidFill>
                  <a:srgbClr val="F2DFB1"/>
                </a:solidFill>
              </a:rPr>
              <a:t>addeth</a:t>
            </a:r>
            <a:r>
              <a:rPr lang="en-US" sz="4000" dirty="0">
                <a:solidFill>
                  <a:srgbClr val="F2DFB1"/>
                </a:solidFill>
              </a:rPr>
              <a:t> His mercy. To multiplied trials, His multiplied peace.  His love has no limit, His grace has no measure, His power has no boundary known unto men; For out of His infinite riches in Jesus, He </a:t>
            </a:r>
            <a:r>
              <a:rPr lang="en-US" sz="4000" dirty="0" err="1">
                <a:solidFill>
                  <a:srgbClr val="F2DFB1"/>
                </a:solidFill>
              </a:rPr>
              <a:t>giveth</a:t>
            </a:r>
            <a:r>
              <a:rPr lang="en-US" sz="4000" dirty="0">
                <a:solidFill>
                  <a:srgbClr val="F2DFB1"/>
                </a:solidFill>
              </a:rPr>
              <a:t> and </a:t>
            </a:r>
            <a:r>
              <a:rPr lang="en-US" sz="4000" dirty="0" err="1">
                <a:solidFill>
                  <a:srgbClr val="F2DFB1"/>
                </a:solidFill>
              </a:rPr>
              <a:t>giveth</a:t>
            </a:r>
            <a:r>
              <a:rPr lang="en-US" sz="4000" dirty="0">
                <a:solidFill>
                  <a:srgbClr val="F2DFB1"/>
                </a:solidFill>
              </a:rPr>
              <a:t>, and </a:t>
            </a:r>
            <a:r>
              <a:rPr lang="en-US" sz="4000" dirty="0" err="1">
                <a:solidFill>
                  <a:srgbClr val="F2DFB1"/>
                </a:solidFill>
              </a:rPr>
              <a:t>giveth</a:t>
            </a:r>
            <a:r>
              <a:rPr lang="en-US" sz="4000" dirty="0">
                <a:solidFill>
                  <a:srgbClr val="F2DFB1"/>
                </a:solidFill>
              </a:rPr>
              <a:t> again.”       Annie Johnson Flint</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1601</TotalTime>
  <Words>644</Words>
  <Application>Microsoft Office PowerPoint</Application>
  <PresentationFormat>Widescreen</PresentationFormat>
  <Paragraphs>45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Wingdings</vt:lpstr>
      <vt:lpstr>Wingdings 2</vt:lpstr>
      <vt:lpstr>Wingdings 3</vt:lpstr>
      <vt:lpstr>Metro</vt:lpstr>
      <vt:lpstr>PowerPoint Presentation</vt:lpstr>
      <vt:lpstr>REVELATION 2:8</vt:lpstr>
      <vt:lpstr>Rev. 2:9</vt:lpstr>
      <vt:lpstr>Rev. 2:10</vt:lpstr>
      <vt:lpstr>Rev. 2:11</vt:lpstr>
      <vt:lpstr>3 FACTS CHRIST KNOWS ABOUT THEM.</vt:lpstr>
      <vt:lpstr>3 FACTS CHRIST KNOWS ABOUT THEM.</vt:lpstr>
      <vt:lpstr>3 FACTS CHRIST KNOWS ABOUT THEM.</vt:lpstr>
      <vt:lpstr>2 COMMANDS OF CHRIST</vt:lpstr>
      <vt:lpstr>2 COMMANDS OF CHRIST</vt:lpstr>
      <vt:lpstr>2 PROMISED BLESSINGS</vt:lpstr>
      <vt:lpstr>2 PROMISED BLESSINGS</vt:lpstr>
      <vt:lpstr>TO HIM WHO OVERCOMES…</vt:lpstr>
      <vt:lpstr>1 JOHN 5:3-5</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FAITHFUL  UNTO DEATH</dc:title>
  <dc:creator>steve hokuf</dc:creator>
  <cp:lastModifiedBy>Chrissy Jackson</cp:lastModifiedBy>
  <cp:revision>8</cp:revision>
  <dcterms:created xsi:type="dcterms:W3CDTF">2021-09-27T13:59:01Z</dcterms:created>
  <dcterms:modified xsi:type="dcterms:W3CDTF">2021-10-02T15:37:35Z</dcterms:modified>
</cp:coreProperties>
</file>