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 id="2147483708" r:id="rId2"/>
  </p:sldMasterIdLst>
  <p:sldIdLst>
    <p:sldId id="365" r:id="rId3"/>
    <p:sldId id="269" r:id="rId4"/>
    <p:sldId id="257" r:id="rId5"/>
    <p:sldId id="268" r:id="rId6"/>
    <p:sldId id="260" r:id="rId7"/>
    <p:sldId id="266" r:id="rId8"/>
    <p:sldId id="267" r:id="rId9"/>
    <p:sldId id="262" r:id="rId10"/>
    <p:sldId id="261"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3852"/>
    <a:srgbClr val="1A3965"/>
    <a:srgbClr val="0B708F"/>
    <a:srgbClr val="63A594"/>
    <a:srgbClr val="31274A"/>
    <a:srgbClr val="194F71"/>
    <a:srgbClr val="FFFA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9" d="100"/>
          <a:sy n="79" d="100"/>
        </p:scale>
        <p:origin x="120" y="6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und Booth" userId="a5eb99cd2d888d98" providerId="LiveId" clId="{48572EC8-CC70-452C-AC32-4DA951295435}"/>
    <pc:docChg chg="custSel modSld">
      <pc:chgData name="Sound Booth" userId="a5eb99cd2d888d98" providerId="LiveId" clId="{48572EC8-CC70-452C-AC32-4DA951295435}" dt="2021-09-26T14:05:41.734" v="0" actId="21"/>
      <pc:docMkLst>
        <pc:docMk/>
      </pc:docMkLst>
      <pc:sldChg chg="delSp mod">
        <pc:chgData name="Sound Booth" userId="a5eb99cd2d888d98" providerId="LiveId" clId="{48572EC8-CC70-452C-AC32-4DA951295435}" dt="2021-09-26T14:05:41.734" v="0" actId="21"/>
        <pc:sldMkLst>
          <pc:docMk/>
          <pc:sldMk cId="3749398515" sldId="269"/>
        </pc:sldMkLst>
        <pc:spChg chg="del">
          <ac:chgData name="Sound Booth" userId="a5eb99cd2d888d98" providerId="LiveId" clId="{48572EC8-CC70-452C-AC32-4DA951295435}" dt="2021-09-26T14:05:41.734" v="0" actId="21"/>
          <ac:spMkLst>
            <pc:docMk/>
            <pc:sldMk cId="3749398515" sldId="269"/>
            <ac:spMk id="2" creationId="{080C6B85-B9CE-4BD2-AF62-0D21B59B3C9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D2803-AA3E-4102-965C-838679375D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416DC8-A072-4B18-B0C8-609CB0570D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26DAC1-74E7-4350-9EA0-56235DA47E84}"/>
              </a:ext>
            </a:extLst>
          </p:cNvPr>
          <p:cNvSpPr>
            <a:spLocks noGrp="1"/>
          </p:cNvSpPr>
          <p:nvPr>
            <p:ph type="dt" sz="half" idx="10"/>
          </p:nvPr>
        </p:nvSpPr>
        <p:spPr/>
        <p:txBody>
          <a:bodyPr/>
          <a:lstStyle/>
          <a:p>
            <a:fld id="{96DFF08F-DC6B-4601-B491-B0F83F6DD2DA}" type="datetimeFigureOut">
              <a:rPr lang="en-US" smtClean="0"/>
              <a:pPr/>
              <a:t>9/26/2021</a:t>
            </a:fld>
            <a:endParaRPr lang="en-US" dirty="0"/>
          </a:p>
        </p:txBody>
      </p:sp>
      <p:sp>
        <p:nvSpPr>
          <p:cNvPr id="5" name="Footer Placeholder 4">
            <a:extLst>
              <a:ext uri="{FF2B5EF4-FFF2-40B4-BE49-F238E27FC236}">
                <a16:creationId xmlns:a16="http://schemas.microsoft.com/office/drawing/2014/main" id="{6853842C-47C4-4165-BDD6-6CB844FD249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10DF25D-DDB2-4762-8961-315325A31C75}"/>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38155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E6D39-1F5E-4D5C-B0FF-990E8739F4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0C0210-39EC-4DA4-BFA5-33BC836397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DF71C4-23C0-40A3-A9D8-C9C24BB8957F}"/>
              </a:ext>
            </a:extLst>
          </p:cNvPr>
          <p:cNvSpPr>
            <a:spLocks noGrp="1"/>
          </p:cNvSpPr>
          <p:nvPr>
            <p:ph type="dt" sz="half" idx="10"/>
          </p:nvPr>
        </p:nvSpPr>
        <p:spPr/>
        <p:txBody>
          <a:bodyPr/>
          <a:lstStyle/>
          <a:p>
            <a:fld id="{96DFF08F-DC6B-4601-B491-B0F83F6DD2DA}" type="datetimeFigureOut">
              <a:rPr lang="en-US" smtClean="0"/>
              <a:t>9/26/2021</a:t>
            </a:fld>
            <a:endParaRPr lang="en-US" dirty="0"/>
          </a:p>
        </p:txBody>
      </p:sp>
      <p:sp>
        <p:nvSpPr>
          <p:cNvPr id="5" name="Footer Placeholder 4">
            <a:extLst>
              <a:ext uri="{FF2B5EF4-FFF2-40B4-BE49-F238E27FC236}">
                <a16:creationId xmlns:a16="http://schemas.microsoft.com/office/drawing/2014/main" id="{D9ACE29F-1021-4EE8-A31A-7149D879BA4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791FAE-C86F-4181-96A0-04BF0B337365}"/>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38482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097378-84A3-4CCB-BAF2-8FD561CBC3B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FB4ADC-6128-453A-BAAB-B88DF9FDE0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A2DFA8-99C6-4393-ABF1-0008753F4819}"/>
              </a:ext>
            </a:extLst>
          </p:cNvPr>
          <p:cNvSpPr>
            <a:spLocks noGrp="1"/>
          </p:cNvSpPr>
          <p:nvPr>
            <p:ph type="dt" sz="half" idx="10"/>
          </p:nvPr>
        </p:nvSpPr>
        <p:spPr/>
        <p:txBody>
          <a:bodyPr/>
          <a:lstStyle/>
          <a:p>
            <a:fld id="{96DFF08F-DC6B-4601-B491-B0F83F6DD2DA}" type="datetimeFigureOut">
              <a:rPr lang="en-US" smtClean="0"/>
              <a:t>9/26/2021</a:t>
            </a:fld>
            <a:endParaRPr lang="en-US" dirty="0"/>
          </a:p>
        </p:txBody>
      </p:sp>
      <p:sp>
        <p:nvSpPr>
          <p:cNvPr id="5" name="Footer Placeholder 4">
            <a:extLst>
              <a:ext uri="{FF2B5EF4-FFF2-40B4-BE49-F238E27FC236}">
                <a16:creationId xmlns:a16="http://schemas.microsoft.com/office/drawing/2014/main" id="{B8DEDE97-F64B-4E0B-ACCE-1592A8A72C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B8F1464-64F1-4019-816B-FFF59BEF7698}"/>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69991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1"/>
            <a:ext cx="10363200" cy="1470026"/>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382" indent="0" algn="ctr">
              <a:buNone/>
              <a:defRPr>
                <a:solidFill>
                  <a:schemeClr val="tx1">
                    <a:tint val="75000"/>
                  </a:schemeClr>
                </a:solidFill>
              </a:defRPr>
            </a:lvl2pPr>
            <a:lvl3pPr marL="1218764" indent="0" algn="ctr">
              <a:buNone/>
              <a:defRPr>
                <a:solidFill>
                  <a:schemeClr val="tx1">
                    <a:tint val="75000"/>
                  </a:schemeClr>
                </a:solidFill>
              </a:defRPr>
            </a:lvl3pPr>
            <a:lvl4pPr marL="1828145" indent="0" algn="ctr">
              <a:buNone/>
              <a:defRPr>
                <a:solidFill>
                  <a:schemeClr val="tx1">
                    <a:tint val="75000"/>
                  </a:schemeClr>
                </a:solidFill>
              </a:defRPr>
            </a:lvl4pPr>
            <a:lvl5pPr marL="2437524" indent="0" algn="ctr">
              <a:buNone/>
              <a:defRPr>
                <a:solidFill>
                  <a:schemeClr val="tx1">
                    <a:tint val="75000"/>
                  </a:schemeClr>
                </a:solidFill>
              </a:defRPr>
            </a:lvl5pPr>
            <a:lvl6pPr marL="3046906" indent="0" algn="ctr">
              <a:buNone/>
              <a:defRPr>
                <a:solidFill>
                  <a:schemeClr val="tx1">
                    <a:tint val="75000"/>
                  </a:schemeClr>
                </a:solidFill>
              </a:defRPr>
            </a:lvl6pPr>
            <a:lvl7pPr marL="3656287" indent="0" algn="ctr">
              <a:buNone/>
              <a:defRPr>
                <a:solidFill>
                  <a:schemeClr val="tx1">
                    <a:tint val="75000"/>
                  </a:schemeClr>
                </a:solidFill>
              </a:defRPr>
            </a:lvl7pPr>
            <a:lvl8pPr marL="4265667" indent="0" algn="ctr">
              <a:buNone/>
              <a:defRPr>
                <a:solidFill>
                  <a:schemeClr val="tx1">
                    <a:tint val="75000"/>
                  </a:schemeClr>
                </a:solidFill>
              </a:defRPr>
            </a:lvl8pPr>
            <a:lvl9pPr marL="4875049"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AC87147-6100-4839-AE94-C65F13B1E9AE}"/>
              </a:ext>
            </a:extLst>
          </p:cNvPr>
          <p:cNvSpPr>
            <a:spLocks noGrp="1"/>
          </p:cNvSpPr>
          <p:nvPr>
            <p:ph type="dt" sz="half" idx="10"/>
          </p:nvPr>
        </p:nvSpPr>
        <p:spPr/>
        <p:txBody>
          <a:bodyPr/>
          <a:lstStyle>
            <a:lvl1pPr>
              <a:defRPr/>
            </a:lvl1pPr>
          </a:lstStyle>
          <a:p>
            <a:pPr>
              <a:defRPr/>
            </a:pPr>
            <a:fld id="{C28045E4-8C21-4446-8C68-B80A221F03B0}" type="datetimeFigureOut">
              <a:rPr lang="en-US"/>
              <a:pPr>
                <a:defRPr/>
              </a:pPr>
              <a:t>9/26/2021</a:t>
            </a:fld>
            <a:endParaRPr lang="en-US"/>
          </a:p>
        </p:txBody>
      </p:sp>
      <p:sp>
        <p:nvSpPr>
          <p:cNvPr id="5" name="Footer Placeholder 4">
            <a:extLst>
              <a:ext uri="{FF2B5EF4-FFF2-40B4-BE49-F238E27FC236}">
                <a16:creationId xmlns:a16="http://schemas.microsoft.com/office/drawing/2014/main" id="{43136BAE-CD96-4903-828F-F0232F2F5E5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4E50839-4BB9-489D-ACF9-1003A3F839BF}"/>
              </a:ext>
            </a:extLst>
          </p:cNvPr>
          <p:cNvSpPr>
            <a:spLocks noGrp="1"/>
          </p:cNvSpPr>
          <p:nvPr>
            <p:ph type="sldNum" sz="quarter" idx="12"/>
          </p:nvPr>
        </p:nvSpPr>
        <p:spPr/>
        <p:txBody>
          <a:bodyPr/>
          <a:lstStyle>
            <a:lvl1pPr>
              <a:defRPr/>
            </a:lvl1pPr>
          </a:lstStyle>
          <a:p>
            <a:pPr>
              <a:defRPr/>
            </a:pPr>
            <a:fld id="{48B064B4-4974-4380-9989-AB2E0D5DC737}" type="slidenum">
              <a:rPr lang="en-US" altLang="en-US"/>
              <a:pPr>
                <a:defRPr/>
              </a:pPr>
              <a:t>‹#›</a:t>
            </a:fld>
            <a:endParaRPr lang="en-US" altLang="en-US"/>
          </a:p>
        </p:txBody>
      </p:sp>
    </p:spTree>
    <p:extLst>
      <p:ext uri="{BB962C8B-B14F-4D97-AF65-F5344CB8AC3E}">
        <p14:creationId xmlns:p14="http://schemas.microsoft.com/office/powerpoint/2010/main" val="1025106926"/>
      </p:ext>
    </p:extLst>
  </p:cSld>
  <p:clrMapOvr>
    <a:masterClrMapping/>
  </p:clrMapOvr>
  <p:transition spd="slow" advClick="0" advTm="12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538B63-ECC6-4356-9C8F-1D72FAFA1A73}"/>
              </a:ext>
            </a:extLst>
          </p:cNvPr>
          <p:cNvSpPr>
            <a:spLocks noGrp="1"/>
          </p:cNvSpPr>
          <p:nvPr>
            <p:ph type="dt" sz="half" idx="10"/>
          </p:nvPr>
        </p:nvSpPr>
        <p:spPr/>
        <p:txBody>
          <a:bodyPr/>
          <a:lstStyle>
            <a:lvl1pPr>
              <a:defRPr/>
            </a:lvl1pPr>
          </a:lstStyle>
          <a:p>
            <a:pPr>
              <a:defRPr/>
            </a:pPr>
            <a:fld id="{B530C781-1C17-44EF-8058-E8BF4E49BD64}" type="datetimeFigureOut">
              <a:rPr lang="en-US"/>
              <a:pPr>
                <a:defRPr/>
              </a:pPr>
              <a:t>9/26/2021</a:t>
            </a:fld>
            <a:endParaRPr lang="en-US"/>
          </a:p>
        </p:txBody>
      </p:sp>
      <p:sp>
        <p:nvSpPr>
          <p:cNvPr id="5" name="Footer Placeholder 4">
            <a:extLst>
              <a:ext uri="{FF2B5EF4-FFF2-40B4-BE49-F238E27FC236}">
                <a16:creationId xmlns:a16="http://schemas.microsoft.com/office/drawing/2014/main" id="{C4425EF5-29CD-4624-AFF5-717F6C0FBBD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A97CE6C-A748-4331-9742-5FDD347F46B2}"/>
              </a:ext>
            </a:extLst>
          </p:cNvPr>
          <p:cNvSpPr>
            <a:spLocks noGrp="1"/>
          </p:cNvSpPr>
          <p:nvPr>
            <p:ph type="sldNum" sz="quarter" idx="12"/>
          </p:nvPr>
        </p:nvSpPr>
        <p:spPr/>
        <p:txBody>
          <a:bodyPr/>
          <a:lstStyle>
            <a:lvl1pPr>
              <a:defRPr/>
            </a:lvl1pPr>
          </a:lstStyle>
          <a:p>
            <a:pPr>
              <a:defRPr/>
            </a:pPr>
            <a:fld id="{EEE6FB09-FB7B-40CF-80A6-FA35D0740537}" type="slidenum">
              <a:rPr lang="en-US" altLang="en-US"/>
              <a:pPr>
                <a:defRPr/>
              </a:pPr>
              <a:t>‹#›</a:t>
            </a:fld>
            <a:endParaRPr lang="en-US" altLang="en-US"/>
          </a:p>
        </p:txBody>
      </p:sp>
    </p:spTree>
    <p:extLst>
      <p:ext uri="{BB962C8B-B14F-4D97-AF65-F5344CB8AC3E}">
        <p14:creationId xmlns:p14="http://schemas.microsoft.com/office/powerpoint/2010/main" val="1638439494"/>
      </p:ext>
    </p:extLst>
  </p:cSld>
  <p:clrMapOvr>
    <a:masterClrMapping/>
  </p:clrMapOvr>
  <p:transition spd="slow" advClick="0" advTm="1200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4"/>
            <a:ext cx="10363200" cy="1500186"/>
          </a:xfrm>
        </p:spPr>
        <p:txBody>
          <a:bodyPr anchor="b"/>
          <a:lstStyle>
            <a:lvl1pPr marL="0" indent="0">
              <a:buNone/>
              <a:defRPr sz="2666">
                <a:solidFill>
                  <a:schemeClr val="tx1">
                    <a:tint val="75000"/>
                  </a:schemeClr>
                </a:solidFill>
              </a:defRPr>
            </a:lvl1pPr>
            <a:lvl2pPr marL="609382" indent="0">
              <a:buNone/>
              <a:defRPr sz="2400">
                <a:solidFill>
                  <a:schemeClr val="tx1">
                    <a:tint val="75000"/>
                  </a:schemeClr>
                </a:solidFill>
              </a:defRPr>
            </a:lvl2pPr>
            <a:lvl3pPr marL="1218764" indent="0">
              <a:buNone/>
              <a:defRPr sz="2133">
                <a:solidFill>
                  <a:schemeClr val="tx1">
                    <a:tint val="75000"/>
                  </a:schemeClr>
                </a:solidFill>
              </a:defRPr>
            </a:lvl3pPr>
            <a:lvl4pPr marL="1828145" indent="0">
              <a:buNone/>
              <a:defRPr sz="1867">
                <a:solidFill>
                  <a:schemeClr val="tx1">
                    <a:tint val="75000"/>
                  </a:schemeClr>
                </a:solidFill>
              </a:defRPr>
            </a:lvl4pPr>
            <a:lvl5pPr marL="2437524" indent="0">
              <a:buNone/>
              <a:defRPr sz="1867">
                <a:solidFill>
                  <a:schemeClr val="tx1">
                    <a:tint val="75000"/>
                  </a:schemeClr>
                </a:solidFill>
              </a:defRPr>
            </a:lvl5pPr>
            <a:lvl6pPr marL="3046906" indent="0">
              <a:buNone/>
              <a:defRPr sz="1867">
                <a:solidFill>
                  <a:schemeClr val="tx1">
                    <a:tint val="75000"/>
                  </a:schemeClr>
                </a:solidFill>
              </a:defRPr>
            </a:lvl6pPr>
            <a:lvl7pPr marL="3656287" indent="0">
              <a:buNone/>
              <a:defRPr sz="1867">
                <a:solidFill>
                  <a:schemeClr val="tx1">
                    <a:tint val="75000"/>
                  </a:schemeClr>
                </a:solidFill>
              </a:defRPr>
            </a:lvl7pPr>
            <a:lvl8pPr marL="4265667" indent="0">
              <a:buNone/>
              <a:defRPr sz="1867">
                <a:solidFill>
                  <a:schemeClr val="tx1">
                    <a:tint val="75000"/>
                  </a:schemeClr>
                </a:solidFill>
              </a:defRPr>
            </a:lvl8pPr>
            <a:lvl9pPr marL="4875049" indent="0">
              <a:buNone/>
              <a:defRPr sz="1867">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D58E6F-1CBE-4C9F-8D7D-CE98275C31F7}"/>
              </a:ext>
            </a:extLst>
          </p:cNvPr>
          <p:cNvSpPr>
            <a:spLocks noGrp="1"/>
          </p:cNvSpPr>
          <p:nvPr>
            <p:ph type="dt" sz="half" idx="10"/>
          </p:nvPr>
        </p:nvSpPr>
        <p:spPr/>
        <p:txBody>
          <a:bodyPr/>
          <a:lstStyle>
            <a:lvl1pPr>
              <a:defRPr/>
            </a:lvl1pPr>
          </a:lstStyle>
          <a:p>
            <a:pPr>
              <a:defRPr/>
            </a:pPr>
            <a:fld id="{67934E7D-CA7E-42C5-852C-569E31864EA7}" type="datetimeFigureOut">
              <a:rPr lang="en-US"/>
              <a:pPr>
                <a:defRPr/>
              </a:pPr>
              <a:t>9/26/2021</a:t>
            </a:fld>
            <a:endParaRPr lang="en-US"/>
          </a:p>
        </p:txBody>
      </p:sp>
      <p:sp>
        <p:nvSpPr>
          <p:cNvPr id="5" name="Footer Placeholder 4">
            <a:extLst>
              <a:ext uri="{FF2B5EF4-FFF2-40B4-BE49-F238E27FC236}">
                <a16:creationId xmlns:a16="http://schemas.microsoft.com/office/drawing/2014/main" id="{43F93E1C-5431-473E-9F23-859005DCCD4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4F2F072-8604-406B-962A-508554D98C23}"/>
              </a:ext>
            </a:extLst>
          </p:cNvPr>
          <p:cNvSpPr>
            <a:spLocks noGrp="1"/>
          </p:cNvSpPr>
          <p:nvPr>
            <p:ph type="sldNum" sz="quarter" idx="12"/>
          </p:nvPr>
        </p:nvSpPr>
        <p:spPr/>
        <p:txBody>
          <a:bodyPr/>
          <a:lstStyle>
            <a:lvl1pPr>
              <a:defRPr/>
            </a:lvl1pPr>
          </a:lstStyle>
          <a:p>
            <a:pPr>
              <a:defRPr/>
            </a:pPr>
            <a:fld id="{BE2C1235-905A-4D47-9905-9EA332A795DE}" type="slidenum">
              <a:rPr lang="en-US" altLang="en-US"/>
              <a:pPr>
                <a:defRPr/>
              </a:pPr>
              <a:t>‹#›</a:t>
            </a:fld>
            <a:endParaRPr lang="en-US" altLang="en-US"/>
          </a:p>
        </p:txBody>
      </p:sp>
    </p:spTree>
    <p:extLst>
      <p:ext uri="{BB962C8B-B14F-4D97-AF65-F5344CB8AC3E}">
        <p14:creationId xmlns:p14="http://schemas.microsoft.com/office/powerpoint/2010/main" val="1199400663"/>
      </p:ext>
    </p:extLst>
  </p:cSld>
  <p:clrMapOvr>
    <a:masterClrMapping/>
  </p:clrMapOvr>
  <p:transition spd="slow" advClick="0" advTm="1200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3733"/>
            </a:lvl1pPr>
            <a:lvl2pPr>
              <a:defRPr sz="3200"/>
            </a:lvl2pPr>
            <a:lvl3pPr>
              <a:defRPr sz="2666"/>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3733"/>
            </a:lvl1pPr>
            <a:lvl2pPr>
              <a:defRPr sz="3200"/>
            </a:lvl2pPr>
            <a:lvl3pPr>
              <a:defRPr sz="2666"/>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AD81F0A-CA71-42F9-9F1C-1ABBDAE56FA7}"/>
              </a:ext>
            </a:extLst>
          </p:cNvPr>
          <p:cNvSpPr>
            <a:spLocks noGrp="1"/>
          </p:cNvSpPr>
          <p:nvPr>
            <p:ph type="dt" sz="half" idx="10"/>
          </p:nvPr>
        </p:nvSpPr>
        <p:spPr/>
        <p:txBody>
          <a:bodyPr/>
          <a:lstStyle>
            <a:lvl1pPr>
              <a:defRPr/>
            </a:lvl1pPr>
          </a:lstStyle>
          <a:p>
            <a:pPr>
              <a:defRPr/>
            </a:pPr>
            <a:fld id="{5BB516F9-248B-4EBD-AC8F-CFB9D40F96F9}" type="datetimeFigureOut">
              <a:rPr lang="en-US"/>
              <a:pPr>
                <a:defRPr/>
              </a:pPr>
              <a:t>9/26/2021</a:t>
            </a:fld>
            <a:endParaRPr lang="en-US"/>
          </a:p>
        </p:txBody>
      </p:sp>
      <p:sp>
        <p:nvSpPr>
          <p:cNvPr id="6" name="Footer Placeholder 4">
            <a:extLst>
              <a:ext uri="{FF2B5EF4-FFF2-40B4-BE49-F238E27FC236}">
                <a16:creationId xmlns:a16="http://schemas.microsoft.com/office/drawing/2014/main" id="{3BD830D6-D84F-48BE-B639-C9C1568A2DA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A3C9204-CF83-4093-9E6F-006BCDE91096}"/>
              </a:ext>
            </a:extLst>
          </p:cNvPr>
          <p:cNvSpPr>
            <a:spLocks noGrp="1"/>
          </p:cNvSpPr>
          <p:nvPr>
            <p:ph type="sldNum" sz="quarter" idx="12"/>
          </p:nvPr>
        </p:nvSpPr>
        <p:spPr/>
        <p:txBody>
          <a:bodyPr/>
          <a:lstStyle>
            <a:lvl1pPr>
              <a:defRPr/>
            </a:lvl1pPr>
          </a:lstStyle>
          <a:p>
            <a:pPr>
              <a:defRPr/>
            </a:pPr>
            <a:fld id="{6D6B6ABA-6AC5-482D-9C93-DFFD1E58329A}" type="slidenum">
              <a:rPr lang="en-US" altLang="en-US"/>
              <a:pPr>
                <a:defRPr/>
              </a:pPr>
              <a:t>‹#›</a:t>
            </a:fld>
            <a:endParaRPr lang="en-US" altLang="en-US"/>
          </a:p>
        </p:txBody>
      </p:sp>
    </p:spTree>
    <p:extLst>
      <p:ext uri="{BB962C8B-B14F-4D97-AF65-F5344CB8AC3E}">
        <p14:creationId xmlns:p14="http://schemas.microsoft.com/office/powerpoint/2010/main" val="3192873772"/>
      </p:ext>
    </p:extLst>
  </p:cSld>
  <p:clrMapOvr>
    <a:masterClrMapping/>
  </p:clrMapOvr>
  <p:transition spd="slow" advClick="0" advTm="1200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3200" b="1"/>
            </a:lvl1pPr>
            <a:lvl2pPr marL="609382" indent="0">
              <a:buNone/>
              <a:defRPr sz="2666" b="1"/>
            </a:lvl2pPr>
            <a:lvl3pPr marL="1218764" indent="0">
              <a:buNone/>
              <a:defRPr sz="2400" b="1"/>
            </a:lvl3pPr>
            <a:lvl4pPr marL="1828145" indent="0">
              <a:buNone/>
              <a:defRPr sz="2133" b="1"/>
            </a:lvl4pPr>
            <a:lvl5pPr marL="2437524" indent="0">
              <a:buNone/>
              <a:defRPr sz="2133" b="1"/>
            </a:lvl5pPr>
            <a:lvl6pPr marL="3046906" indent="0">
              <a:buNone/>
              <a:defRPr sz="2133" b="1"/>
            </a:lvl6pPr>
            <a:lvl7pPr marL="3656287" indent="0">
              <a:buNone/>
              <a:defRPr sz="2133" b="1"/>
            </a:lvl7pPr>
            <a:lvl8pPr marL="4265667" indent="0">
              <a:buNone/>
              <a:defRPr sz="2133" b="1"/>
            </a:lvl8pPr>
            <a:lvl9pPr marL="4875049"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6"/>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4" y="1535114"/>
            <a:ext cx="5389034" cy="639763"/>
          </a:xfrm>
        </p:spPr>
        <p:txBody>
          <a:bodyPr anchor="b"/>
          <a:lstStyle>
            <a:lvl1pPr marL="0" indent="0">
              <a:buNone/>
              <a:defRPr sz="3200" b="1"/>
            </a:lvl1pPr>
            <a:lvl2pPr marL="609382" indent="0">
              <a:buNone/>
              <a:defRPr sz="2666" b="1"/>
            </a:lvl2pPr>
            <a:lvl3pPr marL="1218764" indent="0">
              <a:buNone/>
              <a:defRPr sz="2400" b="1"/>
            </a:lvl3pPr>
            <a:lvl4pPr marL="1828145" indent="0">
              <a:buNone/>
              <a:defRPr sz="2133" b="1"/>
            </a:lvl4pPr>
            <a:lvl5pPr marL="2437524" indent="0">
              <a:buNone/>
              <a:defRPr sz="2133" b="1"/>
            </a:lvl5pPr>
            <a:lvl6pPr marL="3046906" indent="0">
              <a:buNone/>
              <a:defRPr sz="2133" b="1"/>
            </a:lvl6pPr>
            <a:lvl7pPr marL="3656287" indent="0">
              <a:buNone/>
              <a:defRPr sz="2133" b="1"/>
            </a:lvl7pPr>
            <a:lvl8pPr marL="4265667" indent="0">
              <a:buNone/>
              <a:defRPr sz="2133" b="1"/>
            </a:lvl8pPr>
            <a:lvl9pPr marL="4875049"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4" y="2174875"/>
            <a:ext cx="5389034" cy="3951288"/>
          </a:xfrm>
        </p:spPr>
        <p:txBody>
          <a:bodyPr/>
          <a:lstStyle>
            <a:lvl1pPr>
              <a:defRPr sz="3200"/>
            </a:lvl1pPr>
            <a:lvl2pPr>
              <a:defRPr sz="2666"/>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A19BB26-67AD-4CC0-AF28-832FC94D90F2}"/>
              </a:ext>
            </a:extLst>
          </p:cNvPr>
          <p:cNvSpPr>
            <a:spLocks noGrp="1"/>
          </p:cNvSpPr>
          <p:nvPr>
            <p:ph type="dt" sz="half" idx="10"/>
          </p:nvPr>
        </p:nvSpPr>
        <p:spPr/>
        <p:txBody>
          <a:bodyPr/>
          <a:lstStyle>
            <a:lvl1pPr>
              <a:defRPr/>
            </a:lvl1pPr>
          </a:lstStyle>
          <a:p>
            <a:pPr>
              <a:defRPr/>
            </a:pPr>
            <a:fld id="{5578B2AC-3C9F-475B-8F43-1E01B0686943}" type="datetimeFigureOut">
              <a:rPr lang="en-US"/>
              <a:pPr>
                <a:defRPr/>
              </a:pPr>
              <a:t>9/26/2021</a:t>
            </a:fld>
            <a:endParaRPr lang="en-US"/>
          </a:p>
        </p:txBody>
      </p:sp>
      <p:sp>
        <p:nvSpPr>
          <p:cNvPr id="8" name="Footer Placeholder 4">
            <a:extLst>
              <a:ext uri="{FF2B5EF4-FFF2-40B4-BE49-F238E27FC236}">
                <a16:creationId xmlns:a16="http://schemas.microsoft.com/office/drawing/2014/main" id="{94CCFB2A-2CF1-47BE-839B-E8CE14132C6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5B57509-62A1-4C9A-A6A1-148C423522BB}"/>
              </a:ext>
            </a:extLst>
          </p:cNvPr>
          <p:cNvSpPr>
            <a:spLocks noGrp="1"/>
          </p:cNvSpPr>
          <p:nvPr>
            <p:ph type="sldNum" sz="quarter" idx="12"/>
          </p:nvPr>
        </p:nvSpPr>
        <p:spPr/>
        <p:txBody>
          <a:bodyPr/>
          <a:lstStyle>
            <a:lvl1pPr>
              <a:defRPr/>
            </a:lvl1pPr>
          </a:lstStyle>
          <a:p>
            <a:pPr>
              <a:defRPr/>
            </a:pPr>
            <a:fld id="{D5378F1B-FE05-49C6-9C20-F24277C9AA1F}" type="slidenum">
              <a:rPr lang="en-US" altLang="en-US"/>
              <a:pPr>
                <a:defRPr/>
              </a:pPr>
              <a:t>‹#›</a:t>
            </a:fld>
            <a:endParaRPr lang="en-US" altLang="en-US"/>
          </a:p>
        </p:txBody>
      </p:sp>
    </p:spTree>
    <p:extLst>
      <p:ext uri="{BB962C8B-B14F-4D97-AF65-F5344CB8AC3E}">
        <p14:creationId xmlns:p14="http://schemas.microsoft.com/office/powerpoint/2010/main" val="596037988"/>
      </p:ext>
    </p:extLst>
  </p:cSld>
  <p:clrMapOvr>
    <a:masterClrMapping/>
  </p:clrMapOvr>
  <p:transition spd="slow" advClick="0" advTm="1200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3287A92-A28A-4FF8-A0CF-AB5C618A5E4B}"/>
              </a:ext>
            </a:extLst>
          </p:cNvPr>
          <p:cNvSpPr>
            <a:spLocks noGrp="1"/>
          </p:cNvSpPr>
          <p:nvPr>
            <p:ph type="dt" sz="half" idx="10"/>
          </p:nvPr>
        </p:nvSpPr>
        <p:spPr/>
        <p:txBody>
          <a:bodyPr/>
          <a:lstStyle>
            <a:lvl1pPr>
              <a:defRPr/>
            </a:lvl1pPr>
          </a:lstStyle>
          <a:p>
            <a:pPr>
              <a:defRPr/>
            </a:pPr>
            <a:fld id="{79F48876-65E5-4D92-9429-A8ADA5B3AF08}" type="datetimeFigureOut">
              <a:rPr lang="en-US"/>
              <a:pPr>
                <a:defRPr/>
              </a:pPr>
              <a:t>9/26/2021</a:t>
            </a:fld>
            <a:endParaRPr lang="en-US"/>
          </a:p>
        </p:txBody>
      </p:sp>
      <p:sp>
        <p:nvSpPr>
          <p:cNvPr id="4" name="Footer Placeholder 4">
            <a:extLst>
              <a:ext uri="{FF2B5EF4-FFF2-40B4-BE49-F238E27FC236}">
                <a16:creationId xmlns:a16="http://schemas.microsoft.com/office/drawing/2014/main" id="{DD7B6F6B-5944-400B-B9AC-9A874315783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F728BE7-0FA4-40A1-A6CD-083A047E3534}"/>
              </a:ext>
            </a:extLst>
          </p:cNvPr>
          <p:cNvSpPr>
            <a:spLocks noGrp="1"/>
          </p:cNvSpPr>
          <p:nvPr>
            <p:ph type="sldNum" sz="quarter" idx="12"/>
          </p:nvPr>
        </p:nvSpPr>
        <p:spPr/>
        <p:txBody>
          <a:bodyPr/>
          <a:lstStyle>
            <a:lvl1pPr>
              <a:defRPr/>
            </a:lvl1pPr>
          </a:lstStyle>
          <a:p>
            <a:pPr>
              <a:defRPr/>
            </a:pPr>
            <a:fld id="{5EDD7ED1-66F0-466F-B38C-96F12DF0FF3B}" type="slidenum">
              <a:rPr lang="en-US" altLang="en-US"/>
              <a:pPr>
                <a:defRPr/>
              </a:pPr>
              <a:t>‹#›</a:t>
            </a:fld>
            <a:endParaRPr lang="en-US" altLang="en-US"/>
          </a:p>
        </p:txBody>
      </p:sp>
    </p:spTree>
    <p:extLst>
      <p:ext uri="{BB962C8B-B14F-4D97-AF65-F5344CB8AC3E}">
        <p14:creationId xmlns:p14="http://schemas.microsoft.com/office/powerpoint/2010/main" val="2583623901"/>
      </p:ext>
    </p:extLst>
  </p:cSld>
  <p:clrMapOvr>
    <a:masterClrMapping/>
  </p:clrMapOvr>
  <p:transition spd="slow" advClick="0" advTm="1200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FD4A645-3C51-4727-AAFB-F99CBC577DEE}"/>
              </a:ext>
            </a:extLst>
          </p:cNvPr>
          <p:cNvSpPr>
            <a:spLocks noGrp="1"/>
          </p:cNvSpPr>
          <p:nvPr>
            <p:ph type="dt" sz="half" idx="10"/>
          </p:nvPr>
        </p:nvSpPr>
        <p:spPr/>
        <p:txBody>
          <a:bodyPr/>
          <a:lstStyle>
            <a:lvl1pPr>
              <a:defRPr/>
            </a:lvl1pPr>
          </a:lstStyle>
          <a:p>
            <a:pPr>
              <a:defRPr/>
            </a:pPr>
            <a:fld id="{4DAB7503-4A14-4245-8DDC-33E2952FD22C}" type="datetimeFigureOut">
              <a:rPr lang="en-US"/>
              <a:pPr>
                <a:defRPr/>
              </a:pPr>
              <a:t>9/26/2021</a:t>
            </a:fld>
            <a:endParaRPr lang="en-US"/>
          </a:p>
        </p:txBody>
      </p:sp>
      <p:sp>
        <p:nvSpPr>
          <p:cNvPr id="3" name="Footer Placeholder 4">
            <a:extLst>
              <a:ext uri="{FF2B5EF4-FFF2-40B4-BE49-F238E27FC236}">
                <a16:creationId xmlns:a16="http://schemas.microsoft.com/office/drawing/2014/main" id="{E1F1E5C4-1FCD-4B60-945E-FFE7BEECAA6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381D470-7F4E-411A-BA8B-DC7CABD59BD1}"/>
              </a:ext>
            </a:extLst>
          </p:cNvPr>
          <p:cNvSpPr>
            <a:spLocks noGrp="1"/>
          </p:cNvSpPr>
          <p:nvPr>
            <p:ph type="sldNum" sz="quarter" idx="12"/>
          </p:nvPr>
        </p:nvSpPr>
        <p:spPr/>
        <p:txBody>
          <a:bodyPr/>
          <a:lstStyle>
            <a:lvl1pPr>
              <a:defRPr/>
            </a:lvl1pPr>
          </a:lstStyle>
          <a:p>
            <a:pPr>
              <a:defRPr/>
            </a:pPr>
            <a:fld id="{096D27BF-6527-420E-BFBE-259383C1F9A3}" type="slidenum">
              <a:rPr lang="en-US" altLang="en-US"/>
              <a:pPr>
                <a:defRPr/>
              </a:pPr>
              <a:t>‹#›</a:t>
            </a:fld>
            <a:endParaRPr lang="en-US" altLang="en-US"/>
          </a:p>
        </p:txBody>
      </p:sp>
    </p:spTree>
    <p:extLst>
      <p:ext uri="{BB962C8B-B14F-4D97-AF65-F5344CB8AC3E}">
        <p14:creationId xmlns:p14="http://schemas.microsoft.com/office/powerpoint/2010/main" val="2694013807"/>
      </p:ext>
    </p:extLst>
  </p:cSld>
  <p:clrMapOvr>
    <a:masterClrMapping/>
  </p:clrMapOvr>
  <p:transition spd="slow" advClick="0" advTm="1200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666" b="1"/>
            </a:lvl1pPr>
          </a:lstStyle>
          <a:p>
            <a:r>
              <a:rPr lang="en-US"/>
              <a:t>Click to edit Master title style</a:t>
            </a:r>
          </a:p>
        </p:txBody>
      </p:sp>
      <p:sp>
        <p:nvSpPr>
          <p:cNvPr id="3" name="Content Placeholder 2"/>
          <p:cNvSpPr>
            <a:spLocks noGrp="1"/>
          </p:cNvSpPr>
          <p:nvPr>
            <p:ph idx="1"/>
          </p:nvPr>
        </p:nvSpPr>
        <p:spPr>
          <a:xfrm>
            <a:off x="4766733" y="273054"/>
            <a:ext cx="6815667" cy="5853114"/>
          </a:xfrm>
        </p:spPr>
        <p:txBody>
          <a:bodyPr/>
          <a:lstStyle>
            <a:lvl1pPr>
              <a:defRPr sz="4266"/>
            </a:lvl1pPr>
            <a:lvl2pPr>
              <a:defRPr sz="3733"/>
            </a:lvl2pPr>
            <a:lvl3pPr>
              <a:defRPr sz="3200"/>
            </a:lvl3pPr>
            <a:lvl4pPr>
              <a:defRPr sz="2666"/>
            </a:lvl4pPr>
            <a:lvl5pPr>
              <a:defRPr sz="2666"/>
            </a:lvl5pPr>
            <a:lvl6pPr>
              <a:defRPr sz="2666"/>
            </a:lvl6pPr>
            <a:lvl7pPr>
              <a:defRPr sz="2666"/>
            </a:lvl7pPr>
            <a:lvl8pPr>
              <a:defRPr sz="2666"/>
            </a:lvl8pPr>
            <a:lvl9pPr>
              <a:defRPr sz="26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867"/>
            </a:lvl1pPr>
            <a:lvl2pPr marL="609382" indent="0">
              <a:buNone/>
              <a:defRPr sz="1600"/>
            </a:lvl2pPr>
            <a:lvl3pPr marL="1218764" indent="0">
              <a:buNone/>
              <a:defRPr sz="1333"/>
            </a:lvl3pPr>
            <a:lvl4pPr marL="1828145" indent="0">
              <a:buNone/>
              <a:defRPr sz="1200"/>
            </a:lvl4pPr>
            <a:lvl5pPr marL="2437524" indent="0">
              <a:buNone/>
              <a:defRPr sz="1200"/>
            </a:lvl5pPr>
            <a:lvl6pPr marL="3046906" indent="0">
              <a:buNone/>
              <a:defRPr sz="1200"/>
            </a:lvl6pPr>
            <a:lvl7pPr marL="3656287" indent="0">
              <a:buNone/>
              <a:defRPr sz="1200"/>
            </a:lvl7pPr>
            <a:lvl8pPr marL="4265667" indent="0">
              <a:buNone/>
              <a:defRPr sz="1200"/>
            </a:lvl8pPr>
            <a:lvl9pPr marL="4875049" indent="0">
              <a:buNone/>
              <a:defRPr sz="1200"/>
            </a:lvl9pPr>
          </a:lstStyle>
          <a:p>
            <a:pPr lvl="0"/>
            <a:r>
              <a:rPr lang="en-US"/>
              <a:t>Click to edit Master text styles</a:t>
            </a:r>
          </a:p>
        </p:txBody>
      </p:sp>
      <p:sp>
        <p:nvSpPr>
          <p:cNvPr id="5" name="Date Placeholder 3">
            <a:extLst>
              <a:ext uri="{FF2B5EF4-FFF2-40B4-BE49-F238E27FC236}">
                <a16:creationId xmlns:a16="http://schemas.microsoft.com/office/drawing/2014/main" id="{6730DC61-2D6D-4EB6-9531-AB8FC0859006}"/>
              </a:ext>
            </a:extLst>
          </p:cNvPr>
          <p:cNvSpPr>
            <a:spLocks noGrp="1"/>
          </p:cNvSpPr>
          <p:nvPr>
            <p:ph type="dt" sz="half" idx="10"/>
          </p:nvPr>
        </p:nvSpPr>
        <p:spPr/>
        <p:txBody>
          <a:bodyPr/>
          <a:lstStyle>
            <a:lvl1pPr>
              <a:defRPr/>
            </a:lvl1pPr>
          </a:lstStyle>
          <a:p>
            <a:pPr>
              <a:defRPr/>
            </a:pPr>
            <a:fld id="{E08B686F-2B83-44B9-A16C-7DE16F9A5333}" type="datetimeFigureOut">
              <a:rPr lang="en-US"/>
              <a:pPr>
                <a:defRPr/>
              </a:pPr>
              <a:t>9/26/2021</a:t>
            </a:fld>
            <a:endParaRPr lang="en-US"/>
          </a:p>
        </p:txBody>
      </p:sp>
      <p:sp>
        <p:nvSpPr>
          <p:cNvPr id="6" name="Footer Placeholder 4">
            <a:extLst>
              <a:ext uri="{FF2B5EF4-FFF2-40B4-BE49-F238E27FC236}">
                <a16:creationId xmlns:a16="http://schemas.microsoft.com/office/drawing/2014/main" id="{7DA84168-168B-4D10-8CF8-35211668098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B262E1E-7CAF-4627-8A3A-8A3E0DB1EC85}"/>
              </a:ext>
            </a:extLst>
          </p:cNvPr>
          <p:cNvSpPr>
            <a:spLocks noGrp="1"/>
          </p:cNvSpPr>
          <p:nvPr>
            <p:ph type="sldNum" sz="quarter" idx="12"/>
          </p:nvPr>
        </p:nvSpPr>
        <p:spPr/>
        <p:txBody>
          <a:bodyPr/>
          <a:lstStyle>
            <a:lvl1pPr>
              <a:defRPr/>
            </a:lvl1pPr>
          </a:lstStyle>
          <a:p>
            <a:pPr>
              <a:defRPr/>
            </a:pPr>
            <a:fld id="{8A6B6CCF-EDDA-47C0-816E-4310D8C52CF6}" type="slidenum">
              <a:rPr lang="en-US" altLang="en-US"/>
              <a:pPr>
                <a:defRPr/>
              </a:pPr>
              <a:t>‹#›</a:t>
            </a:fld>
            <a:endParaRPr lang="en-US" altLang="en-US"/>
          </a:p>
        </p:txBody>
      </p:sp>
    </p:spTree>
    <p:extLst>
      <p:ext uri="{BB962C8B-B14F-4D97-AF65-F5344CB8AC3E}">
        <p14:creationId xmlns:p14="http://schemas.microsoft.com/office/powerpoint/2010/main" val="2631181634"/>
      </p:ext>
    </p:extLst>
  </p:cSld>
  <p:clrMapOvr>
    <a:masterClrMapping/>
  </p:clrMapOvr>
  <p:transition spd="slow" advClick="0" advTm="12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80BE0-9E4A-431C-9E32-D59D606A42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DD6F3F-A63C-4C7E-B51E-3BE3E0A4D7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AFD61F-0A9D-4F14-AA44-BC89DE52D968}"/>
              </a:ext>
            </a:extLst>
          </p:cNvPr>
          <p:cNvSpPr>
            <a:spLocks noGrp="1"/>
          </p:cNvSpPr>
          <p:nvPr>
            <p:ph type="dt" sz="half" idx="10"/>
          </p:nvPr>
        </p:nvSpPr>
        <p:spPr/>
        <p:txBody>
          <a:bodyPr/>
          <a:lstStyle/>
          <a:p>
            <a:fld id="{96DFF08F-DC6B-4601-B491-B0F83F6DD2DA}" type="datetimeFigureOut">
              <a:rPr lang="en-US" smtClean="0"/>
              <a:t>9/26/2021</a:t>
            </a:fld>
            <a:endParaRPr lang="en-US" dirty="0"/>
          </a:p>
        </p:txBody>
      </p:sp>
      <p:sp>
        <p:nvSpPr>
          <p:cNvPr id="5" name="Footer Placeholder 4">
            <a:extLst>
              <a:ext uri="{FF2B5EF4-FFF2-40B4-BE49-F238E27FC236}">
                <a16:creationId xmlns:a16="http://schemas.microsoft.com/office/drawing/2014/main" id="{F7A995E0-CE07-4C7B-9795-B7DA1DEE019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75EE01C-0561-43E1-BECB-24BC4B25220D}"/>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001902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666"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rtlCol="0">
            <a:normAutofit/>
          </a:bodyPr>
          <a:lstStyle>
            <a:lvl1pPr marL="0" indent="0">
              <a:buNone/>
              <a:defRPr sz="4266"/>
            </a:lvl1pPr>
            <a:lvl2pPr marL="609382" indent="0">
              <a:buNone/>
              <a:defRPr sz="3733"/>
            </a:lvl2pPr>
            <a:lvl3pPr marL="1218764" indent="0">
              <a:buNone/>
              <a:defRPr sz="3200"/>
            </a:lvl3pPr>
            <a:lvl4pPr marL="1828145" indent="0">
              <a:buNone/>
              <a:defRPr sz="2666"/>
            </a:lvl4pPr>
            <a:lvl5pPr marL="2437524" indent="0">
              <a:buNone/>
              <a:defRPr sz="2666"/>
            </a:lvl5pPr>
            <a:lvl6pPr marL="3046906" indent="0">
              <a:buNone/>
              <a:defRPr sz="2666"/>
            </a:lvl6pPr>
            <a:lvl7pPr marL="3656287" indent="0">
              <a:buNone/>
              <a:defRPr sz="2666"/>
            </a:lvl7pPr>
            <a:lvl8pPr marL="4265667" indent="0">
              <a:buNone/>
              <a:defRPr sz="2666"/>
            </a:lvl8pPr>
            <a:lvl9pPr marL="4875049" indent="0">
              <a:buNone/>
              <a:defRPr sz="2666"/>
            </a:lvl9pPr>
          </a:lstStyle>
          <a:p>
            <a:pPr lvl="0"/>
            <a:endParaRPr lang="en-US" noProof="0"/>
          </a:p>
        </p:txBody>
      </p:sp>
      <p:sp>
        <p:nvSpPr>
          <p:cNvPr id="4" name="Text Placeholder 3"/>
          <p:cNvSpPr>
            <a:spLocks noGrp="1"/>
          </p:cNvSpPr>
          <p:nvPr>
            <p:ph type="body" sz="half" idx="2"/>
          </p:nvPr>
        </p:nvSpPr>
        <p:spPr>
          <a:xfrm>
            <a:off x="2389718" y="5367340"/>
            <a:ext cx="7315200" cy="804863"/>
          </a:xfrm>
        </p:spPr>
        <p:txBody>
          <a:bodyPr/>
          <a:lstStyle>
            <a:lvl1pPr marL="0" indent="0">
              <a:buNone/>
              <a:defRPr sz="1867"/>
            </a:lvl1pPr>
            <a:lvl2pPr marL="609382" indent="0">
              <a:buNone/>
              <a:defRPr sz="1600"/>
            </a:lvl2pPr>
            <a:lvl3pPr marL="1218764" indent="0">
              <a:buNone/>
              <a:defRPr sz="1333"/>
            </a:lvl3pPr>
            <a:lvl4pPr marL="1828145" indent="0">
              <a:buNone/>
              <a:defRPr sz="1200"/>
            </a:lvl4pPr>
            <a:lvl5pPr marL="2437524" indent="0">
              <a:buNone/>
              <a:defRPr sz="1200"/>
            </a:lvl5pPr>
            <a:lvl6pPr marL="3046906" indent="0">
              <a:buNone/>
              <a:defRPr sz="1200"/>
            </a:lvl6pPr>
            <a:lvl7pPr marL="3656287" indent="0">
              <a:buNone/>
              <a:defRPr sz="1200"/>
            </a:lvl7pPr>
            <a:lvl8pPr marL="4265667" indent="0">
              <a:buNone/>
              <a:defRPr sz="1200"/>
            </a:lvl8pPr>
            <a:lvl9pPr marL="4875049" indent="0">
              <a:buNone/>
              <a:defRPr sz="1200"/>
            </a:lvl9pPr>
          </a:lstStyle>
          <a:p>
            <a:pPr lvl="0"/>
            <a:r>
              <a:rPr lang="en-US"/>
              <a:t>Click to edit Master text styles</a:t>
            </a:r>
          </a:p>
        </p:txBody>
      </p:sp>
      <p:sp>
        <p:nvSpPr>
          <p:cNvPr id="5" name="Date Placeholder 3">
            <a:extLst>
              <a:ext uri="{FF2B5EF4-FFF2-40B4-BE49-F238E27FC236}">
                <a16:creationId xmlns:a16="http://schemas.microsoft.com/office/drawing/2014/main" id="{B0287A75-1791-48C3-AE83-901AE35A39BE}"/>
              </a:ext>
            </a:extLst>
          </p:cNvPr>
          <p:cNvSpPr>
            <a:spLocks noGrp="1"/>
          </p:cNvSpPr>
          <p:nvPr>
            <p:ph type="dt" sz="half" idx="10"/>
          </p:nvPr>
        </p:nvSpPr>
        <p:spPr/>
        <p:txBody>
          <a:bodyPr/>
          <a:lstStyle>
            <a:lvl1pPr>
              <a:defRPr/>
            </a:lvl1pPr>
          </a:lstStyle>
          <a:p>
            <a:pPr>
              <a:defRPr/>
            </a:pPr>
            <a:fld id="{6E2480C3-BF84-4F0D-960F-8D640EFB5646}" type="datetimeFigureOut">
              <a:rPr lang="en-US"/>
              <a:pPr>
                <a:defRPr/>
              </a:pPr>
              <a:t>9/26/2021</a:t>
            </a:fld>
            <a:endParaRPr lang="en-US"/>
          </a:p>
        </p:txBody>
      </p:sp>
      <p:sp>
        <p:nvSpPr>
          <p:cNvPr id="6" name="Footer Placeholder 4">
            <a:extLst>
              <a:ext uri="{FF2B5EF4-FFF2-40B4-BE49-F238E27FC236}">
                <a16:creationId xmlns:a16="http://schemas.microsoft.com/office/drawing/2014/main" id="{88CFD89C-409E-4587-B24B-CB6BE34DD09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9F1AF33-D044-4A24-ACF3-BBA966DDCA26}"/>
              </a:ext>
            </a:extLst>
          </p:cNvPr>
          <p:cNvSpPr>
            <a:spLocks noGrp="1"/>
          </p:cNvSpPr>
          <p:nvPr>
            <p:ph type="sldNum" sz="quarter" idx="12"/>
          </p:nvPr>
        </p:nvSpPr>
        <p:spPr/>
        <p:txBody>
          <a:bodyPr/>
          <a:lstStyle>
            <a:lvl1pPr>
              <a:defRPr/>
            </a:lvl1pPr>
          </a:lstStyle>
          <a:p>
            <a:pPr>
              <a:defRPr/>
            </a:pPr>
            <a:fld id="{B9895700-BD73-47D6-B85A-548A3B705408}" type="slidenum">
              <a:rPr lang="en-US" altLang="en-US"/>
              <a:pPr>
                <a:defRPr/>
              </a:pPr>
              <a:t>‹#›</a:t>
            </a:fld>
            <a:endParaRPr lang="en-US" altLang="en-US"/>
          </a:p>
        </p:txBody>
      </p:sp>
    </p:spTree>
    <p:extLst>
      <p:ext uri="{BB962C8B-B14F-4D97-AF65-F5344CB8AC3E}">
        <p14:creationId xmlns:p14="http://schemas.microsoft.com/office/powerpoint/2010/main" val="1703324588"/>
      </p:ext>
    </p:extLst>
  </p:cSld>
  <p:clrMapOvr>
    <a:masterClrMapping/>
  </p:clrMapOvr>
  <p:transition spd="slow" advClick="0" advTm="1200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E642C4-CFDB-4B0E-A972-F66C86402D74}"/>
              </a:ext>
            </a:extLst>
          </p:cNvPr>
          <p:cNvSpPr>
            <a:spLocks noGrp="1"/>
          </p:cNvSpPr>
          <p:nvPr>
            <p:ph type="dt" sz="half" idx="10"/>
          </p:nvPr>
        </p:nvSpPr>
        <p:spPr/>
        <p:txBody>
          <a:bodyPr/>
          <a:lstStyle>
            <a:lvl1pPr>
              <a:defRPr/>
            </a:lvl1pPr>
          </a:lstStyle>
          <a:p>
            <a:pPr>
              <a:defRPr/>
            </a:pPr>
            <a:fld id="{79ABE8C9-95D2-499E-AEDA-08E598573B2E}" type="datetimeFigureOut">
              <a:rPr lang="en-US"/>
              <a:pPr>
                <a:defRPr/>
              </a:pPr>
              <a:t>9/26/2021</a:t>
            </a:fld>
            <a:endParaRPr lang="en-US"/>
          </a:p>
        </p:txBody>
      </p:sp>
      <p:sp>
        <p:nvSpPr>
          <p:cNvPr id="5" name="Footer Placeholder 4">
            <a:extLst>
              <a:ext uri="{FF2B5EF4-FFF2-40B4-BE49-F238E27FC236}">
                <a16:creationId xmlns:a16="http://schemas.microsoft.com/office/drawing/2014/main" id="{FA1EF4AC-46A7-4EED-A028-821983EFB86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E36000A-9965-497D-B406-1E3D5EE76280}"/>
              </a:ext>
            </a:extLst>
          </p:cNvPr>
          <p:cNvSpPr>
            <a:spLocks noGrp="1"/>
          </p:cNvSpPr>
          <p:nvPr>
            <p:ph type="sldNum" sz="quarter" idx="12"/>
          </p:nvPr>
        </p:nvSpPr>
        <p:spPr/>
        <p:txBody>
          <a:bodyPr/>
          <a:lstStyle>
            <a:lvl1pPr>
              <a:defRPr/>
            </a:lvl1pPr>
          </a:lstStyle>
          <a:p>
            <a:pPr>
              <a:defRPr/>
            </a:pPr>
            <a:fld id="{B0D65D17-6543-4251-9779-7BCE71D67EC1}" type="slidenum">
              <a:rPr lang="en-US" altLang="en-US"/>
              <a:pPr>
                <a:defRPr/>
              </a:pPr>
              <a:t>‹#›</a:t>
            </a:fld>
            <a:endParaRPr lang="en-US" altLang="en-US"/>
          </a:p>
        </p:txBody>
      </p:sp>
    </p:spTree>
    <p:extLst>
      <p:ext uri="{BB962C8B-B14F-4D97-AF65-F5344CB8AC3E}">
        <p14:creationId xmlns:p14="http://schemas.microsoft.com/office/powerpoint/2010/main" val="3995482018"/>
      </p:ext>
    </p:extLst>
  </p:cSld>
  <p:clrMapOvr>
    <a:masterClrMapping/>
  </p:clrMapOvr>
  <p:transition spd="slow" advClick="0" advTm="1200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01F1F9-64D5-4B3C-BCCB-A50229E77401}"/>
              </a:ext>
            </a:extLst>
          </p:cNvPr>
          <p:cNvSpPr>
            <a:spLocks noGrp="1"/>
          </p:cNvSpPr>
          <p:nvPr>
            <p:ph type="dt" sz="half" idx="10"/>
          </p:nvPr>
        </p:nvSpPr>
        <p:spPr/>
        <p:txBody>
          <a:bodyPr/>
          <a:lstStyle>
            <a:lvl1pPr>
              <a:defRPr/>
            </a:lvl1pPr>
          </a:lstStyle>
          <a:p>
            <a:pPr>
              <a:defRPr/>
            </a:pPr>
            <a:fld id="{636BE8D6-FB3F-4BDC-9CFD-D7D933B7703D}" type="datetimeFigureOut">
              <a:rPr lang="en-US"/>
              <a:pPr>
                <a:defRPr/>
              </a:pPr>
              <a:t>9/26/2021</a:t>
            </a:fld>
            <a:endParaRPr lang="en-US"/>
          </a:p>
        </p:txBody>
      </p:sp>
      <p:sp>
        <p:nvSpPr>
          <p:cNvPr id="5" name="Footer Placeholder 4">
            <a:extLst>
              <a:ext uri="{FF2B5EF4-FFF2-40B4-BE49-F238E27FC236}">
                <a16:creationId xmlns:a16="http://schemas.microsoft.com/office/drawing/2014/main" id="{0AF42E41-308D-40E8-A791-7A60999E273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4CABD47-EFF2-4E3B-B385-8B1EE77979E6}"/>
              </a:ext>
            </a:extLst>
          </p:cNvPr>
          <p:cNvSpPr>
            <a:spLocks noGrp="1"/>
          </p:cNvSpPr>
          <p:nvPr>
            <p:ph type="sldNum" sz="quarter" idx="12"/>
          </p:nvPr>
        </p:nvSpPr>
        <p:spPr/>
        <p:txBody>
          <a:bodyPr/>
          <a:lstStyle>
            <a:lvl1pPr>
              <a:defRPr/>
            </a:lvl1pPr>
          </a:lstStyle>
          <a:p>
            <a:pPr>
              <a:defRPr/>
            </a:pPr>
            <a:fld id="{9920A1FF-7D6C-43AF-96DC-E4018D98F64D}" type="slidenum">
              <a:rPr lang="en-US" altLang="en-US"/>
              <a:pPr>
                <a:defRPr/>
              </a:pPr>
              <a:t>‹#›</a:t>
            </a:fld>
            <a:endParaRPr lang="en-US" altLang="en-US"/>
          </a:p>
        </p:txBody>
      </p:sp>
    </p:spTree>
    <p:extLst>
      <p:ext uri="{BB962C8B-B14F-4D97-AF65-F5344CB8AC3E}">
        <p14:creationId xmlns:p14="http://schemas.microsoft.com/office/powerpoint/2010/main" val="2227785248"/>
      </p:ext>
    </p:extLst>
  </p:cSld>
  <p:clrMapOvr>
    <a:masterClrMapping/>
  </p:clrMapOvr>
  <p:transition spd="slow" advClick="0" advTm="12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C5EA9-3BFA-44DC-A120-9856C7D6CB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ABABD2-EFE4-4466-84DF-CE3405E265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5B7ED4-73F0-4F1C-B655-E9AF7F2F6E2C}"/>
              </a:ext>
            </a:extLst>
          </p:cNvPr>
          <p:cNvSpPr>
            <a:spLocks noGrp="1"/>
          </p:cNvSpPr>
          <p:nvPr>
            <p:ph type="dt" sz="half" idx="10"/>
          </p:nvPr>
        </p:nvSpPr>
        <p:spPr/>
        <p:txBody>
          <a:bodyPr/>
          <a:lstStyle/>
          <a:p>
            <a:fld id="{96DFF08F-DC6B-4601-B491-B0F83F6DD2DA}" type="datetimeFigureOut">
              <a:rPr lang="en-US" smtClean="0"/>
              <a:t>9/26/2021</a:t>
            </a:fld>
            <a:endParaRPr lang="en-US" dirty="0"/>
          </a:p>
        </p:txBody>
      </p:sp>
      <p:sp>
        <p:nvSpPr>
          <p:cNvPr id="5" name="Footer Placeholder 4">
            <a:extLst>
              <a:ext uri="{FF2B5EF4-FFF2-40B4-BE49-F238E27FC236}">
                <a16:creationId xmlns:a16="http://schemas.microsoft.com/office/drawing/2014/main" id="{2371948D-D6F1-433B-B49D-5F479AB5265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AC10DEA-EC93-4F21-BC12-4373B1295C1E}"/>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05140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796B3-DE9D-45DE-9834-C29D204450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355B53-C287-4437-969D-959594CB59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7BAD98-F055-4C98-AC53-C1BA9BDAB5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B0025B-B8BF-4153-958B-0D4342F4BC95}"/>
              </a:ext>
            </a:extLst>
          </p:cNvPr>
          <p:cNvSpPr>
            <a:spLocks noGrp="1"/>
          </p:cNvSpPr>
          <p:nvPr>
            <p:ph type="dt" sz="half" idx="10"/>
          </p:nvPr>
        </p:nvSpPr>
        <p:spPr/>
        <p:txBody>
          <a:bodyPr/>
          <a:lstStyle/>
          <a:p>
            <a:fld id="{96DFF08F-DC6B-4601-B491-B0F83F6DD2DA}" type="datetimeFigureOut">
              <a:rPr lang="en-US" smtClean="0"/>
              <a:t>9/26/2021</a:t>
            </a:fld>
            <a:endParaRPr lang="en-US" dirty="0"/>
          </a:p>
        </p:txBody>
      </p:sp>
      <p:sp>
        <p:nvSpPr>
          <p:cNvPr id="6" name="Footer Placeholder 5">
            <a:extLst>
              <a:ext uri="{FF2B5EF4-FFF2-40B4-BE49-F238E27FC236}">
                <a16:creationId xmlns:a16="http://schemas.microsoft.com/office/drawing/2014/main" id="{9DB4EEC0-86F5-4883-95D8-11A3D20B34A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5232690-7DCF-4B4B-8E2C-363BCAE086A2}"/>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19165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050B8-B5D0-496C-8C7C-E3196B605A5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0CE99A-0DF6-4F23-8920-34A8AA6DCA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7B5026-B45C-4F9E-BC3E-7FB3CBC2F1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C81528-6C36-42A8-8C29-000993A6BC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346219-663E-4806-9DFC-4D5220F222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D2A5A8-2476-403B-B25B-974DD1D11D08}"/>
              </a:ext>
            </a:extLst>
          </p:cNvPr>
          <p:cNvSpPr>
            <a:spLocks noGrp="1"/>
          </p:cNvSpPr>
          <p:nvPr>
            <p:ph type="dt" sz="half" idx="10"/>
          </p:nvPr>
        </p:nvSpPr>
        <p:spPr/>
        <p:txBody>
          <a:bodyPr/>
          <a:lstStyle/>
          <a:p>
            <a:fld id="{96DFF08F-DC6B-4601-B491-B0F83F6DD2DA}" type="datetimeFigureOut">
              <a:rPr lang="en-US" smtClean="0"/>
              <a:t>9/26/2021</a:t>
            </a:fld>
            <a:endParaRPr lang="en-US" dirty="0"/>
          </a:p>
        </p:txBody>
      </p:sp>
      <p:sp>
        <p:nvSpPr>
          <p:cNvPr id="8" name="Footer Placeholder 7">
            <a:extLst>
              <a:ext uri="{FF2B5EF4-FFF2-40B4-BE49-F238E27FC236}">
                <a16:creationId xmlns:a16="http://schemas.microsoft.com/office/drawing/2014/main" id="{9E1AC091-322D-4E8C-BA93-ABC632EA3FA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5084D7B-F980-41EE-A6CD-B09A2FEEC129}"/>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54554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79668-3CD0-432B-9954-E870C0ACA0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19BF99-2F94-44F3-A88C-5845EBF11E57}"/>
              </a:ext>
            </a:extLst>
          </p:cNvPr>
          <p:cNvSpPr>
            <a:spLocks noGrp="1"/>
          </p:cNvSpPr>
          <p:nvPr>
            <p:ph type="dt" sz="half" idx="10"/>
          </p:nvPr>
        </p:nvSpPr>
        <p:spPr/>
        <p:txBody>
          <a:bodyPr/>
          <a:lstStyle/>
          <a:p>
            <a:fld id="{96DFF08F-DC6B-4601-B491-B0F83F6DD2DA}" type="datetimeFigureOut">
              <a:rPr lang="en-US" smtClean="0"/>
              <a:t>9/26/2021</a:t>
            </a:fld>
            <a:endParaRPr lang="en-US" dirty="0"/>
          </a:p>
        </p:txBody>
      </p:sp>
      <p:sp>
        <p:nvSpPr>
          <p:cNvPr id="4" name="Footer Placeholder 3">
            <a:extLst>
              <a:ext uri="{FF2B5EF4-FFF2-40B4-BE49-F238E27FC236}">
                <a16:creationId xmlns:a16="http://schemas.microsoft.com/office/drawing/2014/main" id="{C1133913-2390-44BB-8BB3-C895330EC5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F57FBC2-B3C3-4F1A-99FA-26E277A8910B}"/>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33901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D4383C-4589-4351-8AD7-C95C805EF80B}"/>
              </a:ext>
            </a:extLst>
          </p:cNvPr>
          <p:cNvSpPr>
            <a:spLocks noGrp="1"/>
          </p:cNvSpPr>
          <p:nvPr>
            <p:ph type="dt" sz="half" idx="10"/>
          </p:nvPr>
        </p:nvSpPr>
        <p:spPr/>
        <p:txBody>
          <a:bodyPr/>
          <a:lstStyle/>
          <a:p>
            <a:fld id="{96DFF08F-DC6B-4601-B491-B0F83F6DD2DA}" type="datetimeFigureOut">
              <a:rPr lang="en-US" smtClean="0"/>
              <a:t>9/26/2021</a:t>
            </a:fld>
            <a:endParaRPr lang="en-US" dirty="0"/>
          </a:p>
        </p:txBody>
      </p:sp>
      <p:sp>
        <p:nvSpPr>
          <p:cNvPr id="3" name="Footer Placeholder 2">
            <a:extLst>
              <a:ext uri="{FF2B5EF4-FFF2-40B4-BE49-F238E27FC236}">
                <a16:creationId xmlns:a16="http://schemas.microsoft.com/office/drawing/2014/main" id="{7BD03769-F434-4B7E-BFDD-B80033E7BDA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18F98A0-24EF-4A98-8A7E-3EC21FBBD20C}"/>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50256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FB151-7834-43DA-8733-39B8CFA50A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4E5D8A-DBAB-4D35-8975-C467B908D8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53B55A-F8BA-48AF-BDDA-D1BB373B4A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71B60C-A55C-4A66-9EF9-307D9706761E}"/>
              </a:ext>
            </a:extLst>
          </p:cNvPr>
          <p:cNvSpPr>
            <a:spLocks noGrp="1"/>
          </p:cNvSpPr>
          <p:nvPr>
            <p:ph type="dt" sz="half" idx="10"/>
          </p:nvPr>
        </p:nvSpPr>
        <p:spPr/>
        <p:txBody>
          <a:bodyPr/>
          <a:lstStyle/>
          <a:p>
            <a:fld id="{96DFF08F-DC6B-4601-B491-B0F83F6DD2DA}" type="datetimeFigureOut">
              <a:rPr lang="en-US" smtClean="0"/>
              <a:t>9/26/2021</a:t>
            </a:fld>
            <a:endParaRPr lang="en-US" dirty="0"/>
          </a:p>
        </p:txBody>
      </p:sp>
      <p:sp>
        <p:nvSpPr>
          <p:cNvPr id="6" name="Footer Placeholder 5">
            <a:extLst>
              <a:ext uri="{FF2B5EF4-FFF2-40B4-BE49-F238E27FC236}">
                <a16:creationId xmlns:a16="http://schemas.microsoft.com/office/drawing/2014/main" id="{CD74C76A-1877-49DE-A118-256723A6A13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99E58FC-2B9D-4358-A2F2-001B8C304D8E}"/>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47516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A32BD-16C7-4795-A7F8-D93EECCE43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885C0E-782C-402D-A0A2-E2FDF3F210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262E02-075B-4EBB-8830-D3D64BE0F3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C7B54B-7E09-4931-9011-F0DD737A9277}"/>
              </a:ext>
            </a:extLst>
          </p:cNvPr>
          <p:cNvSpPr>
            <a:spLocks noGrp="1"/>
          </p:cNvSpPr>
          <p:nvPr>
            <p:ph type="dt" sz="half" idx="10"/>
          </p:nvPr>
        </p:nvSpPr>
        <p:spPr/>
        <p:txBody>
          <a:bodyPr/>
          <a:lstStyle/>
          <a:p>
            <a:fld id="{96DFF08F-DC6B-4601-B491-B0F83F6DD2DA}" type="datetimeFigureOut">
              <a:rPr lang="en-US" smtClean="0"/>
              <a:t>9/26/2021</a:t>
            </a:fld>
            <a:endParaRPr lang="en-US" dirty="0"/>
          </a:p>
        </p:txBody>
      </p:sp>
      <p:sp>
        <p:nvSpPr>
          <p:cNvPr id="6" name="Footer Placeholder 5">
            <a:extLst>
              <a:ext uri="{FF2B5EF4-FFF2-40B4-BE49-F238E27FC236}">
                <a16:creationId xmlns:a16="http://schemas.microsoft.com/office/drawing/2014/main" id="{7478154D-512C-4371-9EC0-6EB82F0BD59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16756A8-2A3E-4094-A9B7-AD5071B7AFC4}"/>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9573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518693-9240-4ABA-8BBA-F4ECB93D70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61A259-3021-4A9C-B9D4-3B785F499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D5294B-9B32-4E45-B165-4B22EB88B2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DFF08F-DC6B-4601-B491-B0F83F6DD2DA}" type="datetimeFigureOut">
              <a:rPr lang="en-US" smtClean="0"/>
              <a:pPr/>
              <a:t>9/26/2021</a:t>
            </a:fld>
            <a:endParaRPr lang="en-US" dirty="0"/>
          </a:p>
        </p:txBody>
      </p:sp>
      <p:sp>
        <p:nvSpPr>
          <p:cNvPr id="5" name="Footer Placeholder 4">
            <a:extLst>
              <a:ext uri="{FF2B5EF4-FFF2-40B4-BE49-F238E27FC236}">
                <a16:creationId xmlns:a16="http://schemas.microsoft.com/office/drawing/2014/main" id="{62CE07B4-D92A-464F-BD0E-043C9437E6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66490FD-99F9-47E0-B8C2-4C91A4AF1C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6591797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0BD8E2A9-87B2-4348-8691-A5277C9BF07A}"/>
              </a:ext>
            </a:extLst>
          </p:cNvPr>
          <p:cNvSpPr>
            <a:spLocks noGrp="1" noChangeArrowheads="1"/>
          </p:cNvSpPr>
          <p:nvPr>
            <p:ph type="title"/>
          </p:nvPr>
        </p:nvSpPr>
        <p:spPr bwMode="auto">
          <a:xfrm>
            <a:off x="609352" y="275346"/>
            <a:ext cx="10973296" cy="1142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D08184AE-EA10-4F63-8AC1-A6E3AE2596A2}"/>
              </a:ext>
            </a:extLst>
          </p:cNvPr>
          <p:cNvSpPr>
            <a:spLocks noGrp="1" noChangeArrowheads="1"/>
          </p:cNvSpPr>
          <p:nvPr>
            <p:ph type="body" idx="1"/>
          </p:nvPr>
        </p:nvSpPr>
        <p:spPr bwMode="auto">
          <a:xfrm>
            <a:off x="609352" y="1599980"/>
            <a:ext cx="10973296" cy="4525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4D5D59F-E49C-4E11-850A-C65D1D2E9D1D}"/>
              </a:ext>
            </a:extLst>
          </p:cNvPr>
          <p:cNvSpPr>
            <a:spLocks noGrp="1"/>
          </p:cNvSpPr>
          <p:nvPr>
            <p:ph type="dt" sz="half" idx="2"/>
          </p:nvPr>
        </p:nvSpPr>
        <p:spPr>
          <a:xfrm>
            <a:off x="609353" y="6356095"/>
            <a:ext cx="2845020" cy="366300"/>
          </a:xfrm>
          <a:prstGeom prst="rect">
            <a:avLst/>
          </a:prstGeom>
        </p:spPr>
        <p:txBody>
          <a:bodyPr vert="horz" wrap="square" lIns="91440" tIns="45720" rIns="91440" bIns="45720" numCol="1" anchor="ctr" anchorCtr="0" compatLnSpc="1">
            <a:prstTxWarp prst="textNoShape">
              <a:avLst/>
            </a:prstTxWarp>
          </a:bodyPr>
          <a:lstStyle>
            <a:lvl1pPr eaLnBrk="1" fontAlgn="auto" hangingPunct="1">
              <a:spcBef>
                <a:spcPts val="0"/>
              </a:spcBef>
              <a:spcAft>
                <a:spcPts val="0"/>
              </a:spcAft>
              <a:defRPr sz="1600">
                <a:solidFill>
                  <a:srgbClr val="898989"/>
                </a:solidFill>
                <a:latin typeface="+mn-lt"/>
              </a:defRPr>
            </a:lvl1pPr>
          </a:lstStyle>
          <a:p>
            <a:pPr>
              <a:defRPr/>
            </a:pPr>
            <a:fld id="{51CCDB6B-B800-4CE3-BAA7-403A5A35BB97}" type="datetimeFigureOut">
              <a:rPr lang="en-US"/>
              <a:pPr>
                <a:defRPr/>
              </a:pPr>
              <a:t>9/26/2021</a:t>
            </a:fld>
            <a:endParaRPr lang="en-US"/>
          </a:p>
        </p:txBody>
      </p:sp>
      <p:sp>
        <p:nvSpPr>
          <p:cNvPr id="5" name="Footer Placeholder 4">
            <a:extLst>
              <a:ext uri="{FF2B5EF4-FFF2-40B4-BE49-F238E27FC236}">
                <a16:creationId xmlns:a16="http://schemas.microsoft.com/office/drawing/2014/main" id="{92ED4D6D-4D8B-4EE4-A15F-2BC85A167A2A}"/>
              </a:ext>
            </a:extLst>
          </p:cNvPr>
          <p:cNvSpPr>
            <a:spLocks noGrp="1"/>
          </p:cNvSpPr>
          <p:nvPr>
            <p:ph type="ftr" sz="quarter" idx="3"/>
          </p:nvPr>
        </p:nvSpPr>
        <p:spPr>
          <a:xfrm>
            <a:off x="4165421" y="6356095"/>
            <a:ext cx="3861158" cy="366300"/>
          </a:xfrm>
          <a:prstGeom prst="rect">
            <a:avLst/>
          </a:prstGeom>
        </p:spPr>
        <p:txBody>
          <a:bodyPr vert="horz" lIns="91440" tIns="45720" rIns="91440" bIns="45720" rtlCol="0" anchor="ctr"/>
          <a:lstStyle>
            <a:lvl1pPr algn="ctr" eaLnBrk="1" fontAlgn="auto" hangingPunct="1">
              <a:spcBef>
                <a:spcPts val="0"/>
              </a:spcBef>
              <a:spcAft>
                <a:spcPts val="0"/>
              </a:spcAft>
              <a:defRPr sz="1600">
                <a:solidFill>
                  <a:schemeClr val="tx1">
                    <a:tint val="75000"/>
                  </a:schemeClr>
                </a:solidFill>
                <a:latin typeface="+mn-lt"/>
                <a:ea typeface="+mn-ea"/>
              </a:defRPr>
            </a:lvl1pPr>
          </a:lstStyle>
          <a:p>
            <a:pPr>
              <a:defRPr/>
            </a:pPr>
            <a:endParaRPr lang="en-US"/>
          </a:p>
        </p:txBody>
      </p:sp>
      <p:sp>
        <p:nvSpPr>
          <p:cNvPr id="6" name="Slide Number Placeholder 5">
            <a:extLst>
              <a:ext uri="{FF2B5EF4-FFF2-40B4-BE49-F238E27FC236}">
                <a16:creationId xmlns:a16="http://schemas.microsoft.com/office/drawing/2014/main" id="{2B472E5C-4289-4D59-A1D8-B583A26B13B9}"/>
              </a:ext>
            </a:extLst>
          </p:cNvPr>
          <p:cNvSpPr>
            <a:spLocks noGrp="1"/>
          </p:cNvSpPr>
          <p:nvPr>
            <p:ph type="sldNum" sz="quarter" idx="4"/>
          </p:nvPr>
        </p:nvSpPr>
        <p:spPr>
          <a:xfrm>
            <a:off x="8737627" y="6356095"/>
            <a:ext cx="2845021" cy="366300"/>
          </a:xfrm>
          <a:prstGeom prst="rect">
            <a:avLst/>
          </a:prstGeom>
        </p:spPr>
        <p:txBody>
          <a:bodyPr vert="horz" wrap="square" lIns="91440" tIns="45720" rIns="91440" bIns="45720" numCol="1" anchor="ctr" anchorCtr="0" compatLnSpc="1">
            <a:prstTxWarp prst="textNoShape">
              <a:avLst/>
            </a:prstTxWarp>
          </a:bodyPr>
          <a:lstStyle>
            <a:lvl1pPr algn="r" eaLnBrk="1" fontAlgn="auto" hangingPunct="1">
              <a:spcBef>
                <a:spcPts val="0"/>
              </a:spcBef>
              <a:spcAft>
                <a:spcPts val="0"/>
              </a:spcAft>
              <a:defRPr sz="1600">
                <a:solidFill>
                  <a:srgbClr val="898989"/>
                </a:solidFill>
                <a:latin typeface="+mn-lt"/>
              </a:defRPr>
            </a:lvl1pPr>
          </a:lstStyle>
          <a:p>
            <a:pPr>
              <a:defRPr/>
            </a:pPr>
            <a:fld id="{B86ADA18-541A-4702-8F7F-D0D5784B77DE}" type="slidenum">
              <a:rPr lang="en-US" altLang="en-US"/>
              <a:pPr>
                <a:defRPr/>
              </a:pPr>
              <a:t>‹#›</a:t>
            </a:fld>
            <a:endParaRPr lang="en-US" altLang="en-US"/>
          </a:p>
        </p:txBody>
      </p:sp>
    </p:spTree>
    <p:extLst>
      <p:ext uri="{BB962C8B-B14F-4D97-AF65-F5344CB8AC3E}">
        <p14:creationId xmlns:p14="http://schemas.microsoft.com/office/powerpoint/2010/main" val="93858646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advClick="0" advTm="12000">
    <p:fade/>
  </p:transition>
  <p:txStyles>
    <p:titleStyle>
      <a:lvl1pPr algn="ctr" defTabSz="601062" rtl="0" eaLnBrk="0" fontAlgn="base" hangingPunct="0">
        <a:spcBef>
          <a:spcPct val="0"/>
        </a:spcBef>
        <a:spcAft>
          <a:spcPct val="0"/>
        </a:spcAft>
        <a:defRPr sz="5416" kern="1200">
          <a:solidFill>
            <a:schemeClr val="tx1"/>
          </a:solidFill>
          <a:latin typeface="+mj-lt"/>
          <a:ea typeface="MS PGothic" pitchFamily="34" charset="-128"/>
          <a:cs typeface="+mj-cs"/>
        </a:defRPr>
      </a:lvl1pPr>
      <a:lvl2pPr algn="ctr" defTabSz="601062" rtl="0" eaLnBrk="0" fontAlgn="base" hangingPunct="0">
        <a:spcBef>
          <a:spcPct val="0"/>
        </a:spcBef>
        <a:spcAft>
          <a:spcPct val="0"/>
        </a:spcAft>
        <a:defRPr sz="5416">
          <a:solidFill>
            <a:schemeClr val="tx1"/>
          </a:solidFill>
          <a:latin typeface="Calibri" pitchFamily="34" charset="0"/>
          <a:ea typeface="MS PGothic" pitchFamily="34" charset="-128"/>
        </a:defRPr>
      </a:lvl2pPr>
      <a:lvl3pPr algn="ctr" defTabSz="601062" rtl="0" eaLnBrk="0" fontAlgn="base" hangingPunct="0">
        <a:spcBef>
          <a:spcPct val="0"/>
        </a:spcBef>
        <a:spcAft>
          <a:spcPct val="0"/>
        </a:spcAft>
        <a:defRPr sz="5416">
          <a:solidFill>
            <a:schemeClr val="tx1"/>
          </a:solidFill>
          <a:latin typeface="Calibri" pitchFamily="34" charset="0"/>
          <a:ea typeface="MS PGothic" pitchFamily="34" charset="-128"/>
        </a:defRPr>
      </a:lvl3pPr>
      <a:lvl4pPr algn="ctr" defTabSz="601062" rtl="0" eaLnBrk="0" fontAlgn="base" hangingPunct="0">
        <a:spcBef>
          <a:spcPct val="0"/>
        </a:spcBef>
        <a:spcAft>
          <a:spcPct val="0"/>
        </a:spcAft>
        <a:defRPr sz="5416">
          <a:solidFill>
            <a:schemeClr val="tx1"/>
          </a:solidFill>
          <a:latin typeface="Calibri" pitchFamily="34" charset="0"/>
          <a:ea typeface="MS PGothic" pitchFamily="34" charset="-128"/>
        </a:defRPr>
      </a:lvl4pPr>
      <a:lvl5pPr algn="ctr" defTabSz="601062" rtl="0" eaLnBrk="0" fontAlgn="base" hangingPunct="0">
        <a:spcBef>
          <a:spcPct val="0"/>
        </a:spcBef>
        <a:spcAft>
          <a:spcPct val="0"/>
        </a:spcAft>
        <a:defRPr sz="5416">
          <a:solidFill>
            <a:schemeClr val="tx1"/>
          </a:solidFill>
          <a:latin typeface="Calibri" pitchFamily="34" charset="0"/>
          <a:ea typeface="MS PGothic" pitchFamily="34" charset="-128"/>
        </a:defRPr>
      </a:lvl5pPr>
      <a:lvl6pPr marL="609382" algn="ctr" defTabSz="609382" rtl="0" fontAlgn="base">
        <a:spcBef>
          <a:spcPct val="0"/>
        </a:spcBef>
        <a:spcAft>
          <a:spcPct val="0"/>
        </a:spcAft>
        <a:defRPr sz="5866">
          <a:solidFill>
            <a:schemeClr val="tx1"/>
          </a:solidFill>
          <a:latin typeface="Calibri" pitchFamily="34" charset="0"/>
          <a:ea typeface="MS PGothic" pitchFamily="34" charset="-128"/>
        </a:defRPr>
      </a:lvl6pPr>
      <a:lvl7pPr marL="1218764" algn="ctr" defTabSz="609382" rtl="0" fontAlgn="base">
        <a:spcBef>
          <a:spcPct val="0"/>
        </a:spcBef>
        <a:spcAft>
          <a:spcPct val="0"/>
        </a:spcAft>
        <a:defRPr sz="5866">
          <a:solidFill>
            <a:schemeClr val="tx1"/>
          </a:solidFill>
          <a:latin typeface="Calibri" pitchFamily="34" charset="0"/>
          <a:ea typeface="MS PGothic" pitchFamily="34" charset="-128"/>
        </a:defRPr>
      </a:lvl7pPr>
      <a:lvl8pPr marL="1828145" algn="ctr" defTabSz="609382" rtl="0" fontAlgn="base">
        <a:spcBef>
          <a:spcPct val="0"/>
        </a:spcBef>
        <a:spcAft>
          <a:spcPct val="0"/>
        </a:spcAft>
        <a:defRPr sz="5866">
          <a:solidFill>
            <a:schemeClr val="tx1"/>
          </a:solidFill>
          <a:latin typeface="Calibri" pitchFamily="34" charset="0"/>
          <a:ea typeface="MS PGothic" pitchFamily="34" charset="-128"/>
        </a:defRPr>
      </a:lvl8pPr>
      <a:lvl9pPr marL="2437524" algn="ctr" defTabSz="609382" rtl="0" fontAlgn="base">
        <a:spcBef>
          <a:spcPct val="0"/>
        </a:spcBef>
        <a:spcAft>
          <a:spcPct val="0"/>
        </a:spcAft>
        <a:defRPr sz="5866">
          <a:solidFill>
            <a:schemeClr val="tx1"/>
          </a:solidFill>
          <a:latin typeface="Calibri" pitchFamily="34" charset="0"/>
          <a:ea typeface="MS PGothic" pitchFamily="34" charset="-128"/>
        </a:defRPr>
      </a:lvl9pPr>
    </p:titleStyle>
    <p:bodyStyle>
      <a:lvl1pPr marL="448109" indent="-448109" algn="l" defTabSz="601062" rtl="0" eaLnBrk="0" fontAlgn="base" hangingPunct="0">
        <a:spcBef>
          <a:spcPct val="20000"/>
        </a:spcBef>
        <a:spcAft>
          <a:spcPct val="0"/>
        </a:spcAft>
        <a:buFont typeface="Arial" panose="020B0604020202020204" pitchFamily="34" charset="0"/>
        <a:buChar char="•"/>
        <a:defRPr sz="3854" kern="1200">
          <a:solidFill>
            <a:schemeClr val="tx1"/>
          </a:solidFill>
          <a:latin typeface="+mn-lt"/>
          <a:ea typeface="MS PGothic" pitchFamily="34" charset="-128"/>
          <a:cs typeface="+mn-cs"/>
        </a:defRPr>
      </a:lvl1pPr>
      <a:lvl2pPr marL="981376" indent="-372047" algn="l" defTabSz="601062" rtl="0" eaLnBrk="0" fontAlgn="base" hangingPunct="0">
        <a:spcBef>
          <a:spcPct val="20000"/>
        </a:spcBef>
        <a:spcAft>
          <a:spcPct val="0"/>
        </a:spcAft>
        <a:buFont typeface="Arial" panose="020B0604020202020204" pitchFamily="34" charset="0"/>
        <a:buChar char="–"/>
        <a:defRPr sz="3437" kern="1200">
          <a:solidFill>
            <a:schemeClr val="tx1"/>
          </a:solidFill>
          <a:latin typeface="+mn-lt"/>
          <a:ea typeface="MS PGothic" pitchFamily="34" charset="-128"/>
          <a:cs typeface="+mn-cs"/>
        </a:defRPr>
      </a:lvl2pPr>
      <a:lvl3pPr marL="1514643" indent="-295984" algn="l" defTabSz="601062" rtl="0" eaLnBrk="0" fontAlgn="base" hangingPunct="0">
        <a:spcBef>
          <a:spcPct val="20000"/>
        </a:spcBef>
        <a:spcAft>
          <a:spcPct val="0"/>
        </a:spcAft>
        <a:buFont typeface="Arial" panose="020B0604020202020204" pitchFamily="34" charset="0"/>
        <a:buChar char="•"/>
        <a:defRPr sz="3021" kern="1200">
          <a:solidFill>
            <a:schemeClr val="tx1"/>
          </a:solidFill>
          <a:latin typeface="+mn-lt"/>
          <a:ea typeface="MS PGothic" pitchFamily="34" charset="-128"/>
          <a:cs typeface="+mn-cs"/>
        </a:defRPr>
      </a:lvl3pPr>
      <a:lvl4pPr marL="2124799" indent="-295984" algn="l" defTabSz="601062" rtl="0" eaLnBrk="0" fontAlgn="base" hangingPunct="0">
        <a:spcBef>
          <a:spcPct val="20000"/>
        </a:spcBef>
        <a:spcAft>
          <a:spcPct val="0"/>
        </a:spcAft>
        <a:buFont typeface="Arial" panose="020B0604020202020204" pitchFamily="34" charset="0"/>
        <a:buChar char="–"/>
        <a:defRPr kern="1200">
          <a:solidFill>
            <a:schemeClr val="tx1"/>
          </a:solidFill>
          <a:latin typeface="+mn-lt"/>
          <a:ea typeface="MS PGothic" pitchFamily="34" charset="-128"/>
          <a:cs typeface="+mn-cs"/>
        </a:defRPr>
      </a:lvl4pPr>
      <a:lvl5pPr marL="2734129" indent="-295984" algn="l" defTabSz="601062" rtl="0" eaLnBrk="0" fontAlgn="base" hangingPunct="0">
        <a:spcBef>
          <a:spcPct val="20000"/>
        </a:spcBef>
        <a:spcAft>
          <a:spcPct val="0"/>
        </a:spcAft>
        <a:buFont typeface="Arial" panose="020B0604020202020204" pitchFamily="34" charset="0"/>
        <a:buChar char="»"/>
        <a:defRPr kern="1200">
          <a:solidFill>
            <a:schemeClr val="tx1"/>
          </a:solidFill>
          <a:latin typeface="+mn-lt"/>
          <a:ea typeface="MS PGothic" pitchFamily="34" charset="-128"/>
          <a:cs typeface="+mn-cs"/>
        </a:defRPr>
      </a:lvl5pPr>
      <a:lvl6pPr marL="3351596" indent="-304689" algn="l" defTabSz="609382" rtl="0" eaLnBrk="1" latinLnBrk="0" hangingPunct="1">
        <a:spcBef>
          <a:spcPct val="20000"/>
        </a:spcBef>
        <a:buFont typeface="Arial"/>
        <a:buChar char="•"/>
        <a:defRPr sz="2666" kern="1200">
          <a:solidFill>
            <a:schemeClr val="tx1"/>
          </a:solidFill>
          <a:latin typeface="+mn-lt"/>
          <a:ea typeface="+mn-ea"/>
          <a:cs typeface="+mn-cs"/>
        </a:defRPr>
      </a:lvl6pPr>
      <a:lvl7pPr marL="3960978" indent="-304689" algn="l" defTabSz="609382" rtl="0" eaLnBrk="1" latinLnBrk="0" hangingPunct="1">
        <a:spcBef>
          <a:spcPct val="20000"/>
        </a:spcBef>
        <a:buFont typeface="Arial"/>
        <a:buChar char="•"/>
        <a:defRPr sz="2666" kern="1200">
          <a:solidFill>
            <a:schemeClr val="tx1"/>
          </a:solidFill>
          <a:latin typeface="+mn-lt"/>
          <a:ea typeface="+mn-ea"/>
          <a:cs typeface="+mn-cs"/>
        </a:defRPr>
      </a:lvl7pPr>
      <a:lvl8pPr marL="4570359" indent="-304689" algn="l" defTabSz="609382" rtl="0" eaLnBrk="1" latinLnBrk="0" hangingPunct="1">
        <a:spcBef>
          <a:spcPct val="20000"/>
        </a:spcBef>
        <a:buFont typeface="Arial"/>
        <a:buChar char="•"/>
        <a:defRPr sz="2666" kern="1200">
          <a:solidFill>
            <a:schemeClr val="tx1"/>
          </a:solidFill>
          <a:latin typeface="+mn-lt"/>
          <a:ea typeface="+mn-ea"/>
          <a:cs typeface="+mn-cs"/>
        </a:defRPr>
      </a:lvl8pPr>
      <a:lvl9pPr marL="5179741" indent="-304689" algn="l" defTabSz="609382" rtl="0" eaLnBrk="1" latinLnBrk="0" hangingPunct="1">
        <a:spcBef>
          <a:spcPct val="20000"/>
        </a:spcBef>
        <a:buFont typeface="Arial"/>
        <a:buChar char="•"/>
        <a:defRPr sz="2666" kern="1200">
          <a:solidFill>
            <a:schemeClr val="tx1"/>
          </a:solidFill>
          <a:latin typeface="+mn-lt"/>
          <a:ea typeface="+mn-ea"/>
          <a:cs typeface="+mn-cs"/>
        </a:defRPr>
      </a:lvl9pPr>
    </p:bodyStyle>
    <p:otherStyle>
      <a:defPPr>
        <a:defRPr lang="en-US"/>
      </a:defPPr>
      <a:lvl1pPr marL="0" algn="l" defTabSz="609382" rtl="0" eaLnBrk="1" latinLnBrk="0" hangingPunct="1">
        <a:defRPr sz="2400" kern="1200">
          <a:solidFill>
            <a:schemeClr val="tx1"/>
          </a:solidFill>
          <a:latin typeface="+mn-lt"/>
          <a:ea typeface="+mn-ea"/>
          <a:cs typeface="+mn-cs"/>
        </a:defRPr>
      </a:lvl1pPr>
      <a:lvl2pPr marL="609382" algn="l" defTabSz="609382" rtl="0" eaLnBrk="1" latinLnBrk="0" hangingPunct="1">
        <a:defRPr sz="2400" kern="1200">
          <a:solidFill>
            <a:schemeClr val="tx1"/>
          </a:solidFill>
          <a:latin typeface="+mn-lt"/>
          <a:ea typeface="+mn-ea"/>
          <a:cs typeface="+mn-cs"/>
        </a:defRPr>
      </a:lvl2pPr>
      <a:lvl3pPr marL="1218764" algn="l" defTabSz="609382" rtl="0" eaLnBrk="1" latinLnBrk="0" hangingPunct="1">
        <a:defRPr sz="2400" kern="1200">
          <a:solidFill>
            <a:schemeClr val="tx1"/>
          </a:solidFill>
          <a:latin typeface="+mn-lt"/>
          <a:ea typeface="+mn-ea"/>
          <a:cs typeface="+mn-cs"/>
        </a:defRPr>
      </a:lvl3pPr>
      <a:lvl4pPr marL="1828145" algn="l" defTabSz="609382" rtl="0" eaLnBrk="1" latinLnBrk="0" hangingPunct="1">
        <a:defRPr sz="2400" kern="1200">
          <a:solidFill>
            <a:schemeClr val="tx1"/>
          </a:solidFill>
          <a:latin typeface="+mn-lt"/>
          <a:ea typeface="+mn-ea"/>
          <a:cs typeface="+mn-cs"/>
        </a:defRPr>
      </a:lvl4pPr>
      <a:lvl5pPr marL="2437524" algn="l" defTabSz="609382" rtl="0" eaLnBrk="1" latinLnBrk="0" hangingPunct="1">
        <a:defRPr sz="2400" kern="1200">
          <a:solidFill>
            <a:schemeClr val="tx1"/>
          </a:solidFill>
          <a:latin typeface="+mn-lt"/>
          <a:ea typeface="+mn-ea"/>
          <a:cs typeface="+mn-cs"/>
        </a:defRPr>
      </a:lvl5pPr>
      <a:lvl6pPr marL="3046906" algn="l" defTabSz="609382" rtl="0" eaLnBrk="1" latinLnBrk="0" hangingPunct="1">
        <a:defRPr sz="2400" kern="1200">
          <a:solidFill>
            <a:schemeClr val="tx1"/>
          </a:solidFill>
          <a:latin typeface="+mn-lt"/>
          <a:ea typeface="+mn-ea"/>
          <a:cs typeface="+mn-cs"/>
        </a:defRPr>
      </a:lvl6pPr>
      <a:lvl7pPr marL="3656287" algn="l" defTabSz="609382" rtl="0" eaLnBrk="1" latinLnBrk="0" hangingPunct="1">
        <a:defRPr sz="2400" kern="1200">
          <a:solidFill>
            <a:schemeClr val="tx1"/>
          </a:solidFill>
          <a:latin typeface="+mn-lt"/>
          <a:ea typeface="+mn-ea"/>
          <a:cs typeface="+mn-cs"/>
        </a:defRPr>
      </a:lvl7pPr>
      <a:lvl8pPr marL="4265667" algn="l" defTabSz="609382" rtl="0" eaLnBrk="1" latinLnBrk="0" hangingPunct="1">
        <a:defRPr sz="2400" kern="1200">
          <a:solidFill>
            <a:schemeClr val="tx1"/>
          </a:solidFill>
          <a:latin typeface="+mn-lt"/>
          <a:ea typeface="+mn-ea"/>
          <a:cs typeface="+mn-cs"/>
        </a:defRPr>
      </a:lvl8pPr>
      <a:lvl9pPr marL="4875049" algn="l" defTabSz="609382"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6626" name="Picture 2" descr="Logo, company name&#10;&#10;Description automatically generated">
            <a:extLst>
              <a:ext uri="{FF2B5EF4-FFF2-40B4-BE49-F238E27FC236}">
                <a16:creationId xmlns:a16="http://schemas.microsoft.com/office/drawing/2014/main" id="{8CEA7FC6-81EE-4FE7-8B0C-475FC532B5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259" y="259"/>
            <a:ext cx="6857483" cy="6857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07049A7-58ED-49E0-BEE8-5207B7F74FB6}"/>
              </a:ext>
            </a:extLst>
          </p:cNvPr>
          <p:cNvSpPr txBox="1"/>
          <p:nvPr/>
        </p:nvSpPr>
        <p:spPr>
          <a:xfrm>
            <a:off x="2667259" y="4953000"/>
            <a:ext cx="685748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1C037"/>
                </a:solidFill>
                <a:effectLst/>
                <a:uLnTx/>
                <a:uFillTx/>
                <a:latin typeface="Bookman Old Style" panose="02050604050505020204" pitchFamily="18" charset="0"/>
                <a:ea typeface="+mn-ea"/>
                <a:cs typeface="+mn-cs"/>
              </a:rPr>
              <a:t>GRADES  K-5</a:t>
            </a:r>
          </a:p>
        </p:txBody>
      </p:sp>
    </p:spTree>
  </p:cSld>
  <p:clrMapOvr>
    <a:masterClrMapping/>
  </p:clrMapOvr>
  <p:transition spd="slow" advClick="0" advTm="12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A3965"/>
                </a:solidFill>
              </a:rPr>
              <a:t>Key Takeaways</a:t>
            </a:r>
          </a:p>
        </p:txBody>
      </p:sp>
      <p:sp>
        <p:nvSpPr>
          <p:cNvPr id="3" name="Content Placeholder 2"/>
          <p:cNvSpPr>
            <a:spLocks noGrp="1"/>
          </p:cNvSpPr>
          <p:nvPr>
            <p:ph idx="1"/>
          </p:nvPr>
        </p:nvSpPr>
        <p:spPr/>
        <p:txBody>
          <a:bodyPr>
            <a:normAutofit/>
          </a:bodyPr>
          <a:lstStyle/>
          <a:p>
            <a:pPr>
              <a:buClr>
                <a:srgbClr val="0B708F"/>
              </a:buClr>
            </a:pPr>
            <a:r>
              <a:rPr lang="en-US" sz="3600" dirty="0">
                <a:solidFill>
                  <a:srgbClr val="403852"/>
                </a:solidFill>
              </a:rPr>
              <a:t>When we are not in communication with the Lord we will stray.</a:t>
            </a:r>
          </a:p>
          <a:p>
            <a:pPr>
              <a:buClr>
                <a:srgbClr val="0B708F"/>
              </a:buClr>
            </a:pPr>
            <a:r>
              <a:rPr lang="en-US" sz="3600" dirty="0">
                <a:solidFill>
                  <a:srgbClr val="403852"/>
                </a:solidFill>
              </a:rPr>
              <a:t>Obedience = Striving for righteousness of the law through the power of the Holy Spirit.</a:t>
            </a:r>
          </a:p>
          <a:p>
            <a:pPr>
              <a:buClr>
                <a:srgbClr val="0B708F"/>
              </a:buClr>
            </a:pPr>
            <a:r>
              <a:rPr lang="en-US" sz="3600" dirty="0">
                <a:solidFill>
                  <a:srgbClr val="403852"/>
                </a:solidFill>
              </a:rPr>
              <a:t>God will have the last word, will it be salvation or judgment?</a:t>
            </a:r>
          </a:p>
          <a:p>
            <a:endParaRPr lang="en-US" sz="3600" dirty="0"/>
          </a:p>
        </p:txBody>
      </p:sp>
    </p:spTree>
    <p:extLst>
      <p:ext uri="{BB962C8B-B14F-4D97-AF65-F5344CB8AC3E}">
        <p14:creationId xmlns:p14="http://schemas.microsoft.com/office/powerpoint/2010/main" val="748294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9398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8540"/>
            <a:ext cx="10515600" cy="914400"/>
          </a:xfrm>
        </p:spPr>
        <p:txBody>
          <a:bodyPr>
            <a:normAutofit/>
          </a:bodyPr>
          <a:lstStyle/>
          <a:p>
            <a:r>
              <a:rPr lang="en-US" dirty="0">
                <a:solidFill>
                  <a:srgbClr val="1A3965"/>
                </a:solidFill>
              </a:rPr>
              <a:t>Malachi</a:t>
            </a:r>
          </a:p>
        </p:txBody>
      </p:sp>
      <p:sp>
        <p:nvSpPr>
          <p:cNvPr id="3" name="Content Placeholder 2"/>
          <p:cNvSpPr>
            <a:spLocks noGrp="1"/>
          </p:cNvSpPr>
          <p:nvPr>
            <p:ph idx="1"/>
          </p:nvPr>
        </p:nvSpPr>
        <p:spPr>
          <a:xfrm>
            <a:off x="783771" y="1250302"/>
            <a:ext cx="10804849" cy="4926661"/>
          </a:xfrm>
        </p:spPr>
        <p:txBody>
          <a:bodyPr>
            <a:noAutofit/>
          </a:bodyPr>
          <a:lstStyle/>
          <a:p>
            <a:pPr>
              <a:buClr>
                <a:srgbClr val="0B708F"/>
              </a:buClr>
            </a:pPr>
            <a:r>
              <a:rPr lang="en-US" sz="3600" dirty="0">
                <a:solidFill>
                  <a:srgbClr val="403852"/>
                </a:solidFill>
              </a:rPr>
              <a:t> Written by the prophet Malachi, whose name means “My Messenger”</a:t>
            </a:r>
          </a:p>
          <a:p>
            <a:pPr>
              <a:buClr>
                <a:srgbClr val="0B708F"/>
              </a:buClr>
            </a:pPr>
            <a:r>
              <a:rPr lang="en-US" sz="3600" dirty="0">
                <a:solidFill>
                  <a:srgbClr val="403852"/>
                </a:solidFill>
              </a:rPr>
              <a:t> Time Period: ~450 BC, around the time of Nehemiah and Ezra; Return to Judea</a:t>
            </a:r>
          </a:p>
          <a:p>
            <a:pPr>
              <a:buClr>
                <a:srgbClr val="0B708F"/>
              </a:buClr>
            </a:pPr>
            <a:r>
              <a:rPr lang="en-US" sz="3600" dirty="0">
                <a:solidFill>
                  <a:srgbClr val="403852"/>
                </a:solidFill>
              </a:rPr>
              <a:t> It was written to the Israelites as a plea for them to return to Yahweh</a:t>
            </a:r>
          </a:p>
          <a:p>
            <a:pPr>
              <a:buClr>
                <a:srgbClr val="0B708F"/>
              </a:buClr>
            </a:pPr>
            <a:r>
              <a:rPr lang="en-US" sz="3600" dirty="0">
                <a:solidFill>
                  <a:srgbClr val="403852"/>
                </a:solidFill>
              </a:rPr>
              <a:t> The last prophetic words before the birth of Christ</a:t>
            </a:r>
          </a:p>
          <a:p>
            <a:pPr marL="45720" indent="0">
              <a:buNone/>
            </a:pPr>
            <a:endParaRPr lang="en-US" sz="3200" dirty="0"/>
          </a:p>
        </p:txBody>
      </p:sp>
    </p:spTree>
    <p:extLst>
      <p:ext uri="{BB962C8B-B14F-4D97-AF65-F5344CB8AC3E}">
        <p14:creationId xmlns:p14="http://schemas.microsoft.com/office/powerpoint/2010/main" val="441954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10515600" cy="709127"/>
          </a:xfrm>
        </p:spPr>
        <p:txBody>
          <a:bodyPr/>
          <a:lstStyle/>
          <a:p>
            <a:r>
              <a:rPr lang="en-US" dirty="0">
                <a:solidFill>
                  <a:srgbClr val="1A3965"/>
                </a:solidFill>
              </a:rPr>
              <a:t>Intertestamental Period</a:t>
            </a:r>
          </a:p>
        </p:txBody>
      </p:sp>
      <p:sp>
        <p:nvSpPr>
          <p:cNvPr id="3" name="Content Placeholder 2"/>
          <p:cNvSpPr>
            <a:spLocks noGrp="1"/>
          </p:cNvSpPr>
          <p:nvPr>
            <p:ph idx="1"/>
          </p:nvPr>
        </p:nvSpPr>
        <p:spPr>
          <a:xfrm>
            <a:off x="838200" y="1250302"/>
            <a:ext cx="10515600" cy="4926661"/>
          </a:xfrm>
        </p:spPr>
        <p:txBody>
          <a:bodyPr>
            <a:normAutofit/>
          </a:bodyPr>
          <a:lstStyle/>
          <a:p>
            <a:pPr>
              <a:buClr>
                <a:srgbClr val="0B708F"/>
              </a:buClr>
            </a:pPr>
            <a:r>
              <a:rPr lang="en-US" sz="3600" dirty="0">
                <a:solidFill>
                  <a:srgbClr val="403852"/>
                </a:solidFill>
              </a:rPr>
              <a:t> ~400 BC – 25 AD </a:t>
            </a:r>
          </a:p>
          <a:p>
            <a:pPr>
              <a:buClr>
                <a:srgbClr val="0B708F"/>
              </a:buClr>
            </a:pPr>
            <a:r>
              <a:rPr lang="en-US" sz="3600" dirty="0">
                <a:solidFill>
                  <a:srgbClr val="403852"/>
                </a:solidFill>
              </a:rPr>
              <a:t> Persian, Greek and Roman Rule</a:t>
            </a:r>
          </a:p>
          <a:p>
            <a:pPr>
              <a:buClr>
                <a:srgbClr val="0B708F"/>
              </a:buClr>
            </a:pPr>
            <a:r>
              <a:rPr lang="en-US" sz="3600" dirty="0">
                <a:solidFill>
                  <a:srgbClr val="403852"/>
                </a:solidFill>
              </a:rPr>
              <a:t> Worldly, Humanistic, and Ungodly</a:t>
            </a:r>
          </a:p>
          <a:p>
            <a:pPr>
              <a:buClr>
                <a:srgbClr val="0B708F"/>
              </a:buClr>
            </a:pPr>
            <a:r>
              <a:rPr lang="en-US" sz="3600" dirty="0">
                <a:solidFill>
                  <a:srgbClr val="403852"/>
                </a:solidFill>
              </a:rPr>
              <a:t> Pharisees and Sadducees </a:t>
            </a:r>
          </a:p>
          <a:p>
            <a:pPr>
              <a:buClr>
                <a:srgbClr val="0B708F"/>
              </a:buClr>
            </a:pPr>
            <a:r>
              <a:rPr lang="en-US" sz="3600" dirty="0">
                <a:solidFill>
                  <a:srgbClr val="403852"/>
                </a:solidFill>
              </a:rPr>
              <a:t> Daniel 2, 7, and 8</a:t>
            </a:r>
          </a:p>
        </p:txBody>
      </p:sp>
    </p:spTree>
    <p:extLst>
      <p:ext uri="{BB962C8B-B14F-4D97-AF65-F5344CB8AC3E}">
        <p14:creationId xmlns:p14="http://schemas.microsoft.com/office/powerpoint/2010/main" val="3497159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3224"/>
            <a:ext cx="10515600" cy="1317464"/>
          </a:xfrm>
        </p:spPr>
        <p:txBody>
          <a:bodyPr/>
          <a:lstStyle/>
          <a:p>
            <a:r>
              <a:rPr lang="en-US" dirty="0">
                <a:solidFill>
                  <a:srgbClr val="1A3965"/>
                </a:solidFill>
              </a:rPr>
              <a:t>The Great Judgement (v. 1)</a:t>
            </a:r>
          </a:p>
        </p:txBody>
      </p:sp>
      <p:sp>
        <p:nvSpPr>
          <p:cNvPr id="3" name="Content Placeholder 2"/>
          <p:cNvSpPr>
            <a:spLocks noGrp="1"/>
          </p:cNvSpPr>
          <p:nvPr>
            <p:ph idx="1"/>
          </p:nvPr>
        </p:nvSpPr>
        <p:spPr/>
        <p:txBody>
          <a:bodyPr>
            <a:noAutofit/>
          </a:bodyPr>
          <a:lstStyle/>
          <a:p>
            <a:pPr marL="45720" indent="0">
              <a:buNone/>
            </a:pPr>
            <a:r>
              <a:rPr lang="en-US" sz="3600" dirty="0">
                <a:solidFill>
                  <a:srgbClr val="403852"/>
                </a:solidFill>
              </a:rPr>
              <a:t>“For behold, the day is coming, burning like an oven, when all the arrogant and all evildoers will be stubble. The day that is coming shall set them ablaze, says the </a:t>
            </a:r>
            <a:r>
              <a:rPr lang="en-US" sz="3600" cap="small" dirty="0">
                <a:solidFill>
                  <a:srgbClr val="403852"/>
                </a:solidFill>
              </a:rPr>
              <a:t>Lord</a:t>
            </a:r>
            <a:r>
              <a:rPr lang="en-US" sz="3600" dirty="0">
                <a:solidFill>
                  <a:srgbClr val="403852"/>
                </a:solidFill>
              </a:rPr>
              <a:t> of hosts, so that it will leave them neither root nor branch. </a:t>
            </a:r>
          </a:p>
        </p:txBody>
      </p:sp>
    </p:spTree>
    <p:extLst>
      <p:ext uri="{BB962C8B-B14F-4D97-AF65-F5344CB8AC3E}">
        <p14:creationId xmlns:p14="http://schemas.microsoft.com/office/powerpoint/2010/main" val="2998390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A3965"/>
                </a:solidFill>
              </a:rPr>
              <a:t>The Great Judgement (v. 2)</a:t>
            </a:r>
          </a:p>
        </p:txBody>
      </p:sp>
      <p:sp>
        <p:nvSpPr>
          <p:cNvPr id="3" name="Content Placeholder 2"/>
          <p:cNvSpPr>
            <a:spLocks noGrp="1"/>
          </p:cNvSpPr>
          <p:nvPr>
            <p:ph idx="1"/>
          </p:nvPr>
        </p:nvSpPr>
        <p:spPr/>
        <p:txBody>
          <a:bodyPr>
            <a:normAutofit/>
          </a:bodyPr>
          <a:lstStyle/>
          <a:p>
            <a:pPr marL="45720" indent="0">
              <a:buNone/>
            </a:pPr>
            <a:r>
              <a:rPr lang="en-US" sz="3600" b="1" baseline="30000" dirty="0">
                <a:solidFill>
                  <a:srgbClr val="403852"/>
                </a:solidFill>
              </a:rPr>
              <a:t>2 </a:t>
            </a:r>
            <a:r>
              <a:rPr lang="en-US" sz="3600" dirty="0">
                <a:solidFill>
                  <a:srgbClr val="403852"/>
                </a:solidFill>
              </a:rPr>
              <a:t>But for you who fear my name, the sun of righteousness shall rise with healing in its wings. You shall go out leaping like calves from the stall.</a:t>
            </a:r>
          </a:p>
          <a:p>
            <a:pPr marL="45720" indent="0">
              <a:buNone/>
            </a:pPr>
            <a:r>
              <a:rPr lang="en-US" sz="3600" b="1" baseline="30000" dirty="0"/>
              <a:t> </a:t>
            </a:r>
            <a:endParaRPr lang="en-US" sz="3200" dirty="0"/>
          </a:p>
        </p:txBody>
      </p:sp>
    </p:spTree>
    <p:extLst>
      <p:ext uri="{BB962C8B-B14F-4D97-AF65-F5344CB8AC3E}">
        <p14:creationId xmlns:p14="http://schemas.microsoft.com/office/powerpoint/2010/main" val="3105090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A3965"/>
                </a:solidFill>
              </a:rPr>
              <a:t>The Great Judgement (v. 3)</a:t>
            </a:r>
          </a:p>
        </p:txBody>
      </p:sp>
      <p:sp>
        <p:nvSpPr>
          <p:cNvPr id="3" name="Content Placeholder 2"/>
          <p:cNvSpPr>
            <a:spLocks noGrp="1"/>
          </p:cNvSpPr>
          <p:nvPr>
            <p:ph idx="1"/>
          </p:nvPr>
        </p:nvSpPr>
        <p:spPr/>
        <p:txBody>
          <a:bodyPr/>
          <a:lstStyle/>
          <a:p>
            <a:pPr marL="45720" lvl="0" indent="0">
              <a:buClr>
                <a:srgbClr val="DF5327"/>
              </a:buClr>
              <a:buNone/>
            </a:pPr>
            <a:r>
              <a:rPr lang="en-US" sz="3600" b="1" baseline="30000" dirty="0">
                <a:solidFill>
                  <a:srgbClr val="403852"/>
                </a:solidFill>
              </a:rPr>
              <a:t>3 </a:t>
            </a:r>
            <a:r>
              <a:rPr lang="en-US" sz="3600" dirty="0">
                <a:solidFill>
                  <a:srgbClr val="403852"/>
                </a:solidFill>
              </a:rPr>
              <a:t>And you shall tread down the wicked, for they will be ashes under the soles of your feet, on the day when I act, says the </a:t>
            </a:r>
            <a:r>
              <a:rPr lang="en-US" sz="3600" cap="small" dirty="0">
                <a:solidFill>
                  <a:srgbClr val="403852"/>
                </a:solidFill>
              </a:rPr>
              <a:t>Lord</a:t>
            </a:r>
            <a:r>
              <a:rPr lang="en-US" sz="3600" dirty="0">
                <a:solidFill>
                  <a:srgbClr val="403852"/>
                </a:solidFill>
              </a:rPr>
              <a:t> of hosts.</a:t>
            </a:r>
          </a:p>
          <a:p>
            <a:pPr marL="0" indent="0">
              <a:buNone/>
            </a:pPr>
            <a:endParaRPr lang="en-US" dirty="0"/>
          </a:p>
        </p:txBody>
      </p:sp>
    </p:spTree>
    <p:extLst>
      <p:ext uri="{BB962C8B-B14F-4D97-AF65-F5344CB8AC3E}">
        <p14:creationId xmlns:p14="http://schemas.microsoft.com/office/powerpoint/2010/main" val="1377056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A3965"/>
                </a:solidFill>
              </a:rPr>
              <a:t>The Great Reminder (v. 4)</a:t>
            </a:r>
          </a:p>
        </p:txBody>
      </p:sp>
      <p:sp>
        <p:nvSpPr>
          <p:cNvPr id="3" name="Content Placeholder 2"/>
          <p:cNvSpPr>
            <a:spLocks noGrp="1"/>
          </p:cNvSpPr>
          <p:nvPr>
            <p:ph idx="1"/>
          </p:nvPr>
        </p:nvSpPr>
        <p:spPr/>
        <p:txBody>
          <a:bodyPr>
            <a:normAutofit/>
          </a:bodyPr>
          <a:lstStyle/>
          <a:p>
            <a:pPr marL="45720" indent="0">
              <a:buNone/>
            </a:pPr>
            <a:r>
              <a:rPr lang="en-US" sz="3600" b="1" baseline="30000" dirty="0">
                <a:solidFill>
                  <a:srgbClr val="403852"/>
                </a:solidFill>
              </a:rPr>
              <a:t>4 </a:t>
            </a:r>
            <a:r>
              <a:rPr lang="en-US" sz="3600" dirty="0">
                <a:solidFill>
                  <a:srgbClr val="403852"/>
                </a:solidFill>
              </a:rPr>
              <a:t>“Remember the law of my servant Moses, the statutes and rules</a:t>
            </a:r>
            <a:r>
              <a:rPr lang="en-US" sz="3600" baseline="30000" dirty="0">
                <a:solidFill>
                  <a:srgbClr val="403852"/>
                </a:solidFill>
              </a:rPr>
              <a:t> </a:t>
            </a:r>
            <a:r>
              <a:rPr lang="en-US" sz="3600" dirty="0">
                <a:solidFill>
                  <a:srgbClr val="403852"/>
                </a:solidFill>
              </a:rPr>
              <a:t>that I commanded him at </a:t>
            </a:r>
            <a:r>
              <a:rPr lang="en-US" sz="3600" dirty="0" err="1">
                <a:solidFill>
                  <a:srgbClr val="403852"/>
                </a:solidFill>
              </a:rPr>
              <a:t>Horeb</a:t>
            </a:r>
            <a:r>
              <a:rPr lang="en-US" sz="3600" dirty="0">
                <a:solidFill>
                  <a:srgbClr val="403852"/>
                </a:solidFill>
              </a:rPr>
              <a:t> for all Israel.</a:t>
            </a:r>
          </a:p>
          <a:p>
            <a:endParaRPr lang="en-US" sz="3600" dirty="0"/>
          </a:p>
        </p:txBody>
      </p:sp>
    </p:spTree>
    <p:extLst>
      <p:ext uri="{BB962C8B-B14F-4D97-AF65-F5344CB8AC3E}">
        <p14:creationId xmlns:p14="http://schemas.microsoft.com/office/powerpoint/2010/main" val="636204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A3965"/>
                </a:solidFill>
              </a:rPr>
              <a:t>The Great Assurance (v. 5-6)</a:t>
            </a:r>
          </a:p>
        </p:txBody>
      </p:sp>
      <p:sp>
        <p:nvSpPr>
          <p:cNvPr id="3" name="Content Placeholder 2"/>
          <p:cNvSpPr>
            <a:spLocks noGrp="1"/>
          </p:cNvSpPr>
          <p:nvPr>
            <p:ph idx="1"/>
          </p:nvPr>
        </p:nvSpPr>
        <p:spPr/>
        <p:txBody>
          <a:bodyPr>
            <a:normAutofit/>
          </a:bodyPr>
          <a:lstStyle/>
          <a:p>
            <a:pPr marL="45720" indent="0">
              <a:buNone/>
            </a:pPr>
            <a:r>
              <a:rPr lang="en-US" sz="3600" b="1" baseline="30000" dirty="0">
                <a:solidFill>
                  <a:srgbClr val="403852"/>
                </a:solidFill>
              </a:rPr>
              <a:t>5 </a:t>
            </a:r>
            <a:r>
              <a:rPr lang="en-US" sz="3600" dirty="0">
                <a:solidFill>
                  <a:srgbClr val="403852"/>
                </a:solidFill>
              </a:rPr>
              <a:t>“Behold, I will send you Elijah the prophet before the great and awesome day of the </a:t>
            </a:r>
            <a:r>
              <a:rPr lang="en-US" sz="3600" cap="small" dirty="0">
                <a:solidFill>
                  <a:srgbClr val="403852"/>
                </a:solidFill>
              </a:rPr>
              <a:t>Lord</a:t>
            </a:r>
            <a:r>
              <a:rPr lang="en-US" sz="3600" dirty="0">
                <a:solidFill>
                  <a:srgbClr val="403852"/>
                </a:solidFill>
              </a:rPr>
              <a:t> comes. </a:t>
            </a:r>
            <a:r>
              <a:rPr lang="en-US" sz="3600" b="1" baseline="30000" dirty="0">
                <a:solidFill>
                  <a:srgbClr val="403852"/>
                </a:solidFill>
              </a:rPr>
              <a:t>6 </a:t>
            </a:r>
            <a:r>
              <a:rPr lang="en-US" sz="3600" dirty="0">
                <a:solidFill>
                  <a:srgbClr val="403852"/>
                </a:solidFill>
              </a:rPr>
              <a:t>And he will turn the hearts of fathers to their children and the hearts of children to their fathers, lest I come and strike the land with a decree of utter destruction.”</a:t>
            </a:r>
          </a:p>
          <a:p>
            <a:endParaRPr lang="en-US" sz="3600" dirty="0"/>
          </a:p>
        </p:txBody>
      </p:sp>
    </p:spTree>
    <p:extLst>
      <p:ext uri="{BB962C8B-B14F-4D97-AF65-F5344CB8AC3E}">
        <p14:creationId xmlns:p14="http://schemas.microsoft.com/office/powerpoint/2010/main" val="11753892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903</TotalTime>
  <Words>382</Words>
  <Application>Microsoft Office PowerPoint</Application>
  <PresentationFormat>Widescreen</PresentationFormat>
  <Paragraphs>27</Paragraphs>
  <Slides>10</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vt:i4>
      </vt:variant>
    </vt:vector>
  </HeadingPairs>
  <TitlesOfParts>
    <vt:vector size="15" baseType="lpstr">
      <vt:lpstr>Arial</vt:lpstr>
      <vt:lpstr>Bookman Old Style</vt:lpstr>
      <vt:lpstr>Calibri</vt:lpstr>
      <vt:lpstr>Office Theme</vt:lpstr>
      <vt:lpstr>5_Office Theme</vt:lpstr>
      <vt:lpstr>PowerPoint Presentation</vt:lpstr>
      <vt:lpstr>PowerPoint Presentation</vt:lpstr>
      <vt:lpstr>Malachi</vt:lpstr>
      <vt:lpstr>Intertestamental Period</vt:lpstr>
      <vt:lpstr>The Great Judgement (v. 1)</vt:lpstr>
      <vt:lpstr>The Great Judgement (v. 2)</vt:lpstr>
      <vt:lpstr>The Great Judgement (v. 3)</vt:lpstr>
      <vt:lpstr>The Great Reminder (v. 4)</vt:lpstr>
      <vt:lpstr>The Great Assurance (v. 5-6)</vt:lpstr>
      <vt:lpstr>Key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Sun Of Righteousness</dc:title>
  <dc:creator>Microsoft account</dc:creator>
  <cp:lastModifiedBy>Sound Booth</cp:lastModifiedBy>
  <cp:revision>13</cp:revision>
  <dcterms:created xsi:type="dcterms:W3CDTF">2021-09-18T13:04:33Z</dcterms:created>
  <dcterms:modified xsi:type="dcterms:W3CDTF">2021-09-26T14:05:43Z</dcterms:modified>
</cp:coreProperties>
</file>