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365" r:id="rId3"/>
    <p:sldId id="287" r:id="rId4"/>
    <p:sldId id="286" r:id="rId5"/>
    <p:sldId id="257" r:id="rId6"/>
    <p:sldId id="258" r:id="rId7"/>
    <p:sldId id="259" r:id="rId8"/>
    <p:sldId id="260" r:id="rId9"/>
    <p:sldId id="261" r:id="rId10"/>
    <p:sldId id="284" r:id="rId11"/>
    <p:sldId id="28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E3"/>
    <a:srgbClr val="553F63"/>
    <a:srgbClr val="704D61"/>
    <a:srgbClr val="E6E6E6"/>
    <a:srgbClr val="FBEDE0"/>
    <a:srgbClr val="714A5C"/>
    <a:srgbClr val="D07C5B"/>
    <a:srgbClr val="FEDDA7"/>
    <a:srgbClr val="B86066"/>
    <a:srgbClr val="59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60EEB-C86F-4E36-8E6F-A28B023F1CFA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A5E64-6D27-46EA-A646-8F1E347BB9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5E64-6D27-46EA-A646-8F1E347BB9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87147-6100-4839-AE94-C65F13B1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45E4-8C21-4446-8C68-B80A221F03B0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6BAE-CD96-4903-828F-F0232F2F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0839-4BB9-489D-ACF9-1003A3F8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64B4-4974-4380-9989-AB2E0D5DC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461906"/>
      </p:ext>
    </p:extLst>
  </p:cSld>
  <p:clrMapOvr>
    <a:masterClrMapping/>
  </p:clrMapOvr>
  <p:transition spd="slow" advClick="0" advTm="1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38B63-ECC6-4356-9C8F-1D72FAFA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0C781-1C17-44EF-8058-E8BF4E49BD64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25EF5-29CD-4624-AFF5-717F6C0F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CE6C-A748-4331-9742-5FDD347F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FB09-FB7B-40CF-80A6-FA35D0740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80017"/>
      </p:ext>
    </p:extLst>
  </p:cSld>
  <p:clrMapOvr>
    <a:masterClrMapping/>
  </p:clrMapOvr>
  <p:transition spd="slow" advClick="0" advTm="1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6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1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5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9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2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56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0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8E6F-1CBE-4C9F-8D7D-CE98275C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4E7D-CA7E-42C5-852C-569E31864EA7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93E1C-5431-473E-9F23-859005DC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2F072-8604-406B-962A-508554D9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1235-905A-4D47-9905-9EA332A79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19300"/>
      </p:ext>
    </p:extLst>
  </p:cSld>
  <p:clrMapOvr>
    <a:masterClrMapping/>
  </p:clrMapOvr>
  <p:transition spd="slow" advClick="0" advTm="1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D81F0A-CA71-42F9-9F1C-1ABBDAE5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16F9-248B-4EBD-AC8F-CFB9D40F96F9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830D6-D84F-48BE-B639-C9C1568A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3C9204-CF83-4093-9E6F-006BCDE9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6ABA-6AC5-482D-9C93-DFFD1E583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68119"/>
      </p:ext>
    </p:extLst>
  </p:cSld>
  <p:clrMapOvr>
    <a:masterClrMapping/>
  </p:clrMapOvr>
  <p:transition spd="slow" advClick="0" advTm="1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82" indent="0">
              <a:buNone/>
              <a:defRPr sz="2666" b="1"/>
            </a:lvl2pPr>
            <a:lvl3pPr marL="1218764" indent="0">
              <a:buNone/>
              <a:defRPr sz="2400" b="1"/>
            </a:lvl3pPr>
            <a:lvl4pPr marL="1828145" indent="0">
              <a:buNone/>
              <a:defRPr sz="2133" b="1"/>
            </a:lvl4pPr>
            <a:lvl5pPr marL="2437524" indent="0">
              <a:buNone/>
              <a:defRPr sz="2133" b="1"/>
            </a:lvl5pPr>
            <a:lvl6pPr marL="3046906" indent="0">
              <a:buNone/>
              <a:defRPr sz="2133" b="1"/>
            </a:lvl6pPr>
            <a:lvl7pPr marL="3656287" indent="0">
              <a:buNone/>
              <a:defRPr sz="2133" b="1"/>
            </a:lvl7pPr>
            <a:lvl8pPr marL="4265667" indent="0">
              <a:buNone/>
              <a:defRPr sz="2133" b="1"/>
            </a:lvl8pPr>
            <a:lvl9pPr marL="487504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82" indent="0">
              <a:buNone/>
              <a:defRPr sz="2666" b="1"/>
            </a:lvl2pPr>
            <a:lvl3pPr marL="1218764" indent="0">
              <a:buNone/>
              <a:defRPr sz="2400" b="1"/>
            </a:lvl3pPr>
            <a:lvl4pPr marL="1828145" indent="0">
              <a:buNone/>
              <a:defRPr sz="2133" b="1"/>
            </a:lvl4pPr>
            <a:lvl5pPr marL="2437524" indent="0">
              <a:buNone/>
              <a:defRPr sz="2133" b="1"/>
            </a:lvl5pPr>
            <a:lvl6pPr marL="3046906" indent="0">
              <a:buNone/>
              <a:defRPr sz="2133" b="1"/>
            </a:lvl6pPr>
            <a:lvl7pPr marL="3656287" indent="0">
              <a:buNone/>
              <a:defRPr sz="2133" b="1"/>
            </a:lvl7pPr>
            <a:lvl8pPr marL="4265667" indent="0">
              <a:buNone/>
              <a:defRPr sz="2133" b="1"/>
            </a:lvl8pPr>
            <a:lvl9pPr marL="487504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19BB26-67AD-4CC0-AF28-832FC94D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B2AC-3C9F-475B-8F43-1E01B0686943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CCFB2A-2CF1-47BE-839B-E8CE1413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B57509-62A1-4C9A-A6A1-148C4235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8F1B-FE05-49C6-9C20-F24277C9A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644923"/>
      </p:ext>
    </p:extLst>
  </p:cSld>
  <p:clrMapOvr>
    <a:masterClrMapping/>
  </p:clrMapOvr>
  <p:transition spd="slow" advClick="0" advTm="1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287A92-A28A-4FF8-A0CF-AB5C618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8876-65E5-4D92-9429-A8ADA5B3AF08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7B6F6B-5944-400B-B9AC-9A874315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728BE7-0FA4-40A1-A6CD-083A047E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7ED1-66F0-466F-B38C-96F12DF0F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87437"/>
      </p:ext>
    </p:extLst>
  </p:cSld>
  <p:clrMapOvr>
    <a:masterClrMapping/>
  </p:clrMapOvr>
  <p:transition spd="slow" advClick="0" advTm="1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D4A645-3C51-4727-AAFB-F99CBC57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7503-4A14-4245-8DDC-33E2952FD22C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F1E5C4-1FCD-4B60-945E-FFE7BEEC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81D470-7F4E-411A-BA8B-DC7CABD5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27BF-6527-420E-BFBE-259383C1F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96050"/>
      </p:ext>
    </p:extLst>
  </p:cSld>
  <p:clrMapOvr>
    <a:masterClrMapping/>
  </p:clrMapOvr>
  <p:transition spd="slow" advClick="0" advTm="12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4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382" indent="0">
              <a:buNone/>
              <a:defRPr sz="1600"/>
            </a:lvl2pPr>
            <a:lvl3pPr marL="1218764" indent="0">
              <a:buNone/>
              <a:defRPr sz="1333"/>
            </a:lvl3pPr>
            <a:lvl4pPr marL="1828145" indent="0">
              <a:buNone/>
              <a:defRPr sz="1200"/>
            </a:lvl4pPr>
            <a:lvl5pPr marL="2437524" indent="0">
              <a:buNone/>
              <a:defRPr sz="1200"/>
            </a:lvl5pPr>
            <a:lvl6pPr marL="3046906" indent="0">
              <a:buNone/>
              <a:defRPr sz="1200"/>
            </a:lvl6pPr>
            <a:lvl7pPr marL="3656287" indent="0">
              <a:buNone/>
              <a:defRPr sz="1200"/>
            </a:lvl7pPr>
            <a:lvl8pPr marL="4265667" indent="0">
              <a:buNone/>
              <a:defRPr sz="1200"/>
            </a:lvl8pPr>
            <a:lvl9pPr marL="48750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30DC61-2D6D-4EB6-9531-AB8FC085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686F-2B83-44B9-A16C-7DE16F9A5333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A84168-168B-4D10-8CF8-35211668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262E1E-7CAF-4627-8A3A-8A3E0DB1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6CCF-EDDA-47C0-816E-4310D8C5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05085"/>
      </p:ext>
    </p:extLst>
  </p:cSld>
  <p:clrMapOvr>
    <a:masterClrMapping/>
  </p:clrMapOvr>
  <p:transition spd="slow" advClick="0" advTm="1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6"/>
            </a:lvl1pPr>
            <a:lvl2pPr marL="609382" indent="0">
              <a:buNone/>
              <a:defRPr sz="3733"/>
            </a:lvl2pPr>
            <a:lvl3pPr marL="1218764" indent="0">
              <a:buNone/>
              <a:defRPr sz="3200"/>
            </a:lvl3pPr>
            <a:lvl4pPr marL="1828145" indent="0">
              <a:buNone/>
              <a:defRPr sz="2666"/>
            </a:lvl4pPr>
            <a:lvl5pPr marL="2437524" indent="0">
              <a:buNone/>
              <a:defRPr sz="2666"/>
            </a:lvl5pPr>
            <a:lvl6pPr marL="3046906" indent="0">
              <a:buNone/>
              <a:defRPr sz="2666"/>
            </a:lvl6pPr>
            <a:lvl7pPr marL="3656287" indent="0">
              <a:buNone/>
              <a:defRPr sz="2666"/>
            </a:lvl7pPr>
            <a:lvl8pPr marL="4265667" indent="0">
              <a:buNone/>
              <a:defRPr sz="2666"/>
            </a:lvl8pPr>
            <a:lvl9pPr marL="4875049" indent="0">
              <a:buNone/>
              <a:defRPr sz="266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382" indent="0">
              <a:buNone/>
              <a:defRPr sz="1600"/>
            </a:lvl2pPr>
            <a:lvl3pPr marL="1218764" indent="0">
              <a:buNone/>
              <a:defRPr sz="1333"/>
            </a:lvl3pPr>
            <a:lvl4pPr marL="1828145" indent="0">
              <a:buNone/>
              <a:defRPr sz="1200"/>
            </a:lvl4pPr>
            <a:lvl5pPr marL="2437524" indent="0">
              <a:buNone/>
              <a:defRPr sz="1200"/>
            </a:lvl5pPr>
            <a:lvl6pPr marL="3046906" indent="0">
              <a:buNone/>
              <a:defRPr sz="1200"/>
            </a:lvl6pPr>
            <a:lvl7pPr marL="3656287" indent="0">
              <a:buNone/>
              <a:defRPr sz="1200"/>
            </a:lvl7pPr>
            <a:lvl8pPr marL="4265667" indent="0">
              <a:buNone/>
              <a:defRPr sz="1200"/>
            </a:lvl8pPr>
            <a:lvl9pPr marL="48750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287A75-1791-48C3-AE83-901AE35A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80C3-BF84-4F0D-960F-8D640EFB5646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CFD89C-409E-4587-B24B-CB6BE34D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F1AF33-D044-4A24-ACF3-BBA966DD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5700-BD73-47D6-B85A-548A3B705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773403"/>
      </p:ext>
    </p:extLst>
  </p:cSld>
  <p:clrMapOvr>
    <a:masterClrMapping/>
  </p:clrMapOvr>
  <p:transition spd="slow" advClick="0" advTm="12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42C4-CFDB-4B0E-A972-F66C8640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E8C9-95D2-499E-AEDA-08E598573B2E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EF4AC-46A7-4EED-A028-821983EF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6000A-9965-497D-B406-1E3D5EE7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5D17-6543-4251-9779-7BCE71D67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110031"/>
      </p:ext>
    </p:extLst>
  </p:cSld>
  <p:clrMapOvr>
    <a:masterClrMapping/>
  </p:clrMapOvr>
  <p:transition spd="slow" advClick="0" advTm="12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F1F9-64D5-4B3C-BCCB-A50229E7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E8D6-FB3F-4BDC-9CFD-D7D933B7703D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2E41-308D-40E8-A791-7A60999E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BD47-EFF2-4E3B-B385-8B1EE779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A1FF-7D6C-43AF-96DC-E4018D98F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683274"/>
      </p:ext>
    </p:extLst>
  </p:cSld>
  <p:clrMapOvr>
    <a:masterClrMapping/>
  </p:clrMapOvr>
  <p:transition spd="slow" advClick="0" advTm="1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5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3CFD89-6E0D-42C5-AB24-1CBA57ED416E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5A3E695-1F90-481C-B52B-D5C1957993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0BD8E2A9-87B2-4348-8691-A5277C9BF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352" y="275346"/>
            <a:ext cx="10973296" cy="11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08184AE-EA10-4F63-8AC1-A6E3AE259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352" y="1599980"/>
            <a:ext cx="10973296" cy="45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5D59F-E49C-4E11-850A-C65D1D2E9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353" y="6356095"/>
            <a:ext cx="2845020" cy="3663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1CCDB6B-B800-4CE3-BAA7-403A5A35BB97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D4D6D-4D8B-4EE4-A15F-2BC85A167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21" y="6356095"/>
            <a:ext cx="3861158" cy="36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72E5C-4289-4D59-A1D8-B583A26B1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7" y="6356095"/>
            <a:ext cx="2845021" cy="3663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86ADA18-541A-4702-8F7F-D0D5784B7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4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2000">
    <p:fade/>
  </p:transition>
  <p:txStyles>
    <p:titleStyle>
      <a:lvl1pPr algn="ctr" defTabSz="601062" rtl="0" eaLnBrk="0" fontAlgn="base" hangingPunct="0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601062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601062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601062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601062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609382" algn="ctr" defTabSz="609382" rtl="0" fontAlgn="base">
        <a:spcBef>
          <a:spcPct val="0"/>
        </a:spcBef>
        <a:spcAft>
          <a:spcPct val="0"/>
        </a:spcAft>
        <a:defRPr sz="5866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1218764" algn="ctr" defTabSz="609382" rtl="0" fontAlgn="base">
        <a:spcBef>
          <a:spcPct val="0"/>
        </a:spcBef>
        <a:spcAft>
          <a:spcPct val="0"/>
        </a:spcAft>
        <a:defRPr sz="5866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828145" algn="ctr" defTabSz="609382" rtl="0" fontAlgn="base">
        <a:spcBef>
          <a:spcPct val="0"/>
        </a:spcBef>
        <a:spcAft>
          <a:spcPct val="0"/>
        </a:spcAft>
        <a:defRPr sz="5866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2437524" algn="ctr" defTabSz="609382" rtl="0" fontAlgn="base">
        <a:spcBef>
          <a:spcPct val="0"/>
        </a:spcBef>
        <a:spcAft>
          <a:spcPct val="0"/>
        </a:spcAft>
        <a:defRPr sz="5866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448109" indent="-448109" algn="l" defTabSz="6010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54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81376" indent="-372047" algn="l" defTabSz="6010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3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14643" indent="-295984" algn="l" defTabSz="6010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2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24799" indent="-295984" algn="l" defTabSz="6010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34129" indent="-295984" algn="l" defTabSz="6010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1596" indent="-304689" algn="l" defTabSz="60938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0978" indent="-304689" algn="l" defTabSz="60938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359" indent="-304689" algn="l" defTabSz="60938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741" indent="-304689" algn="l" defTabSz="60938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82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64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45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24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06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87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67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49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CEA7FC6-81EE-4FE7-8B0C-475FC532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59" y="259"/>
            <a:ext cx="6857483" cy="68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7049A7-58ED-49E0-BEE8-5207B7F74FB6}"/>
              </a:ext>
            </a:extLst>
          </p:cNvPr>
          <p:cNvSpPr txBox="1"/>
          <p:nvPr/>
        </p:nvSpPr>
        <p:spPr>
          <a:xfrm>
            <a:off x="2667259" y="4953000"/>
            <a:ext cx="6857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1C037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GRADES  K-5</a:t>
            </a:r>
          </a:p>
        </p:txBody>
      </p:sp>
    </p:spTree>
  </p:cSld>
  <p:clrMapOvr>
    <a:masterClrMapping/>
  </p:clrMapOvr>
  <p:transition spd="slow" advClick="0" advTm="1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Matthew 24:12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5360"/>
          </a:xfrm>
        </p:spPr>
        <p:txBody>
          <a:bodyPr/>
          <a:lstStyle/>
          <a:p>
            <a:r>
              <a:rPr lang="en-US" sz="4000" dirty="0">
                <a:solidFill>
                  <a:srgbClr val="FBEFE3"/>
                </a:solidFill>
              </a:rPr>
              <a:t>One of the signs of the end times acc . to Jesus .</a:t>
            </a:r>
          </a:p>
          <a:p>
            <a:r>
              <a:rPr lang="en-US" sz="4800" dirty="0">
                <a:solidFill>
                  <a:srgbClr val="FBEFE3"/>
                </a:solidFill>
              </a:rPr>
              <a:t>”Because of the increase of wickedness, the love of most will grow cold.”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9144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RETURNING TO YOUR 1</a:t>
            </a:r>
            <a:r>
              <a:rPr lang="en-US" sz="4800" b="1" baseline="30000" dirty="0">
                <a:solidFill>
                  <a:srgbClr val="FBEFE3"/>
                </a:solidFill>
              </a:rPr>
              <a:t>ST</a:t>
            </a:r>
            <a:r>
              <a:rPr lang="en-US" sz="4800" b="1" dirty="0">
                <a:solidFill>
                  <a:srgbClr val="FBEFE3"/>
                </a:solidFill>
              </a:rPr>
              <a:t>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40695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1. HOW DID YOU LOSE IT?</a:t>
            </a:r>
          </a:p>
          <a:p>
            <a:r>
              <a:rPr lang="en-US" sz="4000" dirty="0">
                <a:solidFill>
                  <a:srgbClr val="FBEFE3"/>
                </a:solidFill>
              </a:rPr>
              <a:t>2. HOW DO YOU GET IT BACK?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1. HOW DID YOU LOSE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536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DISOBEDIENCE?</a:t>
            </a:r>
          </a:p>
          <a:p>
            <a:r>
              <a:rPr lang="en-US" sz="4000" dirty="0">
                <a:solidFill>
                  <a:srgbClr val="FBEFE3"/>
                </a:solidFill>
              </a:rPr>
              <a:t>LACK OF BIBLE READING?</a:t>
            </a:r>
          </a:p>
          <a:p>
            <a:r>
              <a:rPr lang="en-US" sz="4000" dirty="0">
                <a:solidFill>
                  <a:srgbClr val="FBEFE3"/>
                </a:solidFill>
              </a:rPr>
              <a:t>LACK OF PRAYER?</a:t>
            </a:r>
          </a:p>
          <a:p>
            <a:r>
              <a:rPr lang="en-US" sz="4000" dirty="0">
                <a:solidFill>
                  <a:srgbClr val="FBEFE3"/>
                </a:solidFill>
              </a:rPr>
              <a:t>NOT WITNESSING?</a:t>
            </a:r>
          </a:p>
          <a:p>
            <a:r>
              <a:rPr lang="en-US" sz="4000" dirty="0">
                <a:solidFill>
                  <a:srgbClr val="FBEFE3"/>
                </a:solidFill>
              </a:rPr>
              <a:t>NOT LIVING A SEPARATED LIFE?</a:t>
            </a:r>
          </a:p>
          <a:p>
            <a:r>
              <a:rPr lang="en-US" sz="4000" dirty="0">
                <a:solidFill>
                  <a:srgbClr val="FBEFE3"/>
                </a:solidFill>
              </a:rPr>
              <a:t>THINKING THAT YOU DON’T NEED GOD LIKE YOU USED TO.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9906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REV. 3:17—At Laodicea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315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17) </a:t>
            </a:r>
            <a:r>
              <a:rPr lang="en-US" sz="4000" dirty="0">
                <a:solidFill>
                  <a:srgbClr val="FBEFE3"/>
                </a:solidFill>
              </a:rPr>
              <a:t>You say, 'I am rich; I have acquired wealth and do not need a thing.' But you do not realize that you are wretched, pitiful, poor, blind and naked.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DEUT. 8:10-14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2125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10) </a:t>
            </a:r>
            <a:r>
              <a:rPr lang="en-US" sz="4000" dirty="0">
                <a:solidFill>
                  <a:srgbClr val="FBEFE3"/>
                </a:solidFill>
              </a:rPr>
              <a:t>When you have eaten and are satisfied, praise the Lord your God for the good land he has given you. </a:t>
            </a:r>
            <a:r>
              <a:rPr lang="en-US" sz="4000" b="1" i="1" dirty="0">
                <a:solidFill>
                  <a:srgbClr val="FBEFE3"/>
                </a:solidFill>
              </a:rPr>
              <a:t>11) </a:t>
            </a:r>
            <a:r>
              <a:rPr lang="en-US" sz="4000" dirty="0">
                <a:solidFill>
                  <a:srgbClr val="FBEFE3"/>
                </a:solidFill>
              </a:rPr>
              <a:t>Be careful that you do not forget the Lord your God, failing to observe his commands, his laws and his decrees that I am giving you this day.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DEUT. 8:12-14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63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12) </a:t>
            </a:r>
            <a:r>
              <a:rPr lang="en-US" sz="4000" dirty="0">
                <a:solidFill>
                  <a:srgbClr val="FBEFE3"/>
                </a:solidFill>
              </a:rPr>
              <a:t>Otherwise, when you eat and are satisfied, when you build fine houses and settle down, </a:t>
            </a:r>
            <a:r>
              <a:rPr lang="en-US" sz="4000" b="1" i="1" dirty="0">
                <a:solidFill>
                  <a:srgbClr val="FBEFE3"/>
                </a:solidFill>
              </a:rPr>
              <a:t>13)</a:t>
            </a:r>
            <a:r>
              <a:rPr lang="en-US" sz="4000" dirty="0">
                <a:solidFill>
                  <a:srgbClr val="FBEFE3"/>
                </a:solidFill>
              </a:rPr>
              <a:t> and when your herds and flocks grow large and your silver and gold increase and all you have is multiplied, </a:t>
            </a:r>
            <a:r>
              <a:rPr lang="en-US" sz="4000" b="1" i="1" dirty="0">
                <a:solidFill>
                  <a:srgbClr val="FBEFE3"/>
                </a:solidFill>
              </a:rPr>
              <a:t>14) </a:t>
            </a:r>
            <a:r>
              <a:rPr lang="en-US" sz="4000" dirty="0">
                <a:solidFill>
                  <a:srgbClr val="FBEFE3"/>
                </a:solidFill>
              </a:rPr>
              <a:t>then your heart will become proud and you will forget the Lord your God, who brought you out of Egypt, out of the land of slavery.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DO YOU STILL NEED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9906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DO YOU STILL DEPEND ON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133600"/>
            <a:ext cx="7772400" cy="42219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524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DO YOU STILL HAVE A HEALTHY FEAR OF THE LORD?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895600"/>
            <a:ext cx="7772400" cy="34599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2064"/>
            <a:ext cx="10515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PROV. 30:8-9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109728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8) </a:t>
            </a:r>
            <a:r>
              <a:rPr lang="en-US" sz="4000" dirty="0">
                <a:solidFill>
                  <a:srgbClr val="FBEFE3"/>
                </a:solidFill>
              </a:rPr>
              <a:t>Keep falsehood and lies far from me; give me neither poverty nor riches, but give me only my daily bread. </a:t>
            </a:r>
            <a:r>
              <a:rPr lang="en-US" sz="4000" b="1" i="1" dirty="0">
                <a:solidFill>
                  <a:srgbClr val="FBEFE3"/>
                </a:solidFill>
              </a:rPr>
              <a:t>9) </a:t>
            </a:r>
            <a:r>
              <a:rPr lang="en-US" sz="4000" dirty="0">
                <a:solidFill>
                  <a:srgbClr val="FBEFE3"/>
                </a:solidFill>
              </a:rPr>
              <a:t>Otherwise, I may have too much and disown you and say, 'Who is the Lord ?' Or I may become poor and steal, and so dishonor the name of my God.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1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2064"/>
            <a:ext cx="10058400" cy="1545336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2. HOW DO YOU REGAIN YOUR </a:t>
            </a:r>
            <a:r>
              <a:rPr lang="en-US" sz="4800" b="1" u="sng" dirty="0">
                <a:solidFill>
                  <a:srgbClr val="FBEFE3"/>
                </a:solidFill>
                <a:latin typeface="Lucida Handwriting" panose="03010101010101010101" pitchFamily="66" charset="0"/>
              </a:rPr>
              <a:t>1</a:t>
            </a:r>
            <a:r>
              <a:rPr lang="en-US" sz="4800" b="1" u="sng" baseline="30000" dirty="0">
                <a:solidFill>
                  <a:srgbClr val="FBEFE3"/>
                </a:solidFill>
                <a:latin typeface="Lucida Handwriting" panose="03010101010101010101" pitchFamily="66" charset="0"/>
              </a:rPr>
              <a:t>ST</a:t>
            </a:r>
            <a:r>
              <a:rPr lang="en-US" sz="4800" b="1" u="sng" dirty="0">
                <a:solidFill>
                  <a:srgbClr val="FBEFE3"/>
                </a:solidFill>
                <a:latin typeface="Lucida Handwriting" panose="03010101010101010101" pitchFamily="66" charset="0"/>
              </a:rPr>
              <a:t> LOVE</a:t>
            </a:r>
            <a:r>
              <a:rPr lang="en-US" sz="4800" b="1" dirty="0">
                <a:solidFill>
                  <a:srgbClr val="FBEFE3"/>
                </a:solidFill>
                <a:latin typeface="Lucida Handwriting" panose="03010101010101010101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362200"/>
            <a:ext cx="7772400" cy="3993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363200" cy="9906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 </a:t>
            </a:r>
            <a:r>
              <a:rPr lang="en-US" sz="4800" b="1" dirty="0">
                <a:solidFill>
                  <a:srgbClr val="FBEFE3"/>
                </a:solidFill>
                <a:latin typeface="Lucida Handwriting" panose="03010101010101010101" pitchFamily="66" charset="0"/>
              </a:rPr>
              <a:t>LOVE</a:t>
            </a:r>
            <a:r>
              <a:rPr lang="en-US" sz="4800" b="1" dirty="0">
                <a:solidFill>
                  <a:srgbClr val="FBEFE3"/>
                </a:solidFill>
              </a:rPr>
              <a:t> THE LORD YOUR GOD…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5267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Love the Lord your God with all your heart and with all your soul and with all your mind and with all your strength.' MARK 12:30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10363200" cy="8382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LOVE WITH ALL YOUR </a:t>
            </a:r>
            <a:r>
              <a:rPr lang="en-US" sz="4800" b="1" u="sng" dirty="0">
                <a:solidFill>
                  <a:srgbClr val="FBEFE3"/>
                </a:solidFill>
                <a:latin typeface="Lucida Handwriting" panose="03010101010101010101" pitchFamily="66" charset="0"/>
              </a:rPr>
              <a:t>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6791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DO YOU LOVE SOMEONE OR SOMETHING MORE?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10363200" cy="9144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LOVE WITH ALL YOUR </a:t>
            </a:r>
            <a:r>
              <a:rPr lang="en-US" sz="4800" b="1" u="sng" dirty="0">
                <a:solidFill>
                  <a:srgbClr val="FBEFE3"/>
                </a:solidFill>
                <a:latin typeface="Lucida Handwriting" panose="03010101010101010101" pitchFamily="66" charset="0"/>
              </a:rPr>
              <a:t>SOUL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6029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DO YOU  YEARN FOR FELLOWSHIP  AND PRAYER?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LOVE WITH ALL YOUR </a:t>
            </a:r>
            <a:r>
              <a:rPr lang="en-US" sz="4800" b="1" u="sng" dirty="0">
                <a:solidFill>
                  <a:srgbClr val="FBEFE3"/>
                </a:solidFill>
                <a:latin typeface="Lucida Handwriting" panose="03010101010101010101" pitchFamily="66" charset="0"/>
              </a:rPr>
              <a:t>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2438400"/>
            <a:ext cx="8254181" cy="39171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DO YOU ENJOY BIBLE STUDY AND PREACHING, ARE YOUR LEISURE MOMENTS ON THE LORD?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10363200" cy="9906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LOVE WITH ALL YOUR </a:t>
            </a:r>
            <a:r>
              <a:rPr lang="en-US" sz="4800" b="1" u="sng" dirty="0">
                <a:solidFill>
                  <a:srgbClr val="FBEFE3"/>
                </a:solidFill>
                <a:latin typeface="Lucida Handwriting" panose="03010101010101010101" pitchFamily="66" charset="0"/>
              </a:rPr>
              <a:t>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0"/>
            <a:ext cx="8229600" cy="38409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DO YOU RESIST  SIN AND TEMPTATION? </a:t>
            </a:r>
          </a:p>
          <a:p>
            <a:pPr marL="68580" indent="0">
              <a:buNone/>
            </a:pPr>
            <a:r>
              <a:rPr lang="en-US" sz="4000" dirty="0">
                <a:solidFill>
                  <a:srgbClr val="FBEFE3"/>
                </a:solidFill>
              </a:rPr>
              <a:t>OR DO YOU SAY “I AM ONLY HUMAN.”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THIS IS SERIOUS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10515600" cy="457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BEFE3"/>
                </a:solidFill>
              </a:rPr>
              <a:t>Remember the height from which you have fallen! Repent and do the things you did at first. If you do not repent, I will come to you and remove your lampstand from its place.  REV. 2:5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103632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THIS COMES WITH A BLESSING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105156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dirty="0">
                <a:solidFill>
                  <a:srgbClr val="FBEFE3"/>
                </a:solidFill>
              </a:rPr>
              <a:t>He who has an ear, let him hear what the Spirit says to the churches. To him who overcomes, I will give the right to eat from the tree of life, which is in the paradise of God.  REV. 2:7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9906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1 JOHN 5:3-5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105156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3) </a:t>
            </a:r>
            <a:r>
              <a:rPr lang="en-US" sz="4000" dirty="0">
                <a:solidFill>
                  <a:srgbClr val="FBEFE3"/>
                </a:solidFill>
              </a:rPr>
              <a:t>This is love for God: to obey his commands. And his commands are not burdensome, </a:t>
            </a:r>
            <a:r>
              <a:rPr lang="en-US" sz="4000" b="1" i="1" dirty="0">
                <a:solidFill>
                  <a:srgbClr val="FBEFE3"/>
                </a:solidFill>
              </a:rPr>
              <a:t>4) </a:t>
            </a:r>
            <a:r>
              <a:rPr lang="en-US" sz="4000" dirty="0">
                <a:solidFill>
                  <a:srgbClr val="FBEFE3"/>
                </a:solidFill>
              </a:rPr>
              <a:t>for everyone born of God overcomes the world. This is the victory that has overcome the world, even </a:t>
            </a:r>
            <a:r>
              <a:rPr lang="en-US" sz="4000" b="1" i="1" u="sng" dirty="0">
                <a:solidFill>
                  <a:srgbClr val="FBEFE3"/>
                </a:solidFill>
              </a:rPr>
              <a:t>our faith</a:t>
            </a:r>
            <a:r>
              <a:rPr lang="en-US" sz="4000" dirty="0">
                <a:solidFill>
                  <a:srgbClr val="FBEFE3"/>
                </a:solidFill>
              </a:rPr>
              <a:t>. </a:t>
            </a:r>
            <a:r>
              <a:rPr lang="en-US" sz="4000" b="1" i="1" dirty="0">
                <a:solidFill>
                  <a:srgbClr val="FBEFE3"/>
                </a:solidFill>
              </a:rPr>
              <a:t>5) </a:t>
            </a:r>
            <a:r>
              <a:rPr lang="en-US" sz="4000" dirty="0">
                <a:solidFill>
                  <a:srgbClr val="FBEFE3"/>
                </a:solidFill>
              </a:rPr>
              <a:t>Who is it that overcomes the world? Only </a:t>
            </a:r>
            <a:r>
              <a:rPr lang="en-US" sz="4000" b="1" i="1" u="sng" dirty="0">
                <a:solidFill>
                  <a:srgbClr val="FBEFE3"/>
                </a:solidFill>
              </a:rPr>
              <a:t>he who believes </a:t>
            </a:r>
            <a:r>
              <a:rPr lang="en-US" sz="4000" dirty="0">
                <a:solidFill>
                  <a:srgbClr val="FBEFE3"/>
                </a:solidFill>
              </a:rPr>
              <a:t>that Jesus is the Son of God.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DO YOU REMEMBER WHEN YOU FIRST DATED YOUR SPOUSE?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REVELATION 2:1-7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601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1) </a:t>
            </a:r>
            <a:r>
              <a:rPr lang="en-US" sz="4000" dirty="0">
                <a:solidFill>
                  <a:srgbClr val="FBEFE3"/>
                </a:solidFill>
              </a:rPr>
              <a:t>"To the angel of the church in Ephesus write: These are the words of him who holds the seven stars in his right hand and walks among the seven golden lampstands: </a:t>
            </a:r>
            <a:r>
              <a:rPr lang="en-US" sz="4000" b="1" i="1" dirty="0">
                <a:solidFill>
                  <a:srgbClr val="FBEFE3"/>
                </a:solidFill>
              </a:rPr>
              <a:t>2) </a:t>
            </a:r>
            <a:r>
              <a:rPr lang="en-US" sz="4000" dirty="0">
                <a:solidFill>
                  <a:srgbClr val="FBEFE3"/>
                </a:solidFill>
              </a:rPr>
              <a:t>I know your deeds, your hard work and your perseverance. I know that you cannot tolerate wicked men, that you have tested those who claim to be apostles but are not, and have found them false.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REV. 2:3-4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839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3) </a:t>
            </a:r>
            <a:r>
              <a:rPr lang="en-US" sz="4000" dirty="0">
                <a:solidFill>
                  <a:srgbClr val="FBEFE3"/>
                </a:solidFill>
              </a:rPr>
              <a:t>You have persevered and have endured hardships for my name, and have not grown weary. </a:t>
            </a:r>
            <a:r>
              <a:rPr lang="en-US" sz="4000" b="1" i="1" dirty="0">
                <a:solidFill>
                  <a:srgbClr val="FBEFE3"/>
                </a:solidFill>
              </a:rPr>
              <a:t>4) </a:t>
            </a:r>
            <a:r>
              <a:rPr lang="en-US" sz="4000" dirty="0">
                <a:solidFill>
                  <a:srgbClr val="FBEFE3"/>
                </a:solidFill>
              </a:rPr>
              <a:t>Yet I hold this against you: You have forsaken your first love.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REV. 2:5-6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63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5) </a:t>
            </a:r>
            <a:r>
              <a:rPr lang="en-US" sz="4000" dirty="0">
                <a:solidFill>
                  <a:srgbClr val="FBEFE3"/>
                </a:solidFill>
              </a:rPr>
              <a:t>Remember the height from which you have fallen! Repent and do the things you did at first. If you do not repent, I will come to you and remove your lampstand from its place. </a:t>
            </a:r>
            <a:r>
              <a:rPr lang="en-US" sz="4000" b="1" i="1" dirty="0">
                <a:solidFill>
                  <a:srgbClr val="FBEFE3"/>
                </a:solidFill>
              </a:rPr>
              <a:t>6) </a:t>
            </a:r>
            <a:r>
              <a:rPr lang="en-US" sz="4000" dirty="0">
                <a:solidFill>
                  <a:srgbClr val="FBEFE3"/>
                </a:solidFill>
              </a:rPr>
              <a:t>you have this in your favor: You hate the practices of the Nicolaitans, which I also hate.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REV. 2:7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9077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7) </a:t>
            </a:r>
            <a:r>
              <a:rPr lang="en-US" sz="4000" dirty="0">
                <a:solidFill>
                  <a:srgbClr val="FBEFE3"/>
                </a:solidFill>
              </a:rPr>
              <a:t>He who has an ear, let him hear what the Spirit says to the churches. To him who overcomes, I will give the right to eat from the tree of life, which is in the paradise of God.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15600" cy="16002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BEFE3"/>
                </a:solidFill>
              </a:rPr>
              <a:t>THE CHURCH AT EPHESUS WAS A VIRTUOUS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4700" dirty="0">
                <a:solidFill>
                  <a:srgbClr val="FBEFE3"/>
                </a:solidFill>
              </a:rPr>
              <a:t>1. EVANGELISTIC .  “I know your deeds, your hard work and your perseverance.”</a:t>
            </a:r>
          </a:p>
          <a:p>
            <a:r>
              <a:rPr lang="en-US" sz="4700" dirty="0">
                <a:solidFill>
                  <a:srgbClr val="FBEFE3"/>
                </a:solidFill>
              </a:rPr>
              <a:t>2. SEPARATED.  “You cannot tolerate wicked men.”  “You hate the practices of the Nicolaitans, which I also  hate.”</a:t>
            </a:r>
          </a:p>
          <a:p>
            <a:r>
              <a:rPr lang="en-US" sz="4700" dirty="0">
                <a:solidFill>
                  <a:srgbClr val="FBEFE3"/>
                </a:solidFill>
              </a:rPr>
              <a:t>3. ORTHODOX. “You have tested those who claim to be apostles.”</a:t>
            </a:r>
          </a:p>
          <a:p>
            <a:r>
              <a:rPr lang="en-US" sz="4700" dirty="0">
                <a:solidFill>
                  <a:srgbClr val="FBEFE3"/>
                </a:solidFill>
              </a:rPr>
              <a:t>4. BUT, SHE HAD FORSAKEN HER 1</a:t>
            </a:r>
            <a:r>
              <a:rPr lang="en-US" sz="4700" baseline="30000" dirty="0">
                <a:solidFill>
                  <a:srgbClr val="FBEFE3"/>
                </a:solidFill>
              </a:rPr>
              <a:t>ST</a:t>
            </a:r>
            <a:r>
              <a:rPr lang="en-US" sz="4700" dirty="0">
                <a:solidFill>
                  <a:srgbClr val="FBEFE3"/>
                </a:solidFill>
              </a:rPr>
              <a:t> LOVE.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5156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BEFE3"/>
                </a:solidFill>
              </a:rPr>
              <a:t>1st Love-Ephesians 1:15-16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601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i="1" dirty="0">
                <a:solidFill>
                  <a:srgbClr val="FBEFE3"/>
                </a:solidFill>
              </a:rPr>
              <a:t>15) </a:t>
            </a:r>
            <a:r>
              <a:rPr lang="en-US" sz="4000" dirty="0">
                <a:solidFill>
                  <a:srgbClr val="FBEFE3"/>
                </a:solidFill>
              </a:rPr>
              <a:t>“For this reason, ever since I heard about your faith in the Lord Jesus and your love for all the saints, </a:t>
            </a:r>
            <a:r>
              <a:rPr lang="en-US" sz="4000" b="1" i="1" dirty="0">
                <a:solidFill>
                  <a:srgbClr val="FBEFE3"/>
                </a:solidFill>
              </a:rPr>
              <a:t>16) </a:t>
            </a:r>
            <a:r>
              <a:rPr lang="en-US" sz="4000" dirty="0">
                <a:solidFill>
                  <a:srgbClr val="FBEFE3"/>
                </a:solidFill>
              </a:rPr>
              <a:t>I have not stopped giving thanks for you, remembering you in my prayers.”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1636</TotalTime>
  <Words>1008</Words>
  <Application>Microsoft Office PowerPoint</Application>
  <PresentationFormat>Widescreen</PresentationFormat>
  <Paragraphs>60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Bookman Old Style</vt:lpstr>
      <vt:lpstr>Calibri</vt:lpstr>
      <vt:lpstr>Lucida Handwriting</vt:lpstr>
      <vt:lpstr>Wingdings</vt:lpstr>
      <vt:lpstr>Wingdings 2</vt:lpstr>
      <vt:lpstr>Wingdings 3</vt:lpstr>
      <vt:lpstr>Metro</vt:lpstr>
      <vt:lpstr>5_Office Theme</vt:lpstr>
      <vt:lpstr>PowerPoint Presentation</vt:lpstr>
      <vt:lpstr>PowerPoint Presentation</vt:lpstr>
      <vt:lpstr>DO YOU REMEMBER WHEN YOU FIRST DATED YOUR SPOUSE?</vt:lpstr>
      <vt:lpstr>REVELATION 2:1-7</vt:lpstr>
      <vt:lpstr>REV. 2:3-4</vt:lpstr>
      <vt:lpstr>REV. 2:5-6</vt:lpstr>
      <vt:lpstr>REV. 2:7</vt:lpstr>
      <vt:lpstr>THE CHURCH AT EPHESUS WAS A VIRTUOUS CHURCH</vt:lpstr>
      <vt:lpstr>1st Love-Ephesians 1:15-16</vt:lpstr>
      <vt:lpstr>Matthew 24:12</vt:lpstr>
      <vt:lpstr>RETURNING TO YOUR 1ST LOVE</vt:lpstr>
      <vt:lpstr>1. HOW DID YOU LOSE IT?</vt:lpstr>
      <vt:lpstr>REV. 3:17—At Laodicea</vt:lpstr>
      <vt:lpstr>DEUT. 8:10-14</vt:lpstr>
      <vt:lpstr>DEUT. 8:12-14</vt:lpstr>
      <vt:lpstr>DO YOU STILL NEED GOD?</vt:lpstr>
      <vt:lpstr>DO YOU STILL DEPEND ON GOD?</vt:lpstr>
      <vt:lpstr>DO YOU STILL HAVE A HEALTHY FEAR OF THE LORD?</vt:lpstr>
      <vt:lpstr>PROV. 30:8-9</vt:lpstr>
      <vt:lpstr>2. HOW DO YOU REGAIN YOUR 1ST LOVE?</vt:lpstr>
      <vt:lpstr> LOVE THE LORD YOUR GOD…</vt:lpstr>
      <vt:lpstr>LOVE WITH ALL YOUR HEART</vt:lpstr>
      <vt:lpstr>LOVE WITH ALL YOUR SOUL</vt:lpstr>
      <vt:lpstr>LOVE WITH ALL YOUR MIND</vt:lpstr>
      <vt:lpstr>LOVE WITH ALL YOUR STRENGTH</vt:lpstr>
      <vt:lpstr>THIS IS SERIOUS BUSINESS</vt:lpstr>
      <vt:lpstr>THIS COMES WITH A BLESSING</vt:lpstr>
      <vt:lpstr>1 JOHN 5:3-5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 TO  YOUR 1ST LOVE</dc:title>
  <dc:creator>steve hokuf</dc:creator>
  <cp:lastModifiedBy>Chrissy Jackson</cp:lastModifiedBy>
  <cp:revision>14</cp:revision>
  <dcterms:created xsi:type="dcterms:W3CDTF">2021-09-13T15:46:47Z</dcterms:created>
  <dcterms:modified xsi:type="dcterms:W3CDTF">2021-09-18T21:01:48Z</dcterms:modified>
</cp:coreProperties>
</file>