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sldIdLst>
    <p:sldId id="369" r:id="rId3"/>
    <p:sldId id="290" r:id="rId4"/>
    <p:sldId id="285"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88" r:id="rId19"/>
    <p:sldId id="287" r:id="rId20"/>
    <p:sldId id="278" r:id="rId21"/>
    <p:sldId id="276" r:id="rId22"/>
    <p:sldId id="279" r:id="rId23"/>
    <p:sldId id="277" r:id="rId24"/>
    <p:sldId id="289" r:id="rId25"/>
    <p:sldId id="280" r:id="rId26"/>
    <p:sldId id="271" r:id="rId27"/>
    <p:sldId id="272" r:id="rId28"/>
    <p:sldId id="273" r:id="rId29"/>
    <p:sldId id="270" r:id="rId30"/>
    <p:sldId id="281" r:id="rId31"/>
    <p:sldId id="282" r:id="rId32"/>
    <p:sldId id="283" r:id="rId33"/>
    <p:sldId id="284" r:id="rId34"/>
    <p:sldId id="274" r:id="rId35"/>
    <p:sldId id="291" r:id="rId36"/>
    <p:sldId id="286" r:id="rId37"/>
    <p:sldId id="275"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08F"/>
    <a:srgbClr val="FED797"/>
    <a:srgbClr val="B46E4C"/>
    <a:srgbClr val="A85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B849F2A-DECA-434B-86AC-5BDF50CBC6CD}" v="1" dt="2021-09-12T14:21:26.1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270" y="6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und Booth" userId="a5eb99cd2d888d98" providerId="LiveId" clId="{9B849F2A-DECA-434B-86AC-5BDF50CBC6CD}"/>
    <pc:docChg chg="custSel addSld delSld modSld sldOrd">
      <pc:chgData name="Sound Booth" userId="a5eb99cd2d888d98" providerId="LiveId" clId="{9B849F2A-DECA-434B-86AC-5BDF50CBC6CD}" dt="2021-09-12T14:21:36.135" v="11"/>
      <pc:docMkLst>
        <pc:docMk/>
      </pc:docMkLst>
      <pc:sldChg chg="modSp mod">
        <pc:chgData name="Sound Booth" userId="a5eb99cd2d888d98" providerId="LiveId" clId="{9B849F2A-DECA-434B-86AC-5BDF50CBC6CD}" dt="2021-09-12T12:11:54.980" v="2" actId="20577"/>
        <pc:sldMkLst>
          <pc:docMk/>
          <pc:sldMk cId="0" sldId="260"/>
        </pc:sldMkLst>
        <pc:spChg chg="mod">
          <ac:chgData name="Sound Booth" userId="a5eb99cd2d888d98" providerId="LiveId" clId="{9B849F2A-DECA-434B-86AC-5BDF50CBC6CD}" dt="2021-09-12T12:11:54.980" v="2" actId="20577"/>
          <ac:spMkLst>
            <pc:docMk/>
            <pc:sldMk cId="0" sldId="260"/>
            <ac:spMk id="4" creationId="{00000000-0000-0000-0000-000000000000}"/>
          </ac:spMkLst>
        </pc:spChg>
      </pc:sldChg>
      <pc:sldChg chg="add ord">
        <pc:chgData name="Sound Booth" userId="a5eb99cd2d888d98" providerId="LiveId" clId="{9B849F2A-DECA-434B-86AC-5BDF50CBC6CD}" dt="2021-09-12T12:12:11.355" v="5"/>
        <pc:sldMkLst>
          <pc:docMk/>
          <pc:sldMk cId="873886510" sldId="291"/>
        </pc:sldMkLst>
      </pc:sldChg>
      <pc:sldChg chg="new del">
        <pc:chgData name="Sound Booth" userId="a5eb99cd2d888d98" providerId="LiveId" clId="{9B849F2A-DECA-434B-86AC-5BDF50CBC6CD}" dt="2021-09-12T14:21:29.307" v="8" actId="2696"/>
        <pc:sldMkLst>
          <pc:docMk/>
          <pc:sldMk cId="2170944739" sldId="292"/>
        </pc:sldMkLst>
      </pc:sldChg>
      <pc:sldChg chg="delSp add mod ord">
        <pc:chgData name="Sound Booth" userId="a5eb99cd2d888d98" providerId="LiveId" clId="{9B849F2A-DECA-434B-86AC-5BDF50CBC6CD}" dt="2021-09-12T14:21:36.135" v="11"/>
        <pc:sldMkLst>
          <pc:docMk/>
          <pc:sldMk cId="0" sldId="369"/>
        </pc:sldMkLst>
        <pc:spChg chg="del">
          <ac:chgData name="Sound Booth" userId="a5eb99cd2d888d98" providerId="LiveId" clId="{9B849F2A-DECA-434B-86AC-5BDF50CBC6CD}" dt="2021-09-12T14:21:34.088" v="9" actId="21"/>
          <ac:spMkLst>
            <pc:docMk/>
            <pc:sldMk cId="0" sldId="369"/>
            <ac:spMk id="4" creationId="{D5158459-EEBA-4D72-9496-5C8D5AAA2412}"/>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8" name="Date Placeholder 27"/>
          <p:cNvSpPr>
            <a:spLocks noGrp="1"/>
          </p:cNvSpPr>
          <p:nvPr>
            <p:ph type="dt" sz="half" idx="10"/>
          </p:nvPr>
        </p:nvSpPr>
        <p:spPr/>
        <p:txBody>
          <a:bodyPr/>
          <a:lstStyle/>
          <a:p>
            <a:fld id="{7293F350-2959-46D5-8648-09FF7C6F1662}" type="datetimeFigureOut">
              <a:rPr lang="en-US" smtClean="0"/>
              <a:pPr/>
              <a:t>9/12/2021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10DC81D-C882-4B2B-8072-6586D21CF6E1}" type="slidenum">
              <a:rPr lang="en-US" smtClean="0"/>
              <a:pPr/>
              <a:t>‹#›</a:t>
            </a:fld>
            <a:endParaRPr lang="en-US"/>
          </a:p>
        </p:txBody>
      </p:sp>
      <p:sp>
        <p:nvSpPr>
          <p:cNvPr id="32" name="Rectangle 31"/>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39" name="Rectangle 38"/>
          <p:cNvSpPr/>
          <p:nvPr/>
        </p:nvSpPr>
        <p:spPr>
          <a:xfrm>
            <a:off x="412744" y="680477"/>
            <a:ext cx="6096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0" name="Rectangle 39"/>
          <p:cNvSpPr/>
          <p:nvPr/>
        </p:nvSpPr>
        <p:spPr>
          <a:xfrm>
            <a:off x="35876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41" name="Rectangle 40"/>
          <p:cNvSpPr/>
          <p:nvPr/>
        </p:nvSpPr>
        <p:spPr>
          <a:xfrm>
            <a:off x="333360"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42" name="Rectangle 41"/>
          <p:cNvSpPr/>
          <p:nvPr/>
        </p:nvSpPr>
        <p:spPr>
          <a:xfrm>
            <a:off x="295691"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8" name="Title 7"/>
          <p:cNvSpPr>
            <a:spLocks noGrp="1"/>
          </p:cNvSpPr>
          <p:nvPr>
            <p:ph type="ctrTitle"/>
          </p:nvPr>
        </p:nvSpPr>
        <p:spPr>
          <a:xfrm>
            <a:off x="1219200" y="4343400"/>
            <a:ext cx="103632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en-US"/>
              <a:t>Click to edit Master title style</a:t>
            </a:r>
          </a:p>
        </p:txBody>
      </p:sp>
      <p:sp>
        <p:nvSpPr>
          <p:cNvPr id="9" name="Subtitle 8"/>
          <p:cNvSpPr>
            <a:spLocks noGrp="1"/>
          </p:cNvSpPr>
          <p:nvPr>
            <p:ph type="subTitle" idx="1"/>
          </p:nvPr>
        </p:nvSpPr>
        <p:spPr>
          <a:xfrm>
            <a:off x="1219200" y="2834640"/>
            <a:ext cx="103632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56" name="Rectangle 55"/>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5" name="Rectangle 64"/>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6" name="Rectangle 65"/>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67" name="Rectangle 66"/>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93F350-2959-46D5-8648-09FF7C6F1662}"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C81D-C882-4B2B-8072-6586D21CF6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641600" cy="5851525"/>
          </a:xfrm>
        </p:spPr>
        <p:txBody>
          <a:bodyPr vert="eaVert" anchor="ctr"/>
          <a:lstStyle/>
          <a:p>
            <a:r>
              <a:rPr kumimoji="0" lang="en-US"/>
              <a:t>Click to edit Master title style</a:t>
            </a:r>
          </a:p>
        </p:txBody>
      </p:sp>
      <p:sp>
        <p:nvSpPr>
          <p:cNvPr id="3" name="Vertical Text Placeholder 2"/>
          <p:cNvSpPr>
            <a:spLocks noGrp="1"/>
          </p:cNvSpPr>
          <p:nvPr>
            <p:ph type="body" orient="vert" idx="1"/>
          </p:nvPr>
        </p:nvSpPr>
        <p:spPr>
          <a:xfrm>
            <a:off x="812800" y="274640"/>
            <a:ext cx="78232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93F350-2959-46D5-8648-09FF7C6F1662}"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C81D-C882-4B2B-8072-6586D21CF6E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1" y="2130435"/>
            <a:ext cx="10363200" cy="1470026"/>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8829" indent="0" algn="ctr">
              <a:buNone/>
              <a:defRPr>
                <a:solidFill>
                  <a:schemeClr val="tx1">
                    <a:tint val="75000"/>
                  </a:schemeClr>
                </a:solidFill>
              </a:defRPr>
            </a:lvl2pPr>
            <a:lvl3pPr marL="1217656" indent="0" algn="ctr">
              <a:buNone/>
              <a:defRPr>
                <a:solidFill>
                  <a:schemeClr val="tx1">
                    <a:tint val="75000"/>
                  </a:schemeClr>
                </a:solidFill>
              </a:defRPr>
            </a:lvl3pPr>
            <a:lvl4pPr marL="1826484" indent="0" algn="ctr">
              <a:buNone/>
              <a:defRPr>
                <a:solidFill>
                  <a:schemeClr val="tx1">
                    <a:tint val="75000"/>
                  </a:schemeClr>
                </a:solidFill>
              </a:defRPr>
            </a:lvl4pPr>
            <a:lvl5pPr marL="2435308" indent="0" algn="ctr">
              <a:buNone/>
              <a:defRPr>
                <a:solidFill>
                  <a:schemeClr val="tx1">
                    <a:tint val="75000"/>
                  </a:schemeClr>
                </a:solidFill>
              </a:defRPr>
            </a:lvl5pPr>
            <a:lvl6pPr marL="3044137" indent="0" algn="ctr">
              <a:buNone/>
              <a:defRPr>
                <a:solidFill>
                  <a:schemeClr val="tx1">
                    <a:tint val="75000"/>
                  </a:schemeClr>
                </a:solidFill>
              </a:defRPr>
            </a:lvl6pPr>
            <a:lvl7pPr marL="3652964" indent="0" algn="ctr">
              <a:buNone/>
              <a:defRPr>
                <a:solidFill>
                  <a:schemeClr val="tx1">
                    <a:tint val="75000"/>
                  </a:schemeClr>
                </a:solidFill>
              </a:defRPr>
            </a:lvl7pPr>
            <a:lvl8pPr marL="4261789" indent="0" algn="ctr">
              <a:buNone/>
              <a:defRPr>
                <a:solidFill>
                  <a:schemeClr val="tx1">
                    <a:tint val="75000"/>
                  </a:schemeClr>
                </a:solidFill>
              </a:defRPr>
            </a:lvl8pPr>
            <a:lvl9pPr marL="4870618"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F926CDC8-7CE6-4CB2-B398-57BF99AA60A2}"/>
              </a:ext>
            </a:extLst>
          </p:cNvPr>
          <p:cNvSpPr>
            <a:spLocks noGrp="1"/>
          </p:cNvSpPr>
          <p:nvPr>
            <p:ph type="dt" sz="half" idx="10"/>
          </p:nvPr>
        </p:nvSpPr>
        <p:spPr/>
        <p:txBody>
          <a:bodyPr/>
          <a:lstStyle>
            <a:lvl1pPr>
              <a:defRPr/>
            </a:lvl1pPr>
          </a:lstStyle>
          <a:p>
            <a:pPr>
              <a:defRPr/>
            </a:pPr>
            <a:fld id="{DD75079B-0C8B-4CB9-977E-FC75936EC8B7}" type="datetimeFigureOut">
              <a:rPr lang="en-US"/>
              <a:pPr>
                <a:defRPr/>
              </a:pPr>
              <a:t>9/12/2021</a:t>
            </a:fld>
            <a:endParaRPr lang="en-US"/>
          </a:p>
        </p:txBody>
      </p:sp>
      <p:sp>
        <p:nvSpPr>
          <p:cNvPr id="5" name="Footer Placeholder 4">
            <a:extLst>
              <a:ext uri="{FF2B5EF4-FFF2-40B4-BE49-F238E27FC236}">
                <a16:creationId xmlns:a16="http://schemas.microsoft.com/office/drawing/2014/main" id="{0EEA1DB5-64A8-4CC1-BA1D-1BEA23A28DF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21861E0-C84B-44A5-8791-821F40C9EF40}"/>
              </a:ext>
            </a:extLst>
          </p:cNvPr>
          <p:cNvSpPr>
            <a:spLocks noGrp="1"/>
          </p:cNvSpPr>
          <p:nvPr>
            <p:ph type="sldNum" sz="quarter" idx="12"/>
          </p:nvPr>
        </p:nvSpPr>
        <p:spPr/>
        <p:txBody>
          <a:bodyPr/>
          <a:lstStyle>
            <a:lvl1pPr>
              <a:defRPr/>
            </a:lvl1pPr>
          </a:lstStyle>
          <a:p>
            <a:pPr>
              <a:defRPr/>
            </a:pPr>
            <a:fld id="{C9071808-D5FD-4A8C-9D7D-5E8751C69605}" type="slidenum">
              <a:rPr lang="en-US" altLang="en-US"/>
              <a:pPr>
                <a:defRPr/>
              </a:pPr>
              <a:t>‹#›</a:t>
            </a:fld>
            <a:endParaRPr lang="en-US" altLang="en-US"/>
          </a:p>
        </p:txBody>
      </p:sp>
    </p:spTree>
    <p:extLst>
      <p:ext uri="{BB962C8B-B14F-4D97-AF65-F5344CB8AC3E}">
        <p14:creationId xmlns:p14="http://schemas.microsoft.com/office/powerpoint/2010/main" val="1986069317"/>
      </p:ext>
    </p:extLst>
  </p:cSld>
  <p:clrMapOvr>
    <a:masterClrMapping/>
  </p:clrMapOvr>
  <p:transition spd="med" advClick="0" advTm="13000">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BE9F53-28C3-45D9-AA88-33002DD76090}"/>
              </a:ext>
            </a:extLst>
          </p:cNvPr>
          <p:cNvSpPr>
            <a:spLocks noGrp="1"/>
          </p:cNvSpPr>
          <p:nvPr>
            <p:ph type="dt" sz="half" idx="10"/>
          </p:nvPr>
        </p:nvSpPr>
        <p:spPr/>
        <p:txBody>
          <a:bodyPr/>
          <a:lstStyle>
            <a:lvl1pPr>
              <a:defRPr/>
            </a:lvl1pPr>
          </a:lstStyle>
          <a:p>
            <a:pPr>
              <a:defRPr/>
            </a:pPr>
            <a:fld id="{91ED06AF-2C76-4DDA-946F-2E088F00DAA9}" type="datetimeFigureOut">
              <a:rPr lang="en-US"/>
              <a:pPr>
                <a:defRPr/>
              </a:pPr>
              <a:t>9/12/2021</a:t>
            </a:fld>
            <a:endParaRPr lang="en-US"/>
          </a:p>
        </p:txBody>
      </p:sp>
      <p:sp>
        <p:nvSpPr>
          <p:cNvPr id="5" name="Footer Placeholder 4">
            <a:extLst>
              <a:ext uri="{FF2B5EF4-FFF2-40B4-BE49-F238E27FC236}">
                <a16:creationId xmlns:a16="http://schemas.microsoft.com/office/drawing/2014/main" id="{85AF2C77-F82D-416F-85D1-C99490C2F347}"/>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D0728024-1973-45C7-9831-8252ECB7A8C6}"/>
              </a:ext>
            </a:extLst>
          </p:cNvPr>
          <p:cNvSpPr>
            <a:spLocks noGrp="1"/>
          </p:cNvSpPr>
          <p:nvPr>
            <p:ph type="sldNum" sz="quarter" idx="12"/>
          </p:nvPr>
        </p:nvSpPr>
        <p:spPr/>
        <p:txBody>
          <a:bodyPr/>
          <a:lstStyle>
            <a:lvl1pPr>
              <a:defRPr/>
            </a:lvl1pPr>
          </a:lstStyle>
          <a:p>
            <a:pPr>
              <a:defRPr/>
            </a:pPr>
            <a:fld id="{20AA23AC-6004-4A5E-BF07-DB5A79EE587D}" type="slidenum">
              <a:rPr lang="en-US" altLang="en-US"/>
              <a:pPr>
                <a:defRPr/>
              </a:pPr>
              <a:t>‹#›</a:t>
            </a:fld>
            <a:endParaRPr lang="en-US" altLang="en-US"/>
          </a:p>
        </p:txBody>
      </p:sp>
    </p:spTree>
    <p:extLst>
      <p:ext uri="{BB962C8B-B14F-4D97-AF65-F5344CB8AC3E}">
        <p14:creationId xmlns:p14="http://schemas.microsoft.com/office/powerpoint/2010/main" val="4132794585"/>
      </p:ext>
    </p:extLst>
  </p:cSld>
  <p:clrMapOvr>
    <a:masterClrMapping/>
  </p:clrMapOvr>
  <p:transition spd="med" advClick="0" advTm="13000">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5329"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6"/>
          </a:xfrm>
        </p:spPr>
        <p:txBody>
          <a:bodyPr anchor="b"/>
          <a:lstStyle>
            <a:lvl1pPr marL="0" indent="0">
              <a:buNone/>
              <a:defRPr sz="2665">
                <a:solidFill>
                  <a:schemeClr val="tx1">
                    <a:tint val="75000"/>
                  </a:schemeClr>
                </a:solidFill>
              </a:defRPr>
            </a:lvl1pPr>
            <a:lvl2pPr marL="608829" indent="0">
              <a:buNone/>
              <a:defRPr sz="2398">
                <a:solidFill>
                  <a:schemeClr val="tx1">
                    <a:tint val="75000"/>
                  </a:schemeClr>
                </a:solidFill>
              </a:defRPr>
            </a:lvl2pPr>
            <a:lvl3pPr marL="1217656" indent="0">
              <a:buNone/>
              <a:defRPr sz="2132">
                <a:solidFill>
                  <a:schemeClr val="tx1">
                    <a:tint val="75000"/>
                  </a:schemeClr>
                </a:solidFill>
              </a:defRPr>
            </a:lvl3pPr>
            <a:lvl4pPr marL="1826484" indent="0">
              <a:buNone/>
              <a:defRPr sz="1865">
                <a:solidFill>
                  <a:schemeClr val="tx1">
                    <a:tint val="75000"/>
                  </a:schemeClr>
                </a:solidFill>
              </a:defRPr>
            </a:lvl4pPr>
            <a:lvl5pPr marL="2435308" indent="0">
              <a:buNone/>
              <a:defRPr sz="1865">
                <a:solidFill>
                  <a:schemeClr val="tx1">
                    <a:tint val="75000"/>
                  </a:schemeClr>
                </a:solidFill>
              </a:defRPr>
            </a:lvl5pPr>
            <a:lvl6pPr marL="3044137" indent="0">
              <a:buNone/>
              <a:defRPr sz="1865">
                <a:solidFill>
                  <a:schemeClr val="tx1">
                    <a:tint val="75000"/>
                  </a:schemeClr>
                </a:solidFill>
              </a:defRPr>
            </a:lvl6pPr>
            <a:lvl7pPr marL="3652964" indent="0">
              <a:buNone/>
              <a:defRPr sz="1865">
                <a:solidFill>
                  <a:schemeClr val="tx1">
                    <a:tint val="75000"/>
                  </a:schemeClr>
                </a:solidFill>
              </a:defRPr>
            </a:lvl7pPr>
            <a:lvl8pPr marL="4261789" indent="0">
              <a:buNone/>
              <a:defRPr sz="1865">
                <a:solidFill>
                  <a:schemeClr val="tx1">
                    <a:tint val="75000"/>
                  </a:schemeClr>
                </a:solidFill>
              </a:defRPr>
            </a:lvl8pPr>
            <a:lvl9pPr marL="4870618" indent="0">
              <a:buNone/>
              <a:defRPr sz="1865">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784BA7D-B359-49FC-978B-C4B841EB6D78}"/>
              </a:ext>
            </a:extLst>
          </p:cNvPr>
          <p:cNvSpPr>
            <a:spLocks noGrp="1"/>
          </p:cNvSpPr>
          <p:nvPr>
            <p:ph type="dt" sz="half" idx="10"/>
          </p:nvPr>
        </p:nvSpPr>
        <p:spPr/>
        <p:txBody>
          <a:bodyPr/>
          <a:lstStyle>
            <a:lvl1pPr>
              <a:defRPr/>
            </a:lvl1pPr>
          </a:lstStyle>
          <a:p>
            <a:pPr>
              <a:defRPr/>
            </a:pPr>
            <a:fld id="{DFFEB408-D093-4F01-B232-6C37ACB15A85}" type="datetimeFigureOut">
              <a:rPr lang="en-US"/>
              <a:pPr>
                <a:defRPr/>
              </a:pPr>
              <a:t>9/12/2021</a:t>
            </a:fld>
            <a:endParaRPr lang="en-US"/>
          </a:p>
        </p:txBody>
      </p:sp>
      <p:sp>
        <p:nvSpPr>
          <p:cNvPr id="5" name="Footer Placeholder 4">
            <a:extLst>
              <a:ext uri="{FF2B5EF4-FFF2-40B4-BE49-F238E27FC236}">
                <a16:creationId xmlns:a16="http://schemas.microsoft.com/office/drawing/2014/main" id="{690BC9C6-125D-47F7-B1D8-3D5C6A96C00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AC1794-35B3-4571-A949-D07326B25302}"/>
              </a:ext>
            </a:extLst>
          </p:cNvPr>
          <p:cNvSpPr>
            <a:spLocks noGrp="1"/>
          </p:cNvSpPr>
          <p:nvPr>
            <p:ph type="sldNum" sz="quarter" idx="12"/>
          </p:nvPr>
        </p:nvSpPr>
        <p:spPr/>
        <p:txBody>
          <a:bodyPr/>
          <a:lstStyle>
            <a:lvl1pPr>
              <a:defRPr/>
            </a:lvl1pPr>
          </a:lstStyle>
          <a:p>
            <a:pPr>
              <a:defRPr/>
            </a:pPr>
            <a:fld id="{903C1F85-BF50-4059-91BC-ABA6449B267D}" type="slidenum">
              <a:rPr lang="en-US" altLang="en-US"/>
              <a:pPr>
                <a:defRPr/>
              </a:pPr>
              <a:t>‹#›</a:t>
            </a:fld>
            <a:endParaRPr lang="en-US" altLang="en-US"/>
          </a:p>
        </p:txBody>
      </p:sp>
    </p:spTree>
    <p:extLst>
      <p:ext uri="{BB962C8B-B14F-4D97-AF65-F5344CB8AC3E}">
        <p14:creationId xmlns:p14="http://schemas.microsoft.com/office/powerpoint/2010/main" val="2248633996"/>
      </p:ext>
    </p:extLst>
  </p:cSld>
  <p:clrMapOvr>
    <a:masterClrMapping/>
  </p:clrMapOvr>
  <p:transition spd="med" advClick="0" advTm="13000">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3730"/>
            </a:lvl1pPr>
            <a:lvl2pPr>
              <a:defRPr sz="3198"/>
            </a:lvl2pPr>
            <a:lvl3pPr>
              <a:defRPr sz="2665"/>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3730"/>
            </a:lvl1pPr>
            <a:lvl2pPr>
              <a:defRPr sz="3198"/>
            </a:lvl2pPr>
            <a:lvl3pPr>
              <a:defRPr sz="2665"/>
            </a:lvl3pPr>
            <a:lvl4pPr>
              <a:defRPr sz="2398"/>
            </a:lvl4pPr>
            <a:lvl5pPr>
              <a:defRPr sz="2398"/>
            </a:lvl5pPr>
            <a:lvl6pPr>
              <a:defRPr sz="2398"/>
            </a:lvl6pPr>
            <a:lvl7pPr>
              <a:defRPr sz="2398"/>
            </a:lvl7pPr>
            <a:lvl8pPr>
              <a:defRPr sz="2398"/>
            </a:lvl8pPr>
            <a:lvl9pPr>
              <a:defRPr sz="239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3A4C137C-38DC-4275-BC2B-8BC8FEEB0446}"/>
              </a:ext>
            </a:extLst>
          </p:cNvPr>
          <p:cNvSpPr>
            <a:spLocks noGrp="1"/>
          </p:cNvSpPr>
          <p:nvPr>
            <p:ph type="dt" sz="half" idx="10"/>
          </p:nvPr>
        </p:nvSpPr>
        <p:spPr/>
        <p:txBody>
          <a:bodyPr/>
          <a:lstStyle>
            <a:lvl1pPr>
              <a:defRPr/>
            </a:lvl1pPr>
          </a:lstStyle>
          <a:p>
            <a:pPr>
              <a:defRPr/>
            </a:pPr>
            <a:fld id="{DDE52894-4849-4D06-9220-C3EF3306DB04}" type="datetimeFigureOut">
              <a:rPr lang="en-US"/>
              <a:pPr>
                <a:defRPr/>
              </a:pPr>
              <a:t>9/12/2021</a:t>
            </a:fld>
            <a:endParaRPr lang="en-US"/>
          </a:p>
        </p:txBody>
      </p:sp>
      <p:sp>
        <p:nvSpPr>
          <p:cNvPr id="6" name="Footer Placeholder 4">
            <a:extLst>
              <a:ext uri="{FF2B5EF4-FFF2-40B4-BE49-F238E27FC236}">
                <a16:creationId xmlns:a16="http://schemas.microsoft.com/office/drawing/2014/main" id="{EB9C467C-CEC4-4B2A-9130-86B0C6A11500}"/>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0D733D-307D-4204-9120-6BC3440AE80C}"/>
              </a:ext>
            </a:extLst>
          </p:cNvPr>
          <p:cNvSpPr>
            <a:spLocks noGrp="1"/>
          </p:cNvSpPr>
          <p:nvPr>
            <p:ph type="sldNum" sz="quarter" idx="12"/>
          </p:nvPr>
        </p:nvSpPr>
        <p:spPr/>
        <p:txBody>
          <a:bodyPr/>
          <a:lstStyle>
            <a:lvl1pPr>
              <a:defRPr/>
            </a:lvl1pPr>
          </a:lstStyle>
          <a:p>
            <a:pPr>
              <a:defRPr/>
            </a:pPr>
            <a:fld id="{D3F4AE23-2537-490F-A40F-C988376793BE}" type="slidenum">
              <a:rPr lang="en-US" altLang="en-US"/>
              <a:pPr>
                <a:defRPr/>
              </a:pPr>
              <a:t>‹#›</a:t>
            </a:fld>
            <a:endParaRPr lang="en-US" altLang="en-US"/>
          </a:p>
        </p:txBody>
      </p:sp>
    </p:spTree>
    <p:extLst>
      <p:ext uri="{BB962C8B-B14F-4D97-AF65-F5344CB8AC3E}">
        <p14:creationId xmlns:p14="http://schemas.microsoft.com/office/powerpoint/2010/main" val="3676931649"/>
      </p:ext>
    </p:extLst>
  </p:cSld>
  <p:clrMapOvr>
    <a:masterClrMapping/>
  </p:clrMapOvr>
  <p:transition spd="med" advClick="0" advTm="13000">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3198" b="1"/>
            </a:lvl1pPr>
            <a:lvl2pPr marL="608829" indent="0">
              <a:buNone/>
              <a:defRPr sz="2665" b="1"/>
            </a:lvl2pPr>
            <a:lvl3pPr marL="1217656" indent="0">
              <a:buNone/>
              <a:defRPr sz="2398" b="1"/>
            </a:lvl3pPr>
            <a:lvl4pPr marL="1826484" indent="0">
              <a:buNone/>
              <a:defRPr sz="2132" b="1"/>
            </a:lvl4pPr>
            <a:lvl5pPr marL="2435308" indent="0">
              <a:buNone/>
              <a:defRPr sz="2132" b="1"/>
            </a:lvl5pPr>
            <a:lvl6pPr marL="3044137" indent="0">
              <a:buNone/>
              <a:defRPr sz="2132" b="1"/>
            </a:lvl6pPr>
            <a:lvl7pPr marL="3652964" indent="0">
              <a:buNone/>
              <a:defRPr sz="2132" b="1"/>
            </a:lvl7pPr>
            <a:lvl8pPr marL="4261789" indent="0">
              <a:buNone/>
              <a:defRPr sz="2132" b="1"/>
            </a:lvl8pPr>
            <a:lvl9pPr marL="4870618" indent="0">
              <a:buNone/>
              <a:defRPr sz="2132"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3198"/>
            </a:lvl1pPr>
            <a:lvl2pPr>
              <a:defRPr sz="2665"/>
            </a:lvl2pPr>
            <a:lvl3pPr>
              <a:defRPr sz="2398"/>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8" y="1535115"/>
            <a:ext cx="5389034" cy="639763"/>
          </a:xfrm>
        </p:spPr>
        <p:txBody>
          <a:bodyPr anchor="b"/>
          <a:lstStyle>
            <a:lvl1pPr marL="0" indent="0">
              <a:buNone/>
              <a:defRPr sz="3198" b="1"/>
            </a:lvl1pPr>
            <a:lvl2pPr marL="608829" indent="0">
              <a:buNone/>
              <a:defRPr sz="2665" b="1"/>
            </a:lvl2pPr>
            <a:lvl3pPr marL="1217656" indent="0">
              <a:buNone/>
              <a:defRPr sz="2398" b="1"/>
            </a:lvl3pPr>
            <a:lvl4pPr marL="1826484" indent="0">
              <a:buNone/>
              <a:defRPr sz="2132" b="1"/>
            </a:lvl4pPr>
            <a:lvl5pPr marL="2435308" indent="0">
              <a:buNone/>
              <a:defRPr sz="2132" b="1"/>
            </a:lvl5pPr>
            <a:lvl6pPr marL="3044137" indent="0">
              <a:buNone/>
              <a:defRPr sz="2132" b="1"/>
            </a:lvl6pPr>
            <a:lvl7pPr marL="3652964" indent="0">
              <a:buNone/>
              <a:defRPr sz="2132" b="1"/>
            </a:lvl7pPr>
            <a:lvl8pPr marL="4261789" indent="0">
              <a:buNone/>
              <a:defRPr sz="2132" b="1"/>
            </a:lvl8pPr>
            <a:lvl9pPr marL="4870618" indent="0">
              <a:buNone/>
              <a:defRPr sz="2132" b="1"/>
            </a:lvl9pPr>
          </a:lstStyle>
          <a:p>
            <a:pPr lvl="0"/>
            <a:r>
              <a:rPr lang="en-US"/>
              <a:t>Click to edit Master text styles</a:t>
            </a:r>
          </a:p>
        </p:txBody>
      </p:sp>
      <p:sp>
        <p:nvSpPr>
          <p:cNvPr id="6" name="Content Placeholder 5"/>
          <p:cNvSpPr>
            <a:spLocks noGrp="1"/>
          </p:cNvSpPr>
          <p:nvPr>
            <p:ph sz="quarter" idx="4"/>
          </p:nvPr>
        </p:nvSpPr>
        <p:spPr>
          <a:xfrm>
            <a:off x="6193378" y="2174876"/>
            <a:ext cx="5389034" cy="3951288"/>
          </a:xfrm>
        </p:spPr>
        <p:txBody>
          <a:bodyPr/>
          <a:lstStyle>
            <a:lvl1pPr>
              <a:defRPr sz="3198"/>
            </a:lvl1pPr>
            <a:lvl2pPr>
              <a:defRPr sz="2665"/>
            </a:lvl2pPr>
            <a:lvl3pPr>
              <a:defRPr sz="2398"/>
            </a:lvl3pPr>
            <a:lvl4pPr>
              <a:defRPr sz="2132"/>
            </a:lvl4pPr>
            <a:lvl5pPr>
              <a:defRPr sz="2132"/>
            </a:lvl5pPr>
            <a:lvl6pPr>
              <a:defRPr sz="2132"/>
            </a:lvl6pPr>
            <a:lvl7pPr>
              <a:defRPr sz="2132"/>
            </a:lvl7pPr>
            <a:lvl8pPr>
              <a:defRPr sz="2132"/>
            </a:lvl8pPr>
            <a:lvl9pPr>
              <a:defRPr sz="213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8FB339F-10DD-42C8-9336-3810E44DDA71}"/>
              </a:ext>
            </a:extLst>
          </p:cNvPr>
          <p:cNvSpPr>
            <a:spLocks noGrp="1"/>
          </p:cNvSpPr>
          <p:nvPr>
            <p:ph type="dt" sz="half" idx="10"/>
          </p:nvPr>
        </p:nvSpPr>
        <p:spPr/>
        <p:txBody>
          <a:bodyPr/>
          <a:lstStyle>
            <a:lvl1pPr>
              <a:defRPr/>
            </a:lvl1pPr>
          </a:lstStyle>
          <a:p>
            <a:pPr>
              <a:defRPr/>
            </a:pPr>
            <a:fld id="{FD1CC418-55BC-49CD-8D55-8FFA774E1DB0}" type="datetimeFigureOut">
              <a:rPr lang="en-US"/>
              <a:pPr>
                <a:defRPr/>
              </a:pPr>
              <a:t>9/12/2021</a:t>
            </a:fld>
            <a:endParaRPr lang="en-US"/>
          </a:p>
        </p:txBody>
      </p:sp>
      <p:sp>
        <p:nvSpPr>
          <p:cNvPr id="8" name="Footer Placeholder 4">
            <a:extLst>
              <a:ext uri="{FF2B5EF4-FFF2-40B4-BE49-F238E27FC236}">
                <a16:creationId xmlns:a16="http://schemas.microsoft.com/office/drawing/2014/main" id="{64CA2116-2423-4E0D-B925-7DEA67DCD417}"/>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90A7A564-F572-41A6-91C0-C4D1BFEEBB49}"/>
              </a:ext>
            </a:extLst>
          </p:cNvPr>
          <p:cNvSpPr>
            <a:spLocks noGrp="1"/>
          </p:cNvSpPr>
          <p:nvPr>
            <p:ph type="sldNum" sz="quarter" idx="12"/>
          </p:nvPr>
        </p:nvSpPr>
        <p:spPr/>
        <p:txBody>
          <a:bodyPr/>
          <a:lstStyle>
            <a:lvl1pPr>
              <a:defRPr/>
            </a:lvl1pPr>
          </a:lstStyle>
          <a:p>
            <a:pPr>
              <a:defRPr/>
            </a:pPr>
            <a:fld id="{00FE4AEC-1490-4CD0-9837-99E6C5693B53}" type="slidenum">
              <a:rPr lang="en-US" altLang="en-US"/>
              <a:pPr>
                <a:defRPr/>
              </a:pPr>
              <a:t>‹#›</a:t>
            </a:fld>
            <a:endParaRPr lang="en-US" altLang="en-US"/>
          </a:p>
        </p:txBody>
      </p:sp>
    </p:spTree>
    <p:extLst>
      <p:ext uri="{BB962C8B-B14F-4D97-AF65-F5344CB8AC3E}">
        <p14:creationId xmlns:p14="http://schemas.microsoft.com/office/powerpoint/2010/main" val="3203693005"/>
      </p:ext>
    </p:extLst>
  </p:cSld>
  <p:clrMapOvr>
    <a:masterClrMapping/>
  </p:clrMapOvr>
  <p:transition spd="med" advClick="0" advTm="13000">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88A8ED71-D8C4-4B38-AC1C-4B7056A4DF92}"/>
              </a:ext>
            </a:extLst>
          </p:cNvPr>
          <p:cNvSpPr>
            <a:spLocks noGrp="1"/>
          </p:cNvSpPr>
          <p:nvPr>
            <p:ph type="dt" sz="half" idx="10"/>
          </p:nvPr>
        </p:nvSpPr>
        <p:spPr/>
        <p:txBody>
          <a:bodyPr/>
          <a:lstStyle>
            <a:lvl1pPr>
              <a:defRPr/>
            </a:lvl1pPr>
          </a:lstStyle>
          <a:p>
            <a:pPr>
              <a:defRPr/>
            </a:pPr>
            <a:fld id="{781389F0-02E8-4530-AF94-43B4B55F756F}" type="datetimeFigureOut">
              <a:rPr lang="en-US"/>
              <a:pPr>
                <a:defRPr/>
              </a:pPr>
              <a:t>9/12/2021</a:t>
            </a:fld>
            <a:endParaRPr lang="en-US"/>
          </a:p>
        </p:txBody>
      </p:sp>
      <p:sp>
        <p:nvSpPr>
          <p:cNvPr id="4" name="Footer Placeholder 4">
            <a:extLst>
              <a:ext uri="{FF2B5EF4-FFF2-40B4-BE49-F238E27FC236}">
                <a16:creationId xmlns:a16="http://schemas.microsoft.com/office/drawing/2014/main" id="{C78CD72E-3A3E-4F52-A8F4-F370B452E60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BA8E17A-BA0F-4FC3-AF36-B66B922A7A38}"/>
              </a:ext>
            </a:extLst>
          </p:cNvPr>
          <p:cNvSpPr>
            <a:spLocks noGrp="1"/>
          </p:cNvSpPr>
          <p:nvPr>
            <p:ph type="sldNum" sz="quarter" idx="12"/>
          </p:nvPr>
        </p:nvSpPr>
        <p:spPr/>
        <p:txBody>
          <a:bodyPr/>
          <a:lstStyle>
            <a:lvl1pPr>
              <a:defRPr/>
            </a:lvl1pPr>
          </a:lstStyle>
          <a:p>
            <a:pPr>
              <a:defRPr/>
            </a:pPr>
            <a:fld id="{E4EE8829-10FA-4AB9-BD10-99CE0B556309}" type="slidenum">
              <a:rPr lang="en-US" altLang="en-US"/>
              <a:pPr>
                <a:defRPr/>
              </a:pPr>
              <a:t>‹#›</a:t>
            </a:fld>
            <a:endParaRPr lang="en-US" altLang="en-US"/>
          </a:p>
        </p:txBody>
      </p:sp>
    </p:spTree>
    <p:extLst>
      <p:ext uri="{BB962C8B-B14F-4D97-AF65-F5344CB8AC3E}">
        <p14:creationId xmlns:p14="http://schemas.microsoft.com/office/powerpoint/2010/main" val="3627075182"/>
      </p:ext>
    </p:extLst>
  </p:cSld>
  <p:clrMapOvr>
    <a:masterClrMapping/>
  </p:clrMapOvr>
  <p:transition spd="med" advClick="0" advTm="13000">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A69C6886-1B79-4422-86F7-76F6485739DA}"/>
              </a:ext>
            </a:extLst>
          </p:cNvPr>
          <p:cNvSpPr>
            <a:spLocks noGrp="1"/>
          </p:cNvSpPr>
          <p:nvPr>
            <p:ph type="dt" sz="half" idx="10"/>
          </p:nvPr>
        </p:nvSpPr>
        <p:spPr/>
        <p:txBody>
          <a:bodyPr/>
          <a:lstStyle>
            <a:lvl1pPr>
              <a:defRPr/>
            </a:lvl1pPr>
          </a:lstStyle>
          <a:p>
            <a:pPr>
              <a:defRPr/>
            </a:pPr>
            <a:fld id="{8B7B83F8-ADEE-4B6C-9B55-C9447B246153}" type="datetimeFigureOut">
              <a:rPr lang="en-US"/>
              <a:pPr>
                <a:defRPr/>
              </a:pPr>
              <a:t>9/12/2021</a:t>
            </a:fld>
            <a:endParaRPr lang="en-US"/>
          </a:p>
        </p:txBody>
      </p:sp>
      <p:sp>
        <p:nvSpPr>
          <p:cNvPr id="3" name="Footer Placeholder 4">
            <a:extLst>
              <a:ext uri="{FF2B5EF4-FFF2-40B4-BE49-F238E27FC236}">
                <a16:creationId xmlns:a16="http://schemas.microsoft.com/office/drawing/2014/main" id="{4AB77FDA-5BEF-415A-BF91-27E4A33505A5}"/>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38BD230A-5D00-4FED-925C-83A10AF3339E}"/>
              </a:ext>
            </a:extLst>
          </p:cNvPr>
          <p:cNvSpPr>
            <a:spLocks noGrp="1"/>
          </p:cNvSpPr>
          <p:nvPr>
            <p:ph type="sldNum" sz="quarter" idx="12"/>
          </p:nvPr>
        </p:nvSpPr>
        <p:spPr/>
        <p:txBody>
          <a:bodyPr/>
          <a:lstStyle>
            <a:lvl1pPr>
              <a:defRPr/>
            </a:lvl1pPr>
          </a:lstStyle>
          <a:p>
            <a:pPr>
              <a:defRPr/>
            </a:pPr>
            <a:fld id="{0C58FD92-FFB7-4C5E-8F02-CC43EE5D82DD}" type="slidenum">
              <a:rPr lang="en-US" altLang="en-US"/>
              <a:pPr>
                <a:defRPr/>
              </a:pPr>
              <a:t>‹#›</a:t>
            </a:fld>
            <a:endParaRPr lang="en-US" altLang="en-US"/>
          </a:p>
        </p:txBody>
      </p:sp>
    </p:spTree>
    <p:extLst>
      <p:ext uri="{BB962C8B-B14F-4D97-AF65-F5344CB8AC3E}">
        <p14:creationId xmlns:p14="http://schemas.microsoft.com/office/powerpoint/2010/main" val="28844902"/>
      </p:ext>
    </p:extLst>
  </p:cSld>
  <p:clrMapOvr>
    <a:masterClrMapping/>
  </p:clrMapOvr>
  <p:transition spd="med" advClick="0" advTm="13000">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5" b="1"/>
            </a:lvl1pPr>
          </a:lstStyle>
          <a:p>
            <a:r>
              <a:rPr lang="en-US"/>
              <a:t>Click to edit Master title style</a:t>
            </a:r>
          </a:p>
        </p:txBody>
      </p:sp>
      <p:sp>
        <p:nvSpPr>
          <p:cNvPr id="3" name="Content Placeholder 2"/>
          <p:cNvSpPr>
            <a:spLocks noGrp="1"/>
          </p:cNvSpPr>
          <p:nvPr>
            <p:ph idx="1"/>
          </p:nvPr>
        </p:nvSpPr>
        <p:spPr>
          <a:xfrm>
            <a:off x="4766733" y="273055"/>
            <a:ext cx="6815667" cy="5853114"/>
          </a:xfrm>
        </p:spPr>
        <p:txBody>
          <a:bodyPr/>
          <a:lstStyle>
            <a:lvl1pPr>
              <a:defRPr sz="4264"/>
            </a:lvl1pPr>
            <a:lvl2pPr>
              <a:defRPr sz="3730"/>
            </a:lvl2pPr>
            <a:lvl3pPr>
              <a:defRPr sz="3198"/>
            </a:lvl3pPr>
            <a:lvl4pPr>
              <a:defRPr sz="2665"/>
            </a:lvl4pPr>
            <a:lvl5pPr>
              <a:defRPr sz="2665"/>
            </a:lvl5pPr>
            <a:lvl6pPr>
              <a:defRPr sz="2665"/>
            </a:lvl6pPr>
            <a:lvl7pPr>
              <a:defRPr sz="2665"/>
            </a:lvl7pPr>
            <a:lvl8pPr>
              <a:defRPr sz="2665"/>
            </a:lvl8pPr>
            <a:lvl9pPr>
              <a:defRPr sz="266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6"/>
            <a:ext cx="4011084" cy="4691063"/>
          </a:xfrm>
        </p:spPr>
        <p:txBody>
          <a:bodyPr/>
          <a:lstStyle>
            <a:lvl1pPr marL="0" indent="0">
              <a:buNone/>
              <a:defRPr sz="1865"/>
            </a:lvl1pPr>
            <a:lvl2pPr marL="608829" indent="0">
              <a:buNone/>
              <a:defRPr sz="1598"/>
            </a:lvl2pPr>
            <a:lvl3pPr marL="1217656" indent="0">
              <a:buNone/>
              <a:defRPr sz="1332"/>
            </a:lvl3pPr>
            <a:lvl4pPr marL="1826484" indent="0">
              <a:buNone/>
              <a:defRPr sz="1198"/>
            </a:lvl4pPr>
            <a:lvl5pPr marL="2435308" indent="0">
              <a:buNone/>
              <a:defRPr sz="1198"/>
            </a:lvl5pPr>
            <a:lvl6pPr marL="3044137" indent="0">
              <a:buNone/>
              <a:defRPr sz="1198"/>
            </a:lvl6pPr>
            <a:lvl7pPr marL="3652964" indent="0">
              <a:buNone/>
              <a:defRPr sz="1198"/>
            </a:lvl7pPr>
            <a:lvl8pPr marL="4261789" indent="0">
              <a:buNone/>
              <a:defRPr sz="1198"/>
            </a:lvl8pPr>
            <a:lvl9pPr marL="4870618" indent="0">
              <a:buNone/>
              <a:defRPr sz="1198"/>
            </a:lvl9pPr>
          </a:lstStyle>
          <a:p>
            <a:pPr lvl="0"/>
            <a:r>
              <a:rPr lang="en-US"/>
              <a:t>Click to edit Master text styles</a:t>
            </a:r>
          </a:p>
        </p:txBody>
      </p:sp>
      <p:sp>
        <p:nvSpPr>
          <p:cNvPr id="5" name="Date Placeholder 3">
            <a:extLst>
              <a:ext uri="{FF2B5EF4-FFF2-40B4-BE49-F238E27FC236}">
                <a16:creationId xmlns:a16="http://schemas.microsoft.com/office/drawing/2014/main" id="{116DB1F8-4B57-43D0-884B-CE0A590CD0B7}"/>
              </a:ext>
            </a:extLst>
          </p:cNvPr>
          <p:cNvSpPr>
            <a:spLocks noGrp="1"/>
          </p:cNvSpPr>
          <p:nvPr>
            <p:ph type="dt" sz="half" idx="10"/>
          </p:nvPr>
        </p:nvSpPr>
        <p:spPr/>
        <p:txBody>
          <a:bodyPr/>
          <a:lstStyle>
            <a:lvl1pPr>
              <a:defRPr/>
            </a:lvl1pPr>
          </a:lstStyle>
          <a:p>
            <a:pPr>
              <a:defRPr/>
            </a:pPr>
            <a:fld id="{97FB16DE-5693-45CD-A010-C80AFC6BA82C}" type="datetimeFigureOut">
              <a:rPr lang="en-US"/>
              <a:pPr>
                <a:defRPr/>
              </a:pPr>
              <a:t>9/12/2021</a:t>
            </a:fld>
            <a:endParaRPr lang="en-US"/>
          </a:p>
        </p:txBody>
      </p:sp>
      <p:sp>
        <p:nvSpPr>
          <p:cNvPr id="6" name="Footer Placeholder 4">
            <a:extLst>
              <a:ext uri="{FF2B5EF4-FFF2-40B4-BE49-F238E27FC236}">
                <a16:creationId xmlns:a16="http://schemas.microsoft.com/office/drawing/2014/main" id="{3233B448-4E6E-47F9-9EB6-7BF8887CC8AB}"/>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5BAD7A2-68AA-4C73-A87B-DD9A8877D06F}"/>
              </a:ext>
            </a:extLst>
          </p:cNvPr>
          <p:cNvSpPr>
            <a:spLocks noGrp="1"/>
          </p:cNvSpPr>
          <p:nvPr>
            <p:ph type="sldNum" sz="quarter" idx="12"/>
          </p:nvPr>
        </p:nvSpPr>
        <p:spPr/>
        <p:txBody>
          <a:bodyPr/>
          <a:lstStyle>
            <a:lvl1pPr>
              <a:defRPr/>
            </a:lvl1pPr>
          </a:lstStyle>
          <a:p>
            <a:pPr>
              <a:defRPr/>
            </a:pPr>
            <a:fld id="{C56E1A38-0FC2-47FE-96FA-D1AABB1D5D12}" type="slidenum">
              <a:rPr lang="en-US" altLang="en-US"/>
              <a:pPr>
                <a:defRPr/>
              </a:pPr>
              <a:t>‹#›</a:t>
            </a:fld>
            <a:endParaRPr lang="en-US" altLang="en-US"/>
          </a:p>
        </p:txBody>
      </p:sp>
    </p:spTree>
    <p:extLst>
      <p:ext uri="{BB962C8B-B14F-4D97-AF65-F5344CB8AC3E}">
        <p14:creationId xmlns:p14="http://schemas.microsoft.com/office/powerpoint/2010/main" val="2794034832"/>
      </p:ext>
    </p:extLst>
  </p:cSld>
  <p:clrMapOvr>
    <a:masterClrMapping/>
  </p:clrMapOvr>
  <p:transition spd="med" advClick="0" advTm="13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293F350-2959-46D5-8648-09FF7C6F1662}"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C81D-C882-4B2B-8072-6586D21CF6E1}"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1"/>
            <a:ext cx="7315200" cy="566739"/>
          </a:xfrm>
        </p:spPr>
        <p:txBody>
          <a:bodyPr anchor="b"/>
          <a:lstStyle>
            <a:lvl1pPr algn="l">
              <a:defRPr sz="2665"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rtlCol="0">
            <a:normAutofit/>
          </a:bodyPr>
          <a:lstStyle>
            <a:lvl1pPr marL="0" indent="0">
              <a:buNone/>
              <a:defRPr sz="4264"/>
            </a:lvl1pPr>
            <a:lvl2pPr marL="608829" indent="0">
              <a:buNone/>
              <a:defRPr sz="3730"/>
            </a:lvl2pPr>
            <a:lvl3pPr marL="1217656" indent="0">
              <a:buNone/>
              <a:defRPr sz="3198"/>
            </a:lvl3pPr>
            <a:lvl4pPr marL="1826484" indent="0">
              <a:buNone/>
              <a:defRPr sz="2665"/>
            </a:lvl4pPr>
            <a:lvl5pPr marL="2435308" indent="0">
              <a:buNone/>
              <a:defRPr sz="2665"/>
            </a:lvl5pPr>
            <a:lvl6pPr marL="3044137" indent="0">
              <a:buNone/>
              <a:defRPr sz="2665"/>
            </a:lvl6pPr>
            <a:lvl7pPr marL="3652964" indent="0">
              <a:buNone/>
              <a:defRPr sz="2665"/>
            </a:lvl7pPr>
            <a:lvl8pPr marL="4261789" indent="0">
              <a:buNone/>
              <a:defRPr sz="2665"/>
            </a:lvl8pPr>
            <a:lvl9pPr marL="4870618" indent="0">
              <a:buNone/>
              <a:defRPr sz="2665"/>
            </a:lvl9pPr>
          </a:lstStyle>
          <a:p>
            <a:pPr lvl="0"/>
            <a:endParaRPr lang="en-US" noProof="0"/>
          </a:p>
        </p:txBody>
      </p:sp>
      <p:sp>
        <p:nvSpPr>
          <p:cNvPr id="4" name="Text Placeholder 3"/>
          <p:cNvSpPr>
            <a:spLocks noGrp="1"/>
          </p:cNvSpPr>
          <p:nvPr>
            <p:ph type="body" sz="half" idx="2"/>
          </p:nvPr>
        </p:nvSpPr>
        <p:spPr>
          <a:xfrm>
            <a:off x="2389718" y="5367340"/>
            <a:ext cx="7315200" cy="804863"/>
          </a:xfrm>
        </p:spPr>
        <p:txBody>
          <a:bodyPr/>
          <a:lstStyle>
            <a:lvl1pPr marL="0" indent="0">
              <a:buNone/>
              <a:defRPr sz="1865"/>
            </a:lvl1pPr>
            <a:lvl2pPr marL="608829" indent="0">
              <a:buNone/>
              <a:defRPr sz="1598"/>
            </a:lvl2pPr>
            <a:lvl3pPr marL="1217656" indent="0">
              <a:buNone/>
              <a:defRPr sz="1332"/>
            </a:lvl3pPr>
            <a:lvl4pPr marL="1826484" indent="0">
              <a:buNone/>
              <a:defRPr sz="1198"/>
            </a:lvl4pPr>
            <a:lvl5pPr marL="2435308" indent="0">
              <a:buNone/>
              <a:defRPr sz="1198"/>
            </a:lvl5pPr>
            <a:lvl6pPr marL="3044137" indent="0">
              <a:buNone/>
              <a:defRPr sz="1198"/>
            </a:lvl6pPr>
            <a:lvl7pPr marL="3652964" indent="0">
              <a:buNone/>
              <a:defRPr sz="1198"/>
            </a:lvl7pPr>
            <a:lvl8pPr marL="4261789" indent="0">
              <a:buNone/>
              <a:defRPr sz="1198"/>
            </a:lvl8pPr>
            <a:lvl9pPr marL="4870618" indent="0">
              <a:buNone/>
              <a:defRPr sz="1198"/>
            </a:lvl9pPr>
          </a:lstStyle>
          <a:p>
            <a:pPr lvl="0"/>
            <a:r>
              <a:rPr lang="en-US"/>
              <a:t>Click to edit Master text styles</a:t>
            </a:r>
          </a:p>
        </p:txBody>
      </p:sp>
      <p:sp>
        <p:nvSpPr>
          <p:cNvPr id="5" name="Date Placeholder 3">
            <a:extLst>
              <a:ext uri="{FF2B5EF4-FFF2-40B4-BE49-F238E27FC236}">
                <a16:creationId xmlns:a16="http://schemas.microsoft.com/office/drawing/2014/main" id="{14223671-DE8F-48F0-85AF-342CABD0F5BD}"/>
              </a:ext>
            </a:extLst>
          </p:cNvPr>
          <p:cNvSpPr>
            <a:spLocks noGrp="1"/>
          </p:cNvSpPr>
          <p:nvPr>
            <p:ph type="dt" sz="half" idx="10"/>
          </p:nvPr>
        </p:nvSpPr>
        <p:spPr/>
        <p:txBody>
          <a:bodyPr/>
          <a:lstStyle>
            <a:lvl1pPr>
              <a:defRPr/>
            </a:lvl1pPr>
          </a:lstStyle>
          <a:p>
            <a:pPr>
              <a:defRPr/>
            </a:pPr>
            <a:fld id="{AA9C2318-4C5A-4575-9459-223B4FC99E48}" type="datetimeFigureOut">
              <a:rPr lang="en-US"/>
              <a:pPr>
                <a:defRPr/>
              </a:pPr>
              <a:t>9/12/2021</a:t>
            </a:fld>
            <a:endParaRPr lang="en-US"/>
          </a:p>
        </p:txBody>
      </p:sp>
      <p:sp>
        <p:nvSpPr>
          <p:cNvPr id="6" name="Footer Placeholder 4">
            <a:extLst>
              <a:ext uri="{FF2B5EF4-FFF2-40B4-BE49-F238E27FC236}">
                <a16:creationId xmlns:a16="http://schemas.microsoft.com/office/drawing/2014/main" id="{5D5D3804-A566-4B22-8F00-2C44AD8104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9462ABD-0028-4954-A71D-1D8E02581E6C}"/>
              </a:ext>
            </a:extLst>
          </p:cNvPr>
          <p:cNvSpPr>
            <a:spLocks noGrp="1"/>
          </p:cNvSpPr>
          <p:nvPr>
            <p:ph type="sldNum" sz="quarter" idx="12"/>
          </p:nvPr>
        </p:nvSpPr>
        <p:spPr/>
        <p:txBody>
          <a:bodyPr/>
          <a:lstStyle>
            <a:lvl1pPr>
              <a:defRPr/>
            </a:lvl1pPr>
          </a:lstStyle>
          <a:p>
            <a:pPr>
              <a:defRPr/>
            </a:pPr>
            <a:fld id="{97CBBE6C-AB82-4697-861E-316886B63F0F}" type="slidenum">
              <a:rPr lang="en-US" altLang="en-US"/>
              <a:pPr>
                <a:defRPr/>
              </a:pPr>
              <a:t>‹#›</a:t>
            </a:fld>
            <a:endParaRPr lang="en-US" altLang="en-US"/>
          </a:p>
        </p:txBody>
      </p:sp>
    </p:spTree>
    <p:extLst>
      <p:ext uri="{BB962C8B-B14F-4D97-AF65-F5344CB8AC3E}">
        <p14:creationId xmlns:p14="http://schemas.microsoft.com/office/powerpoint/2010/main" val="3974534081"/>
      </p:ext>
    </p:extLst>
  </p:cSld>
  <p:clrMapOvr>
    <a:masterClrMapping/>
  </p:clrMapOvr>
  <p:transition spd="med" advClick="0" advTm="13000">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BCF7A5-63E4-43A0-87F6-326F64B4A333}"/>
              </a:ext>
            </a:extLst>
          </p:cNvPr>
          <p:cNvSpPr>
            <a:spLocks noGrp="1"/>
          </p:cNvSpPr>
          <p:nvPr>
            <p:ph type="dt" sz="half" idx="10"/>
          </p:nvPr>
        </p:nvSpPr>
        <p:spPr/>
        <p:txBody>
          <a:bodyPr/>
          <a:lstStyle>
            <a:lvl1pPr>
              <a:defRPr/>
            </a:lvl1pPr>
          </a:lstStyle>
          <a:p>
            <a:pPr>
              <a:defRPr/>
            </a:pPr>
            <a:fld id="{301E8B88-58F5-45DD-874E-56490DEE1810}" type="datetimeFigureOut">
              <a:rPr lang="en-US"/>
              <a:pPr>
                <a:defRPr/>
              </a:pPr>
              <a:t>9/12/2021</a:t>
            </a:fld>
            <a:endParaRPr lang="en-US"/>
          </a:p>
        </p:txBody>
      </p:sp>
      <p:sp>
        <p:nvSpPr>
          <p:cNvPr id="5" name="Footer Placeholder 4">
            <a:extLst>
              <a:ext uri="{FF2B5EF4-FFF2-40B4-BE49-F238E27FC236}">
                <a16:creationId xmlns:a16="http://schemas.microsoft.com/office/drawing/2014/main" id="{1E22A378-2A4B-4D69-9BBA-6FB7B5C331F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F74144-8E2F-4A74-A631-5F165E6D424C}"/>
              </a:ext>
            </a:extLst>
          </p:cNvPr>
          <p:cNvSpPr>
            <a:spLocks noGrp="1"/>
          </p:cNvSpPr>
          <p:nvPr>
            <p:ph type="sldNum" sz="quarter" idx="12"/>
          </p:nvPr>
        </p:nvSpPr>
        <p:spPr/>
        <p:txBody>
          <a:bodyPr/>
          <a:lstStyle>
            <a:lvl1pPr>
              <a:defRPr/>
            </a:lvl1pPr>
          </a:lstStyle>
          <a:p>
            <a:pPr>
              <a:defRPr/>
            </a:pPr>
            <a:fld id="{3F771D9C-ADA2-419E-A3AA-15EFF127CE87}" type="slidenum">
              <a:rPr lang="en-US" altLang="en-US"/>
              <a:pPr>
                <a:defRPr/>
              </a:pPr>
              <a:t>‹#›</a:t>
            </a:fld>
            <a:endParaRPr lang="en-US" altLang="en-US"/>
          </a:p>
        </p:txBody>
      </p:sp>
    </p:spTree>
    <p:extLst>
      <p:ext uri="{BB962C8B-B14F-4D97-AF65-F5344CB8AC3E}">
        <p14:creationId xmlns:p14="http://schemas.microsoft.com/office/powerpoint/2010/main" val="289899890"/>
      </p:ext>
    </p:extLst>
  </p:cSld>
  <p:clrMapOvr>
    <a:masterClrMapping/>
  </p:clrMapOvr>
  <p:transition spd="med" advClick="0" advTm="13000">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492332-1F9A-4639-B1DB-CA5B48B3BAF2}"/>
              </a:ext>
            </a:extLst>
          </p:cNvPr>
          <p:cNvSpPr>
            <a:spLocks noGrp="1"/>
          </p:cNvSpPr>
          <p:nvPr>
            <p:ph type="dt" sz="half" idx="10"/>
          </p:nvPr>
        </p:nvSpPr>
        <p:spPr/>
        <p:txBody>
          <a:bodyPr/>
          <a:lstStyle>
            <a:lvl1pPr>
              <a:defRPr/>
            </a:lvl1pPr>
          </a:lstStyle>
          <a:p>
            <a:pPr>
              <a:defRPr/>
            </a:pPr>
            <a:fld id="{233DBB4B-7346-4A1B-8924-814E26DF8E76}" type="datetimeFigureOut">
              <a:rPr lang="en-US"/>
              <a:pPr>
                <a:defRPr/>
              </a:pPr>
              <a:t>9/12/2021</a:t>
            </a:fld>
            <a:endParaRPr lang="en-US"/>
          </a:p>
        </p:txBody>
      </p:sp>
      <p:sp>
        <p:nvSpPr>
          <p:cNvPr id="5" name="Footer Placeholder 4">
            <a:extLst>
              <a:ext uri="{FF2B5EF4-FFF2-40B4-BE49-F238E27FC236}">
                <a16:creationId xmlns:a16="http://schemas.microsoft.com/office/drawing/2014/main" id="{C747D1EE-2315-43EE-8528-F8DCB796FD6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7DB8C7E-B835-44B9-8BEB-A54118B0515C}"/>
              </a:ext>
            </a:extLst>
          </p:cNvPr>
          <p:cNvSpPr>
            <a:spLocks noGrp="1"/>
          </p:cNvSpPr>
          <p:nvPr>
            <p:ph type="sldNum" sz="quarter" idx="12"/>
          </p:nvPr>
        </p:nvSpPr>
        <p:spPr/>
        <p:txBody>
          <a:bodyPr/>
          <a:lstStyle>
            <a:lvl1pPr>
              <a:defRPr/>
            </a:lvl1pPr>
          </a:lstStyle>
          <a:p>
            <a:pPr>
              <a:defRPr/>
            </a:pPr>
            <a:fld id="{2450D295-D1BB-4F6C-BBA5-9FE0D050EF98}" type="slidenum">
              <a:rPr lang="en-US" altLang="en-US"/>
              <a:pPr>
                <a:defRPr/>
              </a:pPr>
              <a:t>‹#›</a:t>
            </a:fld>
            <a:endParaRPr lang="en-US" altLang="en-US"/>
          </a:p>
        </p:txBody>
      </p:sp>
    </p:spTree>
    <p:extLst>
      <p:ext uri="{BB962C8B-B14F-4D97-AF65-F5344CB8AC3E}">
        <p14:creationId xmlns:p14="http://schemas.microsoft.com/office/powerpoint/2010/main" val="1952343242"/>
      </p:ext>
    </p:extLst>
  </p:cSld>
  <p:clrMapOvr>
    <a:masterClrMapping/>
  </p:clrMapOvr>
  <p:transition spd="med" advClick="0" advTm="13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6438603" y="1073888"/>
            <a:ext cx="5762848"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5" name="Freeform 14"/>
          <p:cNvSpPr>
            <a:spLocks/>
          </p:cNvSpPr>
          <p:nvPr/>
        </p:nvSpPr>
        <p:spPr bwMode="auto">
          <a:xfrm>
            <a:off x="498621" y="0"/>
            <a:ext cx="7352715"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3" name="Freeform 12"/>
          <p:cNvSpPr>
            <a:spLocks/>
          </p:cNvSpPr>
          <p:nvPr/>
        </p:nvSpPr>
        <p:spPr bwMode="auto">
          <a:xfrm rot="5236414">
            <a:off x="6635304" y="1285480"/>
            <a:ext cx="4114800" cy="158496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6" name="Freeform 15"/>
          <p:cNvSpPr>
            <a:spLocks/>
          </p:cNvSpPr>
          <p:nvPr/>
        </p:nvSpPr>
        <p:spPr bwMode="auto">
          <a:xfrm>
            <a:off x="7924800" y="0"/>
            <a:ext cx="36576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7" name="Freeform 16"/>
          <p:cNvSpPr>
            <a:spLocks/>
          </p:cNvSpPr>
          <p:nvPr/>
        </p:nvSpPr>
        <p:spPr bwMode="auto">
          <a:xfrm>
            <a:off x="7924800" y="4267200"/>
            <a:ext cx="42672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8" name="Freeform 17"/>
          <p:cNvSpPr>
            <a:spLocks/>
          </p:cNvSpPr>
          <p:nvPr/>
        </p:nvSpPr>
        <p:spPr bwMode="auto">
          <a:xfrm>
            <a:off x="7924800" y="0"/>
            <a:ext cx="18288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19" name="Freeform 18"/>
          <p:cNvSpPr>
            <a:spLocks/>
          </p:cNvSpPr>
          <p:nvPr/>
        </p:nvSpPr>
        <p:spPr bwMode="auto">
          <a:xfrm>
            <a:off x="7931152" y="4246564"/>
            <a:ext cx="2787649"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0" name="Freeform 19"/>
          <p:cNvSpPr>
            <a:spLocks/>
          </p:cNvSpPr>
          <p:nvPr/>
        </p:nvSpPr>
        <p:spPr bwMode="auto">
          <a:xfrm>
            <a:off x="7924800" y="4267200"/>
            <a:ext cx="21336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1" name="Freeform 20"/>
          <p:cNvSpPr>
            <a:spLocks/>
          </p:cNvSpPr>
          <p:nvPr/>
        </p:nvSpPr>
        <p:spPr bwMode="auto">
          <a:xfrm>
            <a:off x="7924800" y="1371600"/>
            <a:ext cx="42672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2" name="Freeform 21"/>
          <p:cNvSpPr>
            <a:spLocks/>
          </p:cNvSpPr>
          <p:nvPr/>
        </p:nvSpPr>
        <p:spPr bwMode="auto">
          <a:xfrm>
            <a:off x="7924800" y="1752600"/>
            <a:ext cx="42672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3" name="Freeform 22"/>
          <p:cNvSpPr>
            <a:spLocks/>
          </p:cNvSpPr>
          <p:nvPr/>
        </p:nvSpPr>
        <p:spPr bwMode="auto">
          <a:xfrm>
            <a:off x="1320800" y="4267200"/>
            <a:ext cx="660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4" name="Freeform 23"/>
          <p:cNvSpPr>
            <a:spLocks/>
          </p:cNvSpPr>
          <p:nvPr/>
        </p:nvSpPr>
        <p:spPr bwMode="auto">
          <a:xfrm>
            <a:off x="711200" y="4267200"/>
            <a:ext cx="7112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5" name="Freeform 24"/>
          <p:cNvSpPr>
            <a:spLocks/>
          </p:cNvSpPr>
          <p:nvPr/>
        </p:nvSpPr>
        <p:spPr bwMode="auto">
          <a:xfrm>
            <a:off x="489099" y="2438400"/>
            <a:ext cx="75184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6" name="Freeform 25"/>
          <p:cNvSpPr>
            <a:spLocks/>
          </p:cNvSpPr>
          <p:nvPr/>
        </p:nvSpPr>
        <p:spPr bwMode="auto">
          <a:xfrm>
            <a:off x="489099" y="2133600"/>
            <a:ext cx="75184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27" name="Freeform 26"/>
          <p:cNvSpPr>
            <a:spLocks/>
          </p:cNvSpPr>
          <p:nvPr/>
        </p:nvSpPr>
        <p:spPr bwMode="auto">
          <a:xfrm>
            <a:off x="6096000" y="4267200"/>
            <a:ext cx="18288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sz="1800"/>
          </a:p>
        </p:txBody>
      </p:sp>
      <p:sp>
        <p:nvSpPr>
          <p:cNvPr id="3" name="Text Placeholder 2"/>
          <p:cNvSpPr>
            <a:spLocks noGrp="1"/>
          </p:cNvSpPr>
          <p:nvPr>
            <p:ph type="body" idx="1"/>
          </p:nvPr>
        </p:nvSpPr>
        <p:spPr>
          <a:xfrm>
            <a:off x="942536" y="1351672"/>
            <a:ext cx="7624064"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293F350-2959-46D5-8648-09FF7C6F1662}" type="datetimeFigureOut">
              <a:rPr lang="en-US" smtClean="0"/>
              <a:pPr/>
              <a:t>9/12/2021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10DC81D-C882-4B2B-8072-6586D21CF6E1}" type="slidenum">
              <a:rPr lang="en-US" smtClean="0"/>
              <a:pPr/>
              <a:t>‹#›</a:t>
            </a:fld>
            <a:endParaRPr lang="en-US"/>
          </a:p>
        </p:txBody>
      </p:sp>
      <p:sp>
        <p:nvSpPr>
          <p:cNvPr id="7" name="Rectangle 6"/>
          <p:cNvSpPr/>
          <p:nvPr/>
        </p:nvSpPr>
        <p:spPr>
          <a:xfrm>
            <a:off x="484213" y="402265"/>
            <a:ext cx="1133856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942536" y="512064"/>
            <a:ext cx="10875264" cy="777240"/>
          </a:xfrm>
        </p:spPr>
        <p:txBody>
          <a:bodyPr tIns="64008"/>
          <a:lstStyle>
            <a:lvl1pPr algn="l">
              <a:buNone/>
              <a:defRPr sz="3800" b="0" cap="none" spc="-150" baseline="0"/>
            </a:lvl1pPr>
            <a:extLst/>
          </a:lstStyle>
          <a:p>
            <a:r>
              <a:rPr kumimoji="0" lang="en-US"/>
              <a:t>Click to edit Master title style</a:t>
            </a:r>
          </a:p>
        </p:txBody>
      </p:sp>
      <p:sp>
        <p:nvSpPr>
          <p:cNvPr id="8" name="Rectangle 7"/>
          <p:cNvSpPr/>
          <p:nvPr/>
        </p:nvSpPr>
        <p:spPr>
          <a:xfrm flipH="1">
            <a:off x="495384"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9" name="Rectangle 8"/>
          <p:cNvSpPr/>
          <p:nvPr/>
        </p:nvSpPr>
        <p:spPr>
          <a:xfrm flipH="1">
            <a:off x="548145"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0" name="Rectangle 9"/>
          <p:cNvSpPr/>
          <p:nvPr/>
        </p:nvSpPr>
        <p:spPr>
          <a:xfrm flipH="1">
            <a:off x="59793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flipH="1">
            <a:off x="635603" y="680477"/>
            <a:ext cx="1219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667304" y="680477"/>
            <a:ext cx="48768"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972800" cy="914400"/>
          </a:xfrm>
        </p:spPr>
        <p:txBody>
          <a:bodyPr/>
          <a:lstStyle/>
          <a:p>
            <a:r>
              <a:rPr kumimoji="0" lang="en-US"/>
              <a:t>Click to edit Master title style</a:t>
            </a:r>
          </a:p>
        </p:txBody>
      </p:sp>
      <p:sp>
        <p:nvSpPr>
          <p:cNvPr id="3" name="Content Placeholder 2"/>
          <p:cNvSpPr>
            <a:spLocks noGrp="1"/>
          </p:cNvSpPr>
          <p:nvPr>
            <p:ph sz="half" idx="1"/>
          </p:nvPr>
        </p:nvSpPr>
        <p:spPr>
          <a:xfrm>
            <a:off x="619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207125" y="1770502"/>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93F350-2959-46D5-8648-09FF7C6F1662}"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C81D-C882-4B2B-8072-6586D21CF6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5" name="Rectangle 24"/>
          <p:cNvSpPr/>
          <p:nvPr/>
        </p:nvSpPr>
        <p:spPr>
          <a:xfrm>
            <a:off x="0" y="402266"/>
            <a:ext cx="11822773"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673099" y="512064"/>
            <a:ext cx="10363200" cy="914400"/>
          </a:xfrm>
        </p:spPr>
        <p:txBody>
          <a:bodyPr anchor="t"/>
          <a:lstStyle>
            <a:lvl1pPr>
              <a:defRPr sz="4000"/>
            </a:lvl1pPr>
            <a:extLst/>
          </a:lstStyle>
          <a:p>
            <a:r>
              <a:rPr kumimoji="0" lang="en-US"/>
              <a:t>Click to edit Master title style</a:t>
            </a:r>
          </a:p>
        </p:txBody>
      </p:sp>
      <p:sp>
        <p:nvSpPr>
          <p:cNvPr id="3" name="Text Placeholder 2"/>
          <p:cNvSpPr>
            <a:spLocks noGrp="1"/>
          </p:cNvSpPr>
          <p:nvPr>
            <p:ph type="body" idx="1"/>
          </p:nvPr>
        </p:nvSpPr>
        <p:spPr>
          <a:xfrm>
            <a:off x="609600" y="1809750"/>
            <a:ext cx="5386917"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09750"/>
            <a:ext cx="5389033"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459037"/>
            <a:ext cx="5386917"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459037"/>
            <a:ext cx="5389033"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293F350-2959-46D5-8648-09FF7C6F1662}" type="datetimeFigureOut">
              <a:rPr lang="en-US" smtClean="0"/>
              <a:pPr/>
              <a:t>9/12/2021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10DC81D-C882-4B2B-8072-6586D21CF6E1}" type="slidenum">
              <a:rPr lang="en-US" smtClean="0"/>
              <a:pPr/>
              <a:t>‹#›</a:t>
            </a:fld>
            <a:endParaRPr lang="en-US"/>
          </a:p>
        </p:txBody>
      </p:sp>
      <p:sp>
        <p:nvSpPr>
          <p:cNvPr id="16" name="Rectangle 15"/>
          <p:cNvSpPr/>
          <p:nvPr/>
        </p:nvSpPr>
        <p:spPr>
          <a:xfrm>
            <a:off x="117053" y="680477"/>
            <a:ext cx="6096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7" name="Rectangle 16"/>
          <p:cNvSpPr/>
          <p:nvPr/>
        </p:nvSpPr>
        <p:spPr>
          <a:xfrm>
            <a:off x="6307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8" name="Rectangle 17"/>
          <p:cNvSpPr/>
          <p:nvPr/>
        </p:nvSpPr>
        <p:spPr>
          <a:xfrm>
            <a:off x="37669"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9" name="Rectangle 18"/>
          <p:cNvSpPr/>
          <p:nvPr/>
        </p:nvSpPr>
        <p:spPr>
          <a:xfrm>
            <a:off x="0"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0" name="Rectangle 19"/>
          <p:cNvSpPr/>
          <p:nvPr/>
        </p:nvSpPr>
        <p:spPr>
          <a:xfrm flipH="1">
            <a:off x="199693"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1" name="Rectangle 20"/>
          <p:cNvSpPr/>
          <p:nvPr/>
        </p:nvSpPr>
        <p:spPr>
          <a:xfrm flipH="1">
            <a:off x="252455"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Rectangle 21"/>
          <p:cNvSpPr/>
          <p:nvPr/>
        </p:nvSpPr>
        <p:spPr>
          <a:xfrm flipH="1">
            <a:off x="302243"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9" name="Rectangle 28"/>
          <p:cNvSpPr/>
          <p:nvPr/>
        </p:nvSpPr>
        <p:spPr>
          <a:xfrm flipH="1">
            <a:off x="339912" y="680477"/>
            <a:ext cx="1219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30" name="Rectangle 29"/>
          <p:cNvSpPr/>
          <p:nvPr/>
        </p:nvSpPr>
        <p:spPr>
          <a:xfrm>
            <a:off x="371613" y="680477"/>
            <a:ext cx="48768"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kumimoji="0" lang="en-US"/>
              <a:t>Click to edit Master title style</a:t>
            </a:r>
          </a:p>
        </p:txBody>
      </p:sp>
      <p:sp>
        <p:nvSpPr>
          <p:cNvPr id="3" name="Date Placeholder 2"/>
          <p:cNvSpPr>
            <a:spLocks noGrp="1"/>
          </p:cNvSpPr>
          <p:nvPr>
            <p:ph type="dt" sz="half" idx="10"/>
          </p:nvPr>
        </p:nvSpPr>
        <p:spPr/>
        <p:txBody>
          <a:bodyPr/>
          <a:lstStyle/>
          <a:p>
            <a:fld id="{7293F350-2959-46D5-8648-09FF7C6F1662}" type="datetimeFigureOut">
              <a:rPr lang="en-US" smtClean="0"/>
              <a:pPr/>
              <a:t>9/12/2021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10DC81D-C882-4B2B-8072-6586D21CF6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3F350-2959-46D5-8648-09FF7C6F1662}" type="datetimeFigureOut">
              <a:rPr lang="en-US" smtClean="0"/>
              <a:pPr/>
              <a:t>9/12/2021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10DC81D-C882-4B2B-8072-6586D21CF6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10972800" cy="1162050"/>
          </a:xfrm>
        </p:spPr>
        <p:txBody>
          <a:bodyPr anchor="ctr"/>
          <a:lstStyle>
            <a:lvl1pPr algn="l">
              <a:buNone/>
              <a:defRPr sz="3600" b="0"/>
            </a:lvl1pPr>
            <a:extLst/>
          </a:lstStyle>
          <a:p>
            <a:r>
              <a:rPr kumimoji="0" lang="en-US"/>
              <a:t>Click to edit Master title style</a:t>
            </a:r>
          </a:p>
        </p:txBody>
      </p:sp>
      <p:sp>
        <p:nvSpPr>
          <p:cNvPr id="3" name="Text Placeholder 2"/>
          <p:cNvSpPr>
            <a:spLocks noGrp="1"/>
          </p:cNvSpPr>
          <p:nvPr>
            <p:ph type="body" idx="2"/>
          </p:nvPr>
        </p:nvSpPr>
        <p:spPr>
          <a:xfrm>
            <a:off x="914400" y="1435100"/>
            <a:ext cx="33528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0" y="1435100"/>
            <a:ext cx="73152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7293F350-2959-46D5-8648-09FF7C6F1662}" type="datetimeFigureOut">
              <a:rPr lang="en-US" smtClean="0"/>
              <a:pPr/>
              <a:t>9/12/2021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10DC81D-C882-4B2B-8072-6586D21CF6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490709" y="0"/>
            <a:ext cx="1170432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cxnSp>
        <p:nvCxnSpPr>
          <p:cNvPr id="9" name="Straight Connector 8"/>
          <p:cNvCxnSpPr/>
          <p:nvPr/>
        </p:nvCxnSpPr>
        <p:spPr>
          <a:xfrm flipV="1">
            <a:off x="484260" y="1885028"/>
            <a:ext cx="11710163"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Group 9"/>
          <p:cNvGrpSpPr/>
          <p:nvPr/>
        </p:nvGrpSpPr>
        <p:grpSpPr>
          <a:xfrm rot="5400000">
            <a:off x="11374903" y="1197789"/>
            <a:ext cx="132763" cy="171288"/>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1219200" y="441252"/>
            <a:ext cx="9144000" cy="701749"/>
          </a:xfrm>
        </p:spPr>
        <p:txBody>
          <a:bodyPr anchor="b"/>
          <a:lstStyle>
            <a:lvl1pPr algn="l">
              <a:buNone/>
              <a:defRPr sz="2100" b="0"/>
            </a:lvl1pPr>
            <a:extLst/>
          </a:lstStyle>
          <a:p>
            <a:r>
              <a:rPr kumimoji="0" lang="en-US"/>
              <a:t>Click to edit Master title style</a:t>
            </a:r>
          </a:p>
        </p:txBody>
      </p:sp>
      <p:sp>
        <p:nvSpPr>
          <p:cNvPr id="3" name="Picture Placeholder 2"/>
          <p:cNvSpPr>
            <a:spLocks noGrp="1"/>
          </p:cNvSpPr>
          <p:nvPr>
            <p:ph type="pic" idx="1"/>
          </p:nvPr>
        </p:nvSpPr>
        <p:spPr>
          <a:xfrm>
            <a:off x="490709" y="1893781"/>
            <a:ext cx="11704320" cy="4960144"/>
          </a:xfrm>
          <a:solidFill>
            <a:schemeClr val="bg2"/>
          </a:solidFill>
        </p:spPr>
        <p:txBody>
          <a:bodyPr/>
          <a:lstStyle>
            <a:lvl1pPr marL="0" indent="0">
              <a:buNone/>
              <a:defRPr sz="3200"/>
            </a:lvl1pPr>
            <a:extLst/>
          </a:lstStyle>
          <a:p>
            <a:r>
              <a:rPr kumimoji="0" lang="en-US"/>
              <a:t>Click icon to add picture</a:t>
            </a:r>
          </a:p>
        </p:txBody>
      </p:sp>
      <p:sp>
        <p:nvSpPr>
          <p:cNvPr id="4" name="Text Placeholder 3"/>
          <p:cNvSpPr>
            <a:spLocks noGrp="1"/>
          </p:cNvSpPr>
          <p:nvPr>
            <p:ph type="body" sz="half" idx="2"/>
          </p:nvPr>
        </p:nvSpPr>
        <p:spPr bwMode="grayWhite">
          <a:xfrm>
            <a:off x="1219200" y="1150144"/>
            <a:ext cx="9144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grpSp>
        <p:nvGrpSpPr>
          <p:cNvPr id="14" name="Group 13"/>
          <p:cNvGrpSpPr/>
          <p:nvPr/>
        </p:nvGrpSpPr>
        <p:grpSpPr>
          <a:xfrm rot="5400000">
            <a:off x="11578103" y="1350189"/>
            <a:ext cx="132763" cy="171288"/>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11115579" y="1453352"/>
            <a:ext cx="132763" cy="171288"/>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a:xfrm>
            <a:off x="8636000" y="55499"/>
            <a:ext cx="2844800" cy="365125"/>
          </a:xfrm>
        </p:spPr>
        <p:txBody>
          <a:bodyPr/>
          <a:lstStyle/>
          <a:p>
            <a:fld id="{7293F350-2959-46D5-8648-09FF7C6F1662}" type="datetimeFigureOut">
              <a:rPr lang="en-US" smtClean="0"/>
              <a:pPr/>
              <a:t>9/12/2021</a:t>
            </a:fld>
            <a:endParaRPr lang="en-US"/>
          </a:p>
        </p:txBody>
      </p:sp>
      <p:sp>
        <p:nvSpPr>
          <p:cNvPr id="6" name="Footer Placeholder 5"/>
          <p:cNvSpPr>
            <a:spLocks noGrp="1"/>
          </p:cNvSpPr>
          <p:nvPr>
            <p:ph type="ftr" sz="quarter" idx="11"/>
          </p:nvPr>
        </p:nvSpPr>
        <p:spPr>
          <a:xfrm>
            <a:off x="1219200" y="55499"/>
            <a:ext cx="7416800" cy="365125"/>
          </a:xfrm>
        </p:spPr>
        <p:txBody>
          <a:bodyPr/>
          <a:lstStyle/>
          <a:p>
            <a:endParaRPr lang="en-US"/>
          </a:p>
        </p:txBody>
      </p:sp>
      <p:sp>
        <p:nvSpPr>
          <p:cNvPr id="7" name="Slide Number Placeholder 6"/>
          <p:cNvSpPr>
            <a:spLocks noGrp="1"/>
          </p:cNvSpPr>
          <p:nvPr>
            <p:ph type="sldNum" sz="quarter" idx="12"/>
          </p:nvPr>
        </p:nvSpPr>
        <p:spPr>
          <a:xfrm>
            <a:off x="11480800" y="55499"/>
            <a:ext cx="609600" cy="365125"/>
          </a:xfrm>
        </p:spPr>
        <p:txBody>
          <a:bodyPr/>
          <a:lstStyle/>
          <a:p>
            <a:fld id="{110DC81D-C882-4B2B-8072-6586D21CF6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1"/>
            <a:ext cx="48768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340388" y="5047394"/>
            <a:ext cx="97536"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340388" y="4796819"/>
            <a:ext cx="97536"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340388" y="4637685"/>
            <a:ext cx="97536"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40388" y="4542559"/>
            <a:ext cx="97536"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2" name="Rectangle 11"/>
          <p:cNvSpPr/>
          <p:nvPr/>
        </p:nvSpPr>
        <p:spPr>
          <a:xfrm>
            <a:off x="412744" y="680477"/>
            <a:ext cx="6096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5" name="Rectangle 14"/>
          <p:cNvSpPr/>
          <p:nvPr/>
        </p:nvSpPr>
        <p:spPr>
          <a:xfrm>
            <a:off x="358764" y="680477"/>
            <a:ext cx="36576"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16" name="Rectangle 15"/>
          <p:cNvSpPr/>
          <p:nvPr/>
        </p:nvSpPr>
        <p:spPr>
          <a:xfrm>
            <a:off x="333360"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7" name="Rectangle 16"/>
          <p:cNvSpPr/>
          <p:nvPr/>
        </p:nvSpPr>
        <p:spPr>
          <a:xfrm>
            <a:off x="295691" y="680477"/>
            <a:ext cx="1219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dirty="0"/>
          </a:p>
        </p:txBody>
      </p:sp>
      <p:sp>
        <p:nvSpPr>
          <p:cNvPr id="22" name="Title Placeholder 21"/>
          <p:cNvSpPr>
            <a:spLocks noGrp="1"/>
          </p:cNvSpPr>
          <p:nvPr>
            <p:ph type="title"/>
          </p:nvPr>
        </p:nvSpPr>
        <p:spPr>
          <a:xfrm>
            <a:off x="1219200" y="512064"/>
            <a:ext cx="10363200" cy="914400"/>
          </a:xfrm>
          <a:prstGeom prst="rect">
            <a:avLst/>
          </a:prstGeom>
        </p:spPr>
        <p:txBody>
          <a:bodyPr vert="horz" anchor="t">
            <a:noAutofit/>
          </a:bodyPr>
          <a:lstStyle/>
          <a:p>
            <a:r>
              <a:rPr kumimoji="0" lang="en-US"/>
              <a:t>Click to edit Master title style</a:t>
            </a:r>
          </a:p>
        </p:txBody>
      </p:sp>
      <p:sp>
        <p:nvSpPr>
          <p:cNvPr id="13" name="Text Placeholder 12"/>
          <p:cNvSpPr>
            <a:spLocks noGrp="1"/>
          </p:cNvSpPr>
          <p:nvPr>
            <p:ph type="body" idx="1"/>
          </p:nvPr>
        </p:nvSpPr>
        <p:spPr>
          <a:xfrm>
            <a:off x="1219200" y="1783560"/>
            <a:ext cx="10363200" cy="457200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636000" y="6416676"/>
            <a:ext cx="2844800" cy="365125"/>
          </a:xfrm>
          <a:prstGeom prst="rect">
            <a:avLst/>
          </a:prstGeom>
        </p:spPr>
        <p:txBody>
          <a:bodyPr vert="horz" anchor="b"/>
          <a:lstStyle>
            <a:lvl1pPr algn="l" eaLnBrk="1" latinLnBrk="0" hangingPunct="1">
              <a:defRPr kumimoji="0" sz="1100">
                <a:solidFill>
                  <a:schemeClr val="tx2"/>
                </a:solidFill>
              </a:defRPr>
            </a:lvl1pPr>
            <a:extLst/>
          </a:lstStyle>
          <a:p>
            <a:fld id="{7293F350-2959-46D5-8648-09FF7C6F1662}" type="datetimeFigureOut">
              <a:rPr lang="en-US" smtClean="0"/>
              <a:pPr/>
              <a:t>9/12/2021</a:t>
            </a:fld>
            <a:endParaRPr lang="en-US"/>
          </a:p>
        </p:txBody>
      </p:sp>
      <p:sp>
        <p:nvSpPr>
          <p:cNvPr id="3" name="Footer Placeholder 2"/>
          <p:cNvSpPr>
            <a:spLocks noGrp="1"/>
          </p:cNvSpPr>
          <p:nvPr>
            <p:ph type="ftr" sz="quarter" idx="3"/>
          </p:nvPr>
        </p:nvSpPr>
        <p:spPr>
          <a:xfrm>
            <a:off x="1219200" y="6416676"/>
            <a:ext cx="7416800" cy="365125"/>
          </a:xfrm>
          <a:prstGeom prst="rect">
            <a:avLst/>
          </a:prstGeom>
        </p:spPr>
        <p:txBody>
          <a:bodyPr vert="horz" anchor="b"/>
          <a:lstStyle>
            <a:lvl1pPr algn="r" eaLnBrk="1" latinLnBrk="0" hangingPunct="1">
              <a:defRPr kumimoji="0" sz="1100">
                <a:solidFill>
                  <a:schemeClr val="tx2"/>
                </a:solidFill>
              </a:defRPr>
            </a:lvl1pPr>
            <a:extLst/>
          </a:lstStyle>
          <a:p>
            <a:endParaRPr lang="en-US"/>
          </a:p>
        </p:txBody>
      </p:sp>
      <p:sp>
        <p:nvSpPr>
          <p:cNvPr id="23" name="Slide Number Placeholder 22"/>
          <p:cNvSpPr>
            <a:spLocks noGrp="1"/>
          </p:cNvSpPr>
          <p:nvPr>
            <p:ph type="sldNum" sz="quarter" idx="4"/>
          </p:nvPr>
        </p:nvSpPr>
        <p:spPr>
          <a:xfrm>
            <a:off x="11480800" y="6416676"/>
            <a:ext cx="609600" cy="365125"/>
          </a:xfrm>
          <a:prstGeom prst="rect">
            <a:avLst/>
          </a:prstGeom>
        </p:spPr>
        <p:txBody>
          <a:bodyPr vert="horz" anchor="b"/>
          <a:lstStyle>
            <a:lvl1pPr algn="l" eaLnBrk="1" latinLnBrk="0" hangingPunct="1">
              <a:defRPr kumimoji="0" sz="1200">
                <a:solidFill>
                  <a:schemeClr val="tx2"/>
                </a:solidFill>
              </a:defRPr>
            </a:lvl1pPr>
            <a:extLst/>
          </a:lstStyle>
          <a:p>
            <a:fld id="{110DC81D-C882-4B2B-8072-6586D21CF6E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Title Placeholder 1">
            <a:extLst>
              <a:ext uri="{FF2B5EF4-FFF2-40B4-BE49-F238E27FC236}">
                <a16:creationId xmlns:a16="http://schemas.microsoft.com/office/drawing/2014/main" id="{2B9B1E26-7B6A-49CA-9BC3-0E0D7C77E210}"/>
              </a:ext>
            </a:extLst>
          </p:cNvPr>
          <p:cNvSpPr>
            <a:spLocks noGrp="1" noChangeArrowheads="1"/>
          </p:cNvSpPr>
          <p:nvPr>
            <p:ph type="title"/>
          </p:nvPr>
        </p:nvSpPr>
        <p:spPr bwMode="auto">
          <a:xfrm>
            <a:off x="609352" y="275346"/>
            <a:ext cx="10973296" cy="1142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2291" name="Text Placeholder 2">
            <a:extLst>
              <a:ext uri="{FF2B5EF4-FFF2-40B4-BE49-F238E27FC236}">
                <a16:creationId xmlns:a16="http://schemas.microsoft.com/office/drawing/2014/main" id="{36370CC6-E464-4476-AA3D-8D624B54B5A0}"/>
              </a:ext>
            </a:extLst>
          </p:cNvPr>
          <p:cNvSpPr>
            <a:spLocks noGrp="1" noChangeArrowheads="1"/>
          </p:cNvSpPr>
          <p:nvPr>
            <p:ph type="body" idx="1"/>
          </p:nvPr>
        </p:nvSpPr>
        <p:spPr bwMode="auto">
          <a:xfrm>
            <a:off x="609352" y="1599980"/>
            <a:ext cx="10973296" cy="452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CE8F7865-4D44-4462-BE44-09BEFB05A957}"/>
              </a:ext>
            </a:extLst>
          </p:cNvPr>
          <p:cNvSpPr>
            <a:spLocks noGrp="1"/>
          </p:cNvSpPr>
          <p:nvPr>
            <p:ph type="dt" sz="half" idx="2"/>
          </p:nvPr>
        </p:nvSpPr>
        <p:spPr>
          <a:xfrm>
            <a:off x="609353" y="6356095"/>
            <a:ext cx="2845020" cy="366300"/>
          </a:xfrm>
          <a:prstGeom prst="rect">
            <a:avLst/>
          </a:prstGeom>
        </p:spPr>
        <p:txBody>
          <a:bodyPr vert="horz" wrap="square" lIns="91440" tIns="45720" rIns="91440" bIns="45720" numCol="1" anchor="ctr" anchorCtr="0" compatLnSpc="1">
            <a:prstTxWarp prst="textNoShape">
              <a:avLst/>
            </a:prstTxWarp>
          </a:bodyPr>
          <a:lstStyle>
            <a:lvl1pPr eaLnBrk="1" fontAlgn="auto" hangingPunct="1">
              <a:spcBef>
                <a:spcPts val="0"/>
              </a:spcBef>
              <a:spcAft>
                <a:spcPts val="0"/>
              </a:spcAft>
              <a:defRPr sz="1598">
                <a:solidFill>
                  <a:srgbClr val="898989"/>
                </a:solidFill>
                <a:latin typeface="+mn-lt"/>
              </a:defRPr>
            </a:lvl1pPr>
          </a:lstStyle>
          <a:p>
            <a:pPr>
              <a:defRPr/>
            </a:pPr>
            <a:fld id="{7023B604-275F-492A-BD50-524D0B561633}" type="datetimeFigureOut">
              <a:rPr lang="en-US"/>
              <a:pPr>
                <a:defRPr/>
              </a:pPr>
              <a:t>9/12/2021</a:t>
            </a:fld>
            <a:endParaRPr lang="en-US"/>
          </a:p>
        </p:txBody>
      </p:sp>
      <p:sp>
        <p:nvSpPr>
          <p:cNvPr id="5" name="Footer Placeholder 4">
            <a:extLst>
              <a:ext uri="{FF2B5EF4-FFF2-40B4-BE49-F238E27FC236}">
                <a16:creationId xmlns:a16="http://schemas.microsoft.com/office/drawing/2014/main" id="{FB226421-E445-4147-B0C5-2ACC76F86E71}"/>
              </a:ext>
            </a:extLst>
          </p:cNvPr>
          <p:cNvSpPr>
            <a:spLocks noGrp="1"/>
          </p:cNvSpPr>
          <p:nvPr>
            <p:ph type="ftr" sz="quarter" idx="3"/>
          </p:nvPr>
        </p:nvSpPr>
        <p:spPr>
          <a:xfrm>
            <a:off x="4165421" y="6356095"/>
            <a:ext cx="3861158" cy="366300"/>
          </a:xfrm>
          <a:prstGeom prst="rect">
            <a:avLst/>
          </a:prstGeom>
        </p:spPr>
        <p:txBody>
          <a:bodyPr vert="horz" lIns="91440" tIns="45720" rIns="91440" bIns="45720" rtlCol="0" anchor="ctr"/>
          <a:lstStyle>
            <a:lvl1pPr algn="ctr" eaLnBrk="1" fontAlgn="auto" hangingPunct="1">
              <a:spcBef>
                <a:spcPts val="0"/>
              </a:spcBef>
              <a:spcAft>
                <a:spcPts val="0"/>
              </a:spcAft>
              <a:defRPr sz="1598">
                <a:solidFill>
                  <a:schemeClr val="tx1">
                    <a:tint val="75000"/>
                  </a:schemeClr>
                </a:solidFill>
                <a:latin typeface="+mn-lt"/>
                <a:ea typeface="+mn-ea"/>
              </a:defRPr>
            </a:lvl1pPr>
          </a:lstStyle>
          <a:p>
            <a:pPr>
              <a:defRPr/>
            </a:pPr>
            <a:endParaRPr lang="en-US"/>
          </a:p>
        </p:txBody>
      </p:sp>
      <p:sp>
        <p:nvSpPr>
          <p:cNvPr id="6" name="Slide Number Placeholder 5">
            <a:extLst>
              <a:ext uri="{FF2B5EF4-FFF2-40B4-BE49-F238E27FC236}">
                <a16:creationId xmlns:a16="http://schemas.microsoft.com/office/drawing/2014/main" id="{FD682A40-0EAE-41E5-8CE3-FC9E942D6825}"/>
              </a:ext>
            </a:extLst>
          </p:cNvPr>
          <p:cNvSpPr>
            <a:spLocks noGrp="1"/>
          </p:cNvSpPr>
          <p:nvPr>
            <p:ph type="sldNum" sz="quarter" idx="4"/>
          </p:nvPr>
        </p:nvSpPr>
        <p:spPr>
          <a:xfrm>
            <a:off x="8737627" y="6356095"/>
            <a:ext cx="2845021" cy="366300"/>
          </a:xfrm>
          <a:prstGeom prst="rect">
            <a:avLst/>
          </a:prstGeom>
        </p:spPr>
        <p:txBody>
          <a:bodyPr vert="horz" wrap="square" lIns="91440" tIns="45720" rIns="91440" bIns="45720" numCol="1" anchor="ctr" anchorCtr="0" compatLnSpc="1">
            <a:prstTxWarp prst="textNoShape">
              <a:avLst/>
            </a:prstTxWarp>
          </a:bodyPr>
          <a:lstStyle>
            <a:lvl1pPr algn="r" eaLnBrk="1" fontAlgn="auto" hangingPunct="1">
              <a:spcBef>
                <a:spcPts val="0"/>
              </a:spcBef>
              <a:spcAft>
                <a:spcPts val="0"/>
              </a:spcAft>
              <a:defRPr sz="1598">
                <a:solidFill>
                  <a:srgbClr val="898989"/>
                </a:solidFill>
                <a:latin typeface="+mn-lt"/>
              </a:defRPr>
            </a:lvl1pPr>
          </a:lstStyle>
          <a:p>
            <a:pPr>
              <a:defRPr/>
            </a:pPr>
            <a:fld id="{FEEA8C5A-B22F-43B1-830C-CDD549AB2F4E}" type="slidenum">
              <a:rPr lang="en-US" altLang="en-US"/>
              <a:pPr>
                <a:defRPr/>
              </a:pPr>
              <a:t>‹#›</a:t>
            </a:fld>
            <a:endParaRPr lang="en-US" altLang="en-US"/>
          </a:p>
        </p:txBody>
      </p:sp>
    </p:spTree>
    <p:extLst>
      <p:ext uri="{BB962C8B-B14F-4D97-AF65-F5344CB8AC3E}">
        <p14:creationId xmlns:p14="http://schemas.microsoft.com/office/powerpoint/2010/main" val="14808368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med" advClick="0" advTm="13000">
    <p:fade/>
  </p:transition>
  <p:txStyles>
    <p:titleStyle>
      <a:lvl1pPr algn="ctr" defTabSz="594448" rtl="0" eaLnBrk="0" fontAlgn="base" hangingPunct="0">
        <a:spcBef>
          <a:spcPct val="0"/>
        </a:spcBef>
        <a:spcAft>
          <a:spcPct val="0"/>
        </a:spcAft>
        <a:defRPr sz="5052" kern="1200">
          <a:solidFill>
            <a:schemeClr val="tx1"/>
          </a:solidFill>
          <a:latin typeface="+mj-lt"/>
          <a:ea typeface="MS PGothic" pitchFamily="34" charset="-128"/>
          <a:cs typeface="+mj-cs"/>
        </a:defRPr>
      </a:lvl1pPr>
      <a:lvl2pPr algn="ctr" defTabSz="594448" rtl="0" eaLnBrk="0" fontAlgn="base" hangingPunct="0">
        <a:spcBef>
          <a:spcPct val="0"/>
        </a:spcBef>
        <a:spcAft>
          <a:spcPct val="0"/>
        </a:spcAft>
        <a:defRPr sz="5052">
          <a:solidFill>
            <a:schemeClr val="tx1"/>
          </a:solidFill>
          <a:latin typeface="Calibri" pitchFamily="34" charset="0"/>
          <a:ea typeface="MS PGothic" pitchFamily="34" charset="-128"/>
        </a:defRPr>
      </a:lvl2pPr>
      <a:lvl3pPr algn="ctr" defTabSz="594448" rtl="0" eaLnBrk="0" fontAlgn="base" hangingPunct="0">
        <a:spcBef>
          <a:spcPct val="0"/>
        </a:spcBef>
        <a:spcAft>
          <a:spcPct val="0"/>
        </a:spcAft>
        <a:defRPr sz="5052">
          <a:solidFill>
            <a:schemeClr val="tx1"/>
          </a:solidFill>
          <a:latin typeface="Calibri" pitchFamily="34" charset="0"/>
          <a:ea typeface="MS PGothic" pitchFamily="34" charset="-128"/>
        </a:defRPr>
      </a:lvl3pPr>
      <a:lvl4pPr algn="ctr" defTabSz="594448" rtl="0" eaLnBrk="0" fontAlgn="base" hangingPunct="0">
        <a:spcBef>
          <a:spcPct val="0"/>
        </a:spcBef>
        <a:spcAft>
          <a:spcPct val="0"/>
        </a:spcAft>
        <a:defRPr sz="5052">
          <a:solidFill>
            <a:schemeClr val="tx1"/>
          </a:solidFill>
          <a:latin typeface="Calibri" pitchFamily="34" charset="0"/>
          <a:ea typeface="MS PGothic" pitchFamily="34" charset="-128"/>
        </a:defRPr>
      </a:lvl4pPr>
      <a:lvl5pPr algn="ctr" defTabSz="594448" rtl="0" eaLnBrk="0" fontAlgn="base" hangingPunct="0">
        <a:spcBef>
          <a:spcPct val="0"/>
        </a:spcBef>
        <a:spcAft>
          <a:spcPct val="0"/>
        </a:spcAft>
        <a:defRPr sz="5052">
          <a:solidFill>
            <a:schemeClr val="tx1"/>
          </a:solidFill>
          <a:latin typeface="Calibri" pitchFamily="34" charset="0"/>
          <a:ea typeface="MS PGothic" pitchFamily="34" charset="-128"/>
        </a:defRPr>
      </a:lvl5pPr>
      <a:lvl6pPr marL="608829" algn="ctr" defTabSz="608829" rtl="0" fontAlgn="base">
        <a:spcBef>
          <a:spcPct val="0"/>
        </a:spcBef>
        <a:spcAft>
          <a:spcPct val="0"/>
        </a:spcAft>
        <a:defRPr sz="5862">
          <a:solidFill>
            <a:schemeClr val="tx1"/>
          </a:solidFill>
          <a:latin typeface="Calibri" pitchFamily="34" charset="0"/>
          <a:ea typeface="MS PGothic" pitchFamily="34" charset="-128"/>
        </a:defRPr>
      </a:lvl6pPr>
      <a:lvl7pPr marL="1217656" algn="ctr" defTabSz="608829" rtl="0" fontAlgn="base">
        <a:spcBef>
          <a:spcPct val="0"/>
        </a:spcBef>
        <a:spcAft>
          <a:spcPct val="0"/>
        </a:spcAft>
        <a:defRPr sz="5862">
          <a:solidFill>
            <a:schemeClr val="tx1"/>
          </a:solidFill>
          <a:latin typeface="Calibri" pitchFamily="34" charset="0"/>
          <a:ea typeface="MS PGothic" pitchFamily="34" charset="-128"/>
        </a:defRPr>
      </a:lvl7pPr>
      <a:lvl8pPr marL="1826484" algn="ctr" defTabSz="608829" rtl="0" fontAlgn="base">
        <a:spcBef>
          <a:spcPct val="0"/>
        </a:spcBef>
        <a:spcAft>
          <a:spcPct val="0"/>
        </a:spcAft>
        <a:defRPr sz="5862">
          <a:solidFill>
            <a:schemeClr val="tx1"/>
          </a:solidFill>
          <a:latin typeface="Calibri" pitchFamily="34" charset="0"/>
          <a:ea typeface="MS PGothic" pitchFamily="34" charset="-128"/>
        </a:defRPr>
      </a:lvl8pPr>
      <a:lvl9pPr marL="2435308" algn="ctr" defTabSz="608829" rtl="0" fontAlgn="base">
        <a:spcBef>
          <a:spcPct val="0"/>
        </a:spcBef>
        <a:spcAft>
          <a:spcPct val="0"/>
        </a:spcAft>
        <a:defRPr sz="5862">
          <a:solidFill>
            <a:schemeClr val="tx1"/>
          </a:solidFill>
          <a:latin typeface="Calibri" pitchFamily="34" charset="0"/>
          <a:ea typeface="MS PGothic" pitchFamily="34" charset="-128"/>
        </a:defRPr>
      </a:lvl9pPr>
    </p:titleStyle>
    <p:bodyStyle>
      <a:lvl1pPr marL="442322" indent="-442322" algn="l" defTabSz="594448" rtl="0" eaLnBrk="0" fontAlgn="base" hangingPunct="0">
        <a:spcBef>
          <a:spcPct val="20000"/>
        </a:spcBef>
        <a:spcAft>
          <a:spcPct val="0"/>
        </a:spcAft>
        <a:buFont typeface="Arial" panose="020B0604020202020204" pitchFamily="34" charset="0"/>
        <a:buChar char="•"/>
        <a:defRPr sz="3437" kern="1200">
          <a:solidFill>
            <a:schemeClr val="tx1"/>
          </a:solidFill>
          <a:latin typeface="+mn-lt"/>
          <a:ea typeface="MS PGothic" pitchFamily="34" charset="-128"/>
          <a:cs typeface="+mn-cs"/>
        </a:defRPr>
      </a:lvl1pPr>
      <a:lvl2pPr marL="975589" indent="-365432" algn="l" defTabSz="594448" rtl="0" eaLnBrk="0" fontAlgn="base" hangingPunct="0">
        <a:spcBef>
          <a:spcPct val="20000"/>
        </a:spcBef>
        <a:spcAft>
          <a:spcPct val="0"/>
        </a:spcAft>
        <a:buFont typeface="Arial" panose="020B0604020202020204" pitchFamily="34" charset="0"/>
        <a:buChar char="–"/>
        <a:defRPr sz="3177" kern="1200">
          <a:solidFill>
            <a:schemeClr val="tx1"/>
          </a:solidFill>
          <a:latin typeface="+mn-lt"/>
          <a:ea typeface="MS PGothic" pitchFamily="34" charset="-128"/>
          <a:cs typeface="+mn-cs"/>
        </a:defRPr>
      </a:lvl2pPr>
      <a:lvl3pPr marL="1506375" indent="-289370" algn="l" defTabSz="594448" rtl="0" eaLnBrk="0" fontAlgn="base" hangingPunct="0">
        <a:spcBef>
          <a:spcPct val="20000"/>
        </a:spcBef>
        <a:spcAft>
          <a:spcPct val="0"/>
        </a:spcAft>
        <a:buFont typeface="Arial" panose="020B0604020202020204" pitchFamily="34" charset="0"/>
        <a:buChar char="•"/>
        <a:defRPr sz="2656" kern="1200">
          <a:solidFill>
            <a:schemeClr val="tx1"/>
          </a:solidFill>
          <a:latin typeface="+mn-lt"/>
          <a:ea typeface="MS PGothic" pitchFamily="34" charset="-128"/>
          <a:cs typeface="+mn-cs"/>
        </a:defRPr>
      </a:lvl3pPr>
      <a:lvl4pPr marL="2118185" indent="-289370" algn="l" defTabSz="59444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4pPr>
      <a:lvl5pPr marL="2725861" indent="-289370" algn="l" defTabSz="594448" rtl="0" eaLnBrk="0" fontAlgn="base" hangingPunct="0">
        <a:spcBef>
          <a:spcPct val="20000"/>
        </a:spcBef>
        <a:spcAft>
          <a:spcPct val="0"/>
        </a:spcAft>
        <a:buFont typeface="Arial" panose="020B0604020202020204" pitchFamily="34" charset="0"/>
        <a:buChar char="»"/>
        <a:defRPr kern="1200">
          <a:solidFill>
            <a:schemeClr val="tx1"/>
          </a:solidFill>
          <a:latin typeface="+mn-lt"/>
          <a:ea typeface="MS PGothic" pitchFamily="34" charset="-128"/>
          <a:cs typeface="+mn-cs"/>
        </a:defRPr>
      </a:lvl5pPr>
      <a:lvl6pPr marL="3348550" indent="-304413" algn="l" defTabSz="608829" rtl="0" eaLnBrk="1" latinLnBrk="0" hangingPunct="1">
        <a:spcBef>
          <a:spcPct val="20000"/>
        </a:spcBef>
        <a:buFont typeface="Arial"/>
        <a:buChar char="•"/>
        <a:defRPr sz="2665" kern="1200">
          <a:solidFill>
            <a:schemeClr val="tx1"/>
          </a:solidFill>
          <a:latin typeface="+mn-lt"/>
          <a:ea typeface="+mn-ea"/>
          <a:cs typeface="+mn-cs"/>
        </a:defRPr>
      </a:lvl6pPr>
      <a:lvl7pPr marL="3957379" indent="-304413" algn="l" defTabSz="608829" rtl="0" eaLnBrk="1" latinLnBrk="0" hangingPunct="1">
        <a:spcBef>
          <a:spcPct val="20000"/>
        </a:spcBef>
        <a:buFont typeface="Arial"/>
        <a:buChar char="•"/>
        <a:defRPr sz="2665" kern="1200">
          <a:solidFill>
            <a:schemeClr val="tx1"/>
          </a:solidFill>
          <a:latin typeface="+mn-lt"/>
          <a:ea typeface="+mn-ea"/>
          <a:cs typeface="+mn-cs"/>
        </a:defRPr>
      </a:lvl7pPr>
      <a:lvl8pPr marL="4566204" indent="-304413" algn="l" defTabSz="608829" rtl="0" eaLnBrk="1" latinLnBrk="0" hangingPunct="1">
        <a:spcBef>
          <a:spcPct val="20000"/>
        </a:spcBef>
        <a:buFont typeface="Arial"/>
        <a:buChar char="•"/>
        <a:defRPr sz="2665" kern="1200">
          <a:solidFill>
            <a:schemeClr val="tx1"/>
          </a:solidFill>
          <a:latin typeface="+mn-lt"/>
          <a:ea typeface="+mn-ea"/>
          <a:cs typeface="+mn-cs"/>
        </a:defRPr>
      </a:lvl8pPr>
      <a:lvl9pPr marL="5175033" indent="-304413" algn="l" defTabSz="608829" rtl="0" eaLnBrk="1" latinLnBrk="0" hangingPunct="1">
        <a:spcBef>
          <a:spcPct val="20000"/>
        </a:spcBef>
        <a:buFont typeface="Arial"/>
        <a:buChar char="•"/>
        <a:defRPr sz="2665" kern="1200">
          <a:solidFill>
            <a:schemeClr val="tx1"/>
          </a:solidFill>
          <a:latin typeface="+mn-lt"/>
          <a:ea typeface="+mn-ea"/>
          <a:cs typeface="+mn-cs"/>
        </a:defRPr>
      </a:lvl9pPr>
    </p:bodyStyle>
    <p:otherStyle>
      <a:defPPr>
        <a:defRPr lang="en-US"/>
      </a:defPPr>
      <a:lvl1pPr marL="0" algn="l" defTabSz="608829" rtl="0" eaLnBrk="1" latinLnBrk="0" hangingPunct="1">
        <a:defRPr sz="2398" kern="1200">
          <a:solidFill>
            <a:schemeClr val="tx1"/>
          </a:solidFill>
          <a:latin typeface="+mn-lt"/>
          <a:ea typeface="+mn-ea"/>
          <a:cs typeface="+mn-cs"/>
        </a:defRPr>
      </a:lvl1pPr>
      <a:lvl2pPr marL="608829" algn="l" defTabSz="608829" rtl="0" eaLnBrk="1" latinLnBrk="0" hangingPunct="1">
        <a:defRPr sz="2398" kern="1200">
          <a:solidFill>
            <a:schemeClr val="tx1"/>
          </a:solidFill>
          <a:latin typeface="+mn-lt"/>
          <a:ea typeface="+mn-ea"/>
          <a:cs typeface="+mn-cs"/>
        </a:defRPr>
      </a:lvl2pPr>
      <a:lvl3pPr marL="1217656" algn="l" defTabSz="608829" rtl="0" eaLnBrk="1" latinLnBrk="0" hangingPunct="1">
        <a:defRPr sz="2398" kern="1200">
          <a:solidFill>
            <a:schemeClr val="tx1"/>
          </a:solidFill>
          <a:latin typeface="+mn-lt"/>
          <a:ea typeface="+mn-ea"/>
          <a:cs typeface="+mn-cs"/>
        </a:defRPr>
      </a:lvl3pPr>
      <a:lvl4pPr marL="1826484" algn="l" defTabSz="608829" rtl="0" eaLnBrk="1" latinLnBrk="0" hangingPunct="1">
        <a:defRPr sz="2398" kern="1200">
          <a:solidFill>
            <a:schemeClr val="tx1"/>
          </a:solidFill>
          <a:latin typeface="+mn-lt"/>
          <a:ea typeface="+mn-ea"/>
          <a:cs typeface="+mn-cs"/>
        </a:defRPr>
      </a:lvl4pPr>
      <a:lvl5pPr marL="2435308" algn="l" defTabSz="608829" rtl="0" eaLnBrk="1" latinLnBrk="0" hangingPunct="1">
        <a:defRPr sz="2398" kern="1200">
          <a:solidFill>
            <a:schemeClr val="tx1"/>
          </a:solidFill>
          <a:latin typeface="+mn-lt"/>
          <a:ea typeface="+mn-ea"/>
          <a:cs typeface="+mn-cs"/>
        </a:defRPr>
      </a:lvl5pPr>
      <a:lvl6pPr marL="3044137" algn="l" defTabSz="608829" rtl="0" eaLnBrk="1" latinLnBrk="0" hangingPunct="1">
        <a:defRPr sz="2398" kern="1200">
          <a:solidFill>
            <a:schemeClr val="tx1"/>
          </a:solidFill>
          <a:latin typeface="+mn-lt"/>
          <a:ea typeface="+mn-ea"/>
          <a:cs typeface="+mn-cs"/>
        </a:defRPr>
      </a:lvl6pPr>
      <a:lvl7pPr marL="3652964" algn="l" defTabSz="608829" rtl="0" eaLnBrk="1" latinLnBrk="0" hangingPunct="1">
        <a:defRPr sz="2398" kern="1200">
          <a:solidFill>
            <a:schemeClr val="tx1"/>
          </a:solidFill>
          <a:latin typeface="+mn-lt"/>
          <a:ea typeface="+mn-ea"/>
          <a:cs typeface="+mn-cs"/>
        </a:defRPr>
      </a:lvl7pPr>
      <a:lvl8pPr marL="4261789" algn="l" defTabSz="608829" rtl="0" eaLnBrk="1" latinLnBrk="0" hangingPunct="1">
        <a:defRPr sz="2398" kern="1200">
          <a:solidFill>
            <a:schemeClr val="tx1"/>
          </a:solidFill>
          <a:latin typeface="+mn-lt"/>
          <a:ea typeface="+mn-ea"/>
          <a:cs typeface="+mn-cs"/>
        </a:defRPr>
      </a:lvl8pPr>
      <a:lvl9pPr marL="4870618" algn="l" defTabSz="608829" rtl="0" eaLnBrk="1" latinLnBrk="0" hangingPunct="1">
        <a:defRPr sz="23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0722" name="Picture 2" descr="Logo, company name&#10;&#10;Description automatically generated">
            <a:extLst>
              <a:ext uri="{FF2B5EF4-FFF2-40B4-BE49-F238E27FC236}">
                <a16:creationId xmlns:a16="http://schemas.microsoft.com/office/drawing/2014/main" id="{3AF22DC3-66EB-4192-8433-4EA8A915AE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9740" y="2740"/>
            <a:ext cx="6852522" cy="685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advClick="0" advTm="13000">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381000"/>
            <a:ext cx="10515600" cy="6324600"/>
          </a:xfrm>
        </p:spPr>
        <p:txBody>
          <a:bodyPr>
            <a:noAutofit/>
          </a:bodyPr>
          <a:lstStyle/>
          <a:p>
            <a:pPr marL="68580" indent="0">
              <a:buClr>
                <a:srgbClr val="B46E4C"/>
              </a:buClr>
              <a:buNone/>
            </a:pPr>
            <a:r>
              <a:rPr lang="en-US" sz="4400" i="1" dirty="0"/>
              <a:t>13) </a:t>
            </a:r>
            <a:r>
              <a:rPr lang="en-US" sz="4400" dirty="0"/>
              <a:t>and among the lampstands was someone "like a son of man," dressed in a robe reaching down to his feet and with a golden sash around his chest. </a:t>
            </a:r>
            <a:r>
              <a:rPr lang="en-US" sz="4400" i="1" dirty="0"/>
              <a:t>14) </a:t>
            </a:r>
            <a:r>
              <a:rPr lang="en-US" sz="4400" dirty="0"/>
              <a:t>His head and hair were white like wool, as white as snow, and his eyes were like blazing fire. </a:t>
            </a:r>
            <a:r>
              <a:rPr lang="en-US" sz="4400" i="1" dirty="0"/>
              <a:t>15) </a:t>
            </a:r>
            <a:r>
              <a:rPr lang="en-US" sz="4400" dirty="0"/>
              <a:t>His feet were like bronze glowing in a furnace, and his voice was like the sound of rushing waters.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762000"/>
            <a:ext cx="10515600" cy="4832092"/>
          </a:xfrm>
          <a:prstGeom prst="rect">
            <a:avLst/>
          </a:prstGeom>
        </p:spPr>
        <p:txBody>
          <a:bodyPr wrap="square">
            <a:spAutoFit/>
          </a:bodyPr>
          <a:lstStyle/>
          <a:p>
            <a:r>
              <a:rPr lang="en-US" sz="4400" i="1" dirty="0"/>
              <a:t>16) </a:t>
            </a:r>
            <a:r>
              <a:rPr lang="en-US" sz="4400" dirty="0"/>
              <a:t>In his right hand he held seven stars, and out of his mouth came a sharp double-edged sword. His face was like the sun shining in all its brilliance. </a:t>
            </a:r>
            <a:r>
              <a:rPr lang="en-US" sz="4400" i="1" dirty="0"/>
              <a:t>17) </a:t>
            </a:r>
            <a:r>
              <a:rPr lang="en-US" sz="4400" dirty="0"/>
              <a:t>When I saw him, I fell at his feet as though dead. Then he placed his right hand on me and said: "Do not be afraid. I am the First and the Last.</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685800"/>
            <a:ext cx="10515600" cy="3477875"/>
          </a:xfrm>
          <a:prstGeom prst="rect">
            <a:avLst/>
          </a:prstGeom>
        </p:spPr>
        <p:txBody>
          <a:bodyPr wrap="square">
            <a:spAutoFit/>
          </a:bodyPr>
          <a:lstStyle/>
          <a:p>
            <a:r>
              <a:rPr lang="en-US" sz="4400" i="1" dirty="0"/>
              <a:t>18) </a:t>
            </a:r>
            <a:r>
              <a:rPr lang="en-US" sz="4400" dirty="0"/>
              <a:t>I am the Living One; I was dead, and behold I am alive for ever and ever! And I hold the keys of death and Hades. </a:t>
            </a:r>
            <a:r>
              <a:rPr lang="en-US" sz="4400" i="1" dirty="0"/>
              <a:t>19) </a:t>
            </a:r>
            <a:r>
              <a:rPr lang="en-US" sz="4400" dirty="0"/>
              <a:t>"Write, therefore, what you have seen, what is now and what will take place later.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685801"/>
            <a:ext cx="10515600" cy="3477875"/>
          </a:xfrm>
          <a:prstGeom prst="rect">
            <a:avLst/>
          </a:prstGeom>
        </p:spPr>
        <p:txBody>
          <a:bodyPr wrap="square">
            <a:spAutoFit/>
          </a:bodyPr>
          <a:lstStyle/>
          <a:p>
            <a:r>
              <a:rPr lang="en-US" sz="4400" i="1" dirty="0"/>
              <a:t>20) </a:t>
            </a:r>
            <a:r>
              <a:rPr lang="en-US" sz="4400" dirty="0"/>
              <a:t>The mystery of the seven stars that you saw in my right hand and of the seven golden lampstands is this: The seven stars are the angels of the seven churches, and the seven lampstands are the seven churches.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10058400" cy="1621536"/>
          </a:xfrm>
        </p:spPr>
        <p:txBody>
          <a:bodyPr/>
          <a:lstStyle/>
          <a:p>
            <a:pPr algn="ctr"/>
            <a:r>
              <a:rPr lang="en-US" sz="5400" b="1" dirty="0">
                <a:solidFill>
                  <a:srgbClr val="FDD08F"/>
                </a:solidFill>
              </a:rPr>
              <a:t>THE REVELATION OF</a:t>
            </a:r>
            <a:br>
              <a:rPr lang="en-US" sz="5400" b="1" dirty="0">
                <a:solidFill>
                  <a:srgbClr val="FDD08F"/>
                </a:solidFill>
              </a:rPr>
            </a:br>
            <a:r>
              <a:rPr lang="en-US" sz="5400" b="1" dirty="0">
                <a:solidFill>
                  <a:srgbClr val="FDD08F"/>
                </a:solidFill>
              </a:rPr>
              <a:t> JESUS CHRIST</a:t>
            </a:r>
          </a:p>
        </p:txBody>
      </p:sp>
      <p:sp>
        <p:nvSpPr>
          <p:cNvPr id="3" name="Content Placeholder 2"/>
          <p:cNvSpPr>
            <a:spLocks noGrp="1"/>
          </p:cNvSpPr>
          <p:nvPr>
            <p:ph idx="1"/>
          </p:nvPr>
        </p:nvSpPr>
        <p:spPr>
          <a:xfrm>
            <a:off x="609600" y="2209800"/>
            <a:ext cx="10515600" cy="3688560"/>
          </a:xfrm>
        </p:spPr>
        <p:txBody>
          <a:bodyPr>
            <a:noAutofit/>
          </a:bodyPr>
          <a:lstStyle/>
          <a:p>
            <a:pPr>
              <a:buClr>
                <a:srgbClr val="B46E4C"/>
              </a:buClr>
            </a:pPr>
            <a:r>
              <a:rPr lang="en-US" sz="4400" dirty="0"/>
              <a:t>THERE ARE </a:t>
            </a:r>
            <a:r>
              <a:rPr lang="en-US" sz="4400" u="sng" dirty="0"/>
              <a:t>3 AIMS </a:t>
            </a:r>
            <a:r>
              <a:rPr lang="en-US" sz="4400" dirty="0"/>
              <a:t>TO THIS CHAPTER—</a:t>
            </a:r>
          </a:p>
          <a:p>
            <a:pPr>
              <a:buClr>
                <a:srgbClr val="B46E4C"/>
              </a:buClr>
            </a:pPr>
            <a:r>
              <a:rPr lang="en-US" sz="4400" dirty="0"/>
              <a:t>1. INTRODUCE THE BOOK.</a:t>
            </a:r>
          </a:p>
          <a:p>
            <a:pPr>
              <a:buClr>
                <a:srgbClr val="B46E4C"/>
              </a:buClr>
            </a:pPr>
            <a:r>
              <a:rPr lang="en-US" sz="4400" dirty="0"/>
              <a:t>2. INTRODUCE THE TRIUNE GOD.</a:t>
            </a:r>
          </a:p>
          <a:p>
            <a:pPr>
              <a:buClr>
                <a:srgbClr val="B46E4C"/>
              </a:buClr>
            </a:pPr>
            <a:r>
              <a:rPr lang="en-US" sz="4400" dirty="0"/>
              <a:t>3. EXPLAIN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6"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2064"/>
            <a:ext cx="9982200" cy="914400"/>
          </a:xfrm>
        </p:spPr>
        <p:txBody>
          <a:bodyPr/>
          <a:lstStyle/>
          <a:p>
            <a:pPr algn="ctr"/>
            <a:r>
              <a:rPr lang="en-US" sz="5400" dirty="0">
                <a:solidFill>
                  <a:srgbClr val="FDD08F"/>
                </a:solidFill>
              </a:rPr>
              <a:t>1. INTRODUCE THE BOOK (1-3)</a:t>
            </a:r>
          </a:p>
        </p:txBody>
      </p:sp>
      <p:sp>
        <p:nvSpPr>
          <p:cNvPr id="3" name="Content Placeholder 2"/>
          <p:cNvSpPr>
            <a:spLocks noGrp="1"/>
          </p:cNvSpPr>
          <p:nvPr>
            <p:ph idx="1"/>
          </p:nvPr>
        </p:nvSpPr>
        <p:spPr>
          <a:xfrm>
            <a:off x="609600" y="1447800"/>
            <a:ext cx="10515600" cy="4572000"/>
          </a:xfrm>
        </p:spPr>
        <p:txBody>
          <a:bodyPr>
            <a:noAutofit/>
          </a:bodyPr>
          <a:lstStyle/>
          <a:p>
            <a:pPr>
              <a:buClr>
                <a:srgbClr val="B46E4C"/>
              </a:buClr>
            </a:pPr>
            <a:r>
              <a:rPr lang="en-US" sz="4400" dirty="0"/>
              <a:t>Author-John the Apostle, on Patmos.</a:t>
            </a:r>
          </a:p>
          <a:p>
            <a:pPr>
              <a:buClr>
                <a:srgbClr val="B46E4C"/>
              </a:buClr>
            </a:pPr>
            <a:r>
              <a:rPr lang="en-US" sz="4400" dirty="0"/>
              <a:t>Title—Revelation  (apocalypse), “unveiling.”</a:t>
            </a:r>
          </a:p>
          <a:p>
            <a:pPr>
              <a:buClr>
                <a:srgbClr val="B46E4C"/>
              </a:buClr>
            </a:pPr>
            <a:r>
              <a:rPr lang="en-US" sz="4400" dirty="0"/>
              <a:t>Readers—The 7 churches of Asia Minor, and to all who will read, listen to, and heed this word.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9372600" cy="914400"/>
          </a:xfrm>
        </p:spPr>
        <p:txBody>
          <a:bodyPr/>
          <a:lstStyle/>
          <a:p>
            <a:pPr algn="ctr"/>
            <a:r>
              <a:rPr lang="en-US" sz="5400" dirty="0">
                <a:solidFill>
                  <a:srgbClr val="FDD08F"/>
                </a:solidFill>
              </a:rPr>
              <a:t>2. INTRODUCE THE TRIUNE GOD (4-18)</a:t>
            </a:r>
          </a:p>
        </p:txBody>
      </p:sp>
      <p:sp>
        <p:nvSpPr>
          <p:cNvPr id="3" name="Content Placeholder 2"/>
          <p:cNvSpPr>
            <a:spLocks noGrp="1"/>
          </p:cNvSpPr>
          <p:nvPr>
            <p:ph idx="1"/>
          </p:nvPr>
        </p:nvSpPr>
        <p:spPr>
          <a:xfrm>
            <a:off x="1066800" y="2590800"/>
            <a:ext cx="10058400" cy="3810000"/>
          </a:xfrm>
        </p:spPr>
        <p:txBody>
          <a:bodyPr>
            <a:normAutofit/>
          </a:bodyPr>
          <a:lstStyle/>
          <a:p>
            <a:pPr>
              <a:buClr>
                <a:srgbClr val="B46E4C"/>
              </a:buClr>
            </a:pPr>
            <a:r>
              <a:rPr lang="en-US" sz="4400" dirty="0"/>
              <a:t>He who is, was, and is to come. (1:4)</a:t>
            </a:r>
          </a:p>
          <a:p>
            <a:pPr>
              <a:buClr>
                <a:srgbClr val="B46E4C"/>
              </a:buClr>
            </a:pPr>
            <a:r>
              <a:rPr lang="en-US" sz="4400" dirty="0"/>
              <a:t>The 7-fold Spirit.  (1:4)</a:t>
            </a:r>
          </a:p>
          <a:p>
            <a:pPr>
              <a:buClr>
                <a:srgbClr val="B46E4C"/>
              </a:buClr>
            </a:pPr>
            <a:r>
              <a:rPr lang="en-US" sz="4400" dirty="0"/>
              <a:t>Jesus Christ (5-18).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THE FATHER</a:t>
            </a:r>
          </a:p>
        </p:txBody>
      </p:sp>
      <p:sp>
        <p:nvSpPr>
          <p:cNvPr id="3" name="Content Placeholder 2"/>
          <p:cNvSpPr>
            <a:spLocks noGrp="1"/>
          </p:cNvSpPr>
          <p:nvPr>
            <p:ph idx="1"/>
          </p:nvPr>
        </p:nvSpPr>
        <p:spPr>
          <a:xfrm>
            <a:off x="609600" y="1783560"/>
            <a:ext cx="10515600" cy="4572000"/>
          </a:xfrm>
        </p:spPr>
        <p:txBody>
          <a:bodyPr>
            <a:normAutofit/>
          </a:bodyPr>
          <a:lstStyle/>
          <a:p>
            <a:pPr>
              <a:buClr>
                <a:srgbClr val="B46E4C"/>
              </a:buClr>
            </a:pPr>
            <a:r>
              <a:rPr lang="en-US" sz="4400" dirty="0"/>
              <a:t>The great I AM.</a:t>
            </a:r>
          </a:p>
          <a:p>
            <a:pPr>
              <a:buClr>
                <a:srgbClr val="B46E4C"/>
              </a:buClr>
            </a:pPr>
            <a:r>
              <a:rPr lang="en-US" sz="4400" dirty="0"/>
              <a:t>Who was, is, and is to come.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THE 7-FOLD SPIRIT</a:t>
            </a:r>
          </a:p>
        </p:txBody>
      </p:sp>
      <p:sp>
        <p:nvSpPr>
          <p:cNvPr id="3" name="Content Placeholder 2"/>
          <p:cNvSpPr>
            <a:spLocks noGrp="1"/>
          </p:cNvSpPr>
          <p:nvPr>
            <p:ph idx="1"/>
          </p:nvPr>
        </p:nvSpPr>
        <p:spPr>
          <a:xfrm>
            <a:off x="609600" y="1447800"/>
            <a:ext cx="10515600" cy="4572000"/>
          </a:xfrm>
        </p:spPr>
        <p:txBody>
          <a:bodyPr>
            <a:noAutofit/>
          </a:bodyPr>
          <a:lstStyle/>
          <a:p>
            <a:pPr>
              <a:buClr>
                <a:srgbClr val="B46E4C"/>
              </a:buClr>
            </a:pPr>
            <a:r>
              <a:rPr lang="en-US" sz="4400" dirty="0"/>
              <a:t>Isaiah 11:2</a:t>
            </a:r>
          </a:p>
          <a:p>
            <a:pPr>
              <a:buClr>
                <a:srgbClr val="B46E4C"/>
              </a:buClr>
            </a:pPr>
            <a:r>
              <a:rPr lang="en-US" sz="4400" dirty="0"/>
              <a:t>“The Spirit </a:t>
            </a:r>
            <a:r>
              <a:rPr lang="en-US" sz="4400" u="sng" dirty="0"/>
              <a:t>of the LORD </a:t>
            </a:r>
            <a:r>
              <a:rPr lang="en-US" sz="4400" dirty="0"/>
              <a:t>will rest on him—the Spirit of </a:t>
            </a:r>
            <a:r>
              <a:rPr lang="en-US" sz="4400" u="sng" dirty="0"/>
              <a:t>wisdom</a:t>
            </a:r>
            <a:r>
              <a:rPr lang="en-US" sz="4400" dirty="0"/>
              <a:t> and of </a:t>
            </a:r>
            <a:r>
              <a:rPr lang="en-US" sz="4400" u="sng" dirty="0"/>
              <a:t>understanding</a:t>
            </a:r>
            <a:r>
              <a:rPr lang="en-US" sz="4400" dirty="0"/>
              <a:t>, the Spirit of </a:t>
            </a:r>
            <a:r>
              <a:rPr lang="en-US" sz="4400" u="sng" dirty="0"/>
              <a:t>counsel</a:t>
            </a:r>
            <a:r>
              <a:rPr lang="en-US" sz="4400" dirty="0"/>
              <a:t> and of </a:t>
            </a:r>
            <a:r>
              <a:rPr lang="en-US" sz="4400" u="sng" dirty="0"/>
              <a:t>power</a:t>
            </a:r>
            <a:r>
              <a:rPr lang="en-US" sz="4400" dirty="0"/>
              <a:t>, the Spirit of </a:t>
            </a:r>
            <a:r>
              <a:rPr lang="en-US" sz="4400" u="sng" dirty="0"/>
              <a:t>knowledge</a:t>
            </a:r>
            <a:r>
              <a:rPr lang="en-US" sz="4400" dirty="0"/>
              <a:t> and of the </a:t>
            </a:r>
            <a:r>
              <a:rPr lang="en-US" sz="4400" u="sng" dirty="0"/>
              <a:t>fear of the LORD</a:t>
            </a:r>
            <a:r>
              <a:rPr lang="en-US" sz="4400" dirty="0"/>
              <a:t>.”</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762000"/>
            <a:ext cx="10515600" cy="4832092"/>
          </a:xfrm>
          <a:prstGeom prst="rect">
            <a:avLst/>
          </a:prstGeom>
        </p:spPr>
        <p:txBody>
          <a:bodyPr wrap="square">
            <a:spAutoFit/>
          </a:bodyPr>
          <a:lstStyle/>
          <a:p>
            <a:r>
              <a:rPr lang="en-US" sz="4400" i="1" dirty="0"/>
              <a:t>5) </a:t>
            </a:r>
            <a:r>
              <a:rPr lang="en-US" sz="4400" dirty="0"/>
              <a:t>and from Jesus Christ, who is the faithful witness, the firstborn from the dead, and the ruler of the kings of the earth. </a:t>
            </a:r>
            <a:r>
              <a:rPr lang="en-US" sz="4400" i="1" dirty="0"/>
              <a:t>6)</a:t>
            </a:r>
            <a:r>
              <a:rPr lang="en-US" sz="4400" dirty="0"/>
              <a:t> To him who loves us and has freed us from our sins by his blood, and has made us to be a kingdom and priests to serve his God and Father--to him be glory and power for ever and ever! Amen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19950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10058400" cy="914400"/>
          </a:xfrm>
        </p:spPr>
        <p:txBody>
          <a:bodyPr/>
          <a:lstStyle/>
          <a:p>
            <a:pPr algn="ctr"/>
            <a:r>
              <a:rPr lang="en-US" sz="5400" dirty="0">
                <a:solidFill>
                  <a:srgbClr val="FDD08F"/>
                </a:solidFill>
              </a:rPr>
              <a:t>Jesus</a:t>
            </a:r>
          </a:p>
        </p:txBody>
      </p:sp>
      <p:sp>
        <p:nvSpPr>
          <p:cNvPr id="3" name="Content Placeholder 2"/>
          <p:cNvSpPr>
            <a:spLocks noGrp="1"/>
          </p:cNvSpPr>
          <p:nvPr>
            <p:ph idx="1"/>
          </p:nvPr>
        </p:nvSpPr>
        <p:spPr>
          <a:xfrm>
            <a:off x="609600" y="990600"/>
            <a:ext cx="10668000" cy="5410200"/>
          </a:xfrm>
        </p:spPr>
        <p:txBody>
          <a:bodyPr>
            <a:noAutofit/>
          </a:bodyPr>
          <a:lstStyle/>
          <a:p>
            <a:pPr>
              <a:buClr>
                <a:srgbClr val="B46E4C"/>
              </a:buClr>
            </a:pPr>
            <a:r>
              <a:rPr lang="en-US" sz="4400" dirty="0"/>
              <a:t>1. Faithful witness-5</a:t>
            </a:r>
          </a:p>
          <a:p>
            <a:pPr>
              <a:buClr>
                <a:srgbClr val="B46E4C"/>
              </a:buClr>
            </a:pPr>
            <a:r>
              <a:rPr lang="en-US" sz="4400" dirty="0"/>
              <a:t>2. First-born from the dead-5</a:t>
            </a:r>
          </a:p>
          <a:p>
            <a:pPr>
              <a:buClr>
                <a:srgbClr val="B46E4C"/>
              </a:buClr>
            </a:pPr>
            <a:r>
              <a:rPr lang="en-US" sz="4400" dirty="0"/>
              <a:t>3. Ruler of the kings of the earth-5</a:t>
            </a:r>
          </a:p>
          <a:p>
            <a:pPr>
              <a:buClr>
                <a:srgbClr val="B46E4C"/>
              </a:buClr>
            </a:pPr>
            <a:r>
              <a:rPr lang="en-US" sz="4400" dirty="0"/>
              <a:t>4. The One who loves us-5</a:t>
            </a:r>
          </a:p>
          <a:p>
            <a:pPr>
              <a:buClr>
                <a:srgbClr val="B46E4C"/>
              </a:buClr>
            </a:pPr>
            <a:r>
              <a:rPr lang="en-US" sz="4400" dirty="0"/>
              <a:t>5. The One who freed us from sin-5</a:t>
            </a:r>
          </a:p>
          <a:p>
            <a:pPr>
              <a:buClr>
                <a:srgbClr val="B46E4C"/>
              </a:buClr>
            </a:pPr>
            <a:r>
              <a:rPr lang="en-US" sz="4400" dirty="0"/>
              <a:t>6.  The One who made us to be a kingdom-6</a:t>
            </a:r>
          </a:p>
          <a:p>
            <a:pPr>
              <a:buClr>
                <a:srgbClr val="B46E4C"/>
              </a:buClr>
            </a:pPr>
            <a:r>
              <a:rPr lang="en-US" sz="4400" dirty="0"/>
              <a:t>7. The One who made us priests-6</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Rev. 1:7</a:t>
            </a:r>
          </a:p>
        </p:txBody>
      </p:sp>
      <p:sp>
        <p:nvSpPr>
          <p:cNvPr id="4" name="Rectangle 3"/>
          <p:cNvSpPr/>
          <p:nvPr/>
        </p:nvSpPr>
        <p:spPr>
          <a:xfrm>
            <a:off x="609600" y="1828801"/>
            <a:ext cx="10515600" cy="3477875"/>
          </a:xfrm>
          <a:prstGeom prst="rect">
            <a:avLst/>
          </a:prstGeom>
        </p:spPr>
        <p:txBody>
          <a:bodyPr wrap="square">
            <a:spAutoFit/>
          </a:bodyPr>
          <a:lstStyle/>
          <a:p>
            <a:r>
              <a:rPr lang="en-US" sz="4400" dirty="0"/>
              <a:t> Look, he is coming with the clouds, and every eye will see him, even those who pierced him; and all the peoples of the earth will mourn because of him. So shall it be! Amen.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515600" cy="914400"/>
          </a:xfrm>
        </p:spPr>
        <p:txBody>
          <a:bodyPr/>
          <a:lstStyle/>
          <a:p>
            <a:pPr algn="ctr"/>
            <a:r>
              <a:rPr lang="en-US" sz="5400" dirty="0">
                <a:solidFill>
                  <a:srgbClr val="FDD08F"/>
                </a:solidFill>
              </a:rPr>
              <a:t>Jesus</a:t>
            </a:r>
          </a:p>
        </p:txBody>
      </p:sp>
      <p:sp>
        <p:nvSpPr>
          <p:cNvPr id="3" name="Content Placeholder 2"/>
          <p:cNvSpPr>
            <a:spLocks noGrp="1"/>
          </p:cNvSpPr>
          <p:nvPr>
            <p:ph idx="1"/>
          </p:nvPr>
        </p:nvSpPr>
        <p:spPr>
          <a:xfrm>
            <a:off x="609600" y="1783560"/>
            <a:ext cx="10515600" cy="4572000"/>
          </a:xfrm>
        </p:spPr>
        <p:txBody>
          <a:bodyPr>
            <a:normAutofit/>
          </a:bodyPr>
          <a:lstStyle/>
          <a:p>
            <a:pPr>
              <a:buClr>
                <a:srgbClr val="B46E4C"/>
              </a:buClr>
            </a:pPr>
            <a:r>
              <a:rPr lang="en-US" sz="4400" dirty="0"/>
              <a:t>Not the Rapture, this is the 2</a:t>
            </a:r>
            <a:r>
              <a:rPr lang="en-US" sz="4400" baseline="30000" dirty="0"/>
              <a:t>nd</a:t>
            </a:r>
            <a:r>
              <a:rPr lang="en-US" sz="4400" dirty="0"/>
              <a:t> Coming at the end of the Tribulation (Rev. 19).</a:t>
            </a:r>
          </a:p>
          <a:p>
            <a:pPr>
              <a:buClr>
                <a:srgbClr val="B46E4C"/>
              </a:buClr>
            </a:pPr>
            <a:r>
              <a:rPr lang="en-US" sz="4400" dirty="0"/>
              <a:t> Reference to Zechariah 12:10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Zech. 12:10</a:t>
            </a:r>
          </a:p>
        </p:txBody>
      </p:sp>
      <p:sp>
        <p:nvSpPr>
          <p:cNvPr id="3" name="Content Placeholder 2"/>
          <p:cNvSpPr>
            <a:spLocks noGrp="1"/>
          </p:cNvSpPr>
          <p:nvPr>
            <p:ph idx="1"/>
          </p:nvPr>
        </p:nvSpPr>
        <p:spPr>
          <a:xfrm>
            <a:off x="609600" y="1371600"/>
            <a:ext cx="10515600" cy="4983960"/>
          </a:xfrm>
        </p:spPr>
        <p:txBody>
          <a:bodyPr>
            <a:noAutofit/>
          </a:bodyPr>
          <a:lstStyle/>
          <a:p>
            <a:pPr>
              <a:buClr>
                <a:srgbClr val="B46E4C"/>
              </a:buClr>
            </a:pPr>
            <a:r>
              <a:rPr lang="en-US" sz="4400" dirty="0"/>
              <a:t>"And I will pour out on the house of David and the inhabitants of Jerusalem a spirit of grace and supplication. They will look on me, the one they have pierced, and they will mourn for him as one mourns for an only child, and grieve bitterly for him as one grieves for a firstborn son.”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685800"/>
            <a:ext cx="10515600" cy="3354765"/>
          </a:xfrm>
          <a:prstGeom prst="rect">
            <a:avLst/>
          </a:prstGeom>
        </p:spPr>
        <p:txBody>
          <a:bodyPr wrap="square">
            <a:spAutoFit/>
          </a:bodyPr>
          <a:lstStyle/>
          <a:p>
            <a:r>
              <a:rPr lang="en-US" sz="4400" dirty="0"/>
              <a:t> 8) "I am the Alpha and the Omega," says the Lord God, "who is, and who was, and who is to come, the Almighty.“</a:t>
            </a:r>
          </a:p>
          <a:p>
            <a:endParaRPr lang="en-US" sz="4000" dirty="0"/>
          </a:p>
          <a:p>
            <a:endParaRPr lang="en-US" sz="4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Jesus</a:t>
            </a:r>
          </a:p>
        </p:txBody>
      </p:sp>
      <p:sp>
        <p:nvSpPr>
          <p:cNvPr id="3" name="Content Placeholder 2"/>
          <p:cNvSpPr>
            <a:spLocks noGrp="1"/>
          </p:cNvSpPr>
          <p:nvPr>
            <p:ph idx="1"/>
          </p:nvPr>
        </p:nvSpPr>
        <p:spPr>
          <a:xfrm>
            <a:off x="609600" y="1371600"/>
            <a:ext cx="10515600" cy="4572000"/>
          </a:xfrm>
        </p:spPr>
        <p:txBody>
          <a:bodyPr>
            <a:normAutofit/>
          </a:bodyPr>
          <a:lstStyle/>
          <a:p>
            <a:pPr>
              <a:buClr>
                <a:srgbClr val="B46E4C"/>
              </a:buClr>
            </a:pPr>
            <a:r>
              <a:rPr lang="en-US" sz="4400" dirty="0"/>
              <a:t>The God/Man. </a:t>
            </a:r>
          </a:p>
          <a:p>
            <a:pPr>
              <a:buClr>
                <a:srgbClr val="B46E4C"/>
              </a:buClr>
            </a:pPr>
            <a:r>
              <a:rPr lang="en-US" sz="4400" dirty="0"/>
              <a:t>“The Word became flesh and made his dwelling among us.”  John 1:14</a:t>
            </a:r>
          </a:p>
          <a:p>
            <a:pPr>
              <a:buClr>
                <a:srgbClr val="B46E4C"/>
              </a:buClr>
            </a:pPr>
            <a:r>
              <a:rPr lang="en-US" sz="4400" dirty="0"/>
              <a:t>“Someone like the son of man.” Rev. 1:13</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512064"/>
            <a:ext cx="9982200" cy="914400"/>
          </a:xfrm>
        </p:spPr>
        <p:txBody>
          <a:bodyPr/>
          <a:lstStyle/>
          <a:p>
            <a:pPr algn="ctr"/>
            <a:r>
              <a:rPr lang="en-US" sz="5400" dirty="0">
                <a:solidFill>
                  <a:srgbClr val="FDD08F"/>
                </a:solidFill>
              </a:rPr>
              <a:t>Jesus</a:t>
            </a:r>
          </a:p>
        </p:txBody>
      </p:sp>
      <p:sp>
        <p:nvSpPr>
          <p:cNvPr id="3" name="Content Placeholder 2"/>
          <p:cNvSpPr>
            <a:spLocks noGrp="1"/>
          </p:cNvSpPr>
          <p:nvPr>
            <p:ph idx="1"/>
          </p:nvPr>
        </p:nvSpPr>
        <p:spPr>
          <a:xfrm>
            <a:off x="609600" y="1783560"/>
            <a:ext cx="10515600" cy="4572000"/>
          </a:xfrm>
        </p:spPr>
        <p:txBody>
          <a:bodyPr>
            <a:normAutofit/>
          </a:bodyPr>
          <a:lstStyle/>
          <a:p>
            <a:pPr>
              <a:buClr>
                <a:srgbClr val="B46E4C"/>
              </a:buClr>
            </a:pPr>
            <a:r>
              <a:rPr lang="en-US" sz="4400" dirty="0"/>
              <a:t>John hadn’t seen Jesus in 60+ years.  How will he react?</a:t>
            </a:r>
          </a:p>
          <a:p>
            <a:pPr>
              <a:buClr>
                <a:srgbClr val="B46E4C"/>
              </a:buClr>
            </a:pPr>
            <a:r>
              <a:rPr lang="en-US" sz="4400" dirty="0"/>
              <a:t>Slap on the back? High five?</a:t>
            </a:r>
          </a:p>
          <a:p>
            <a:pPr>
              <a:buClr>
                <a:srgbClr val="B46E4C"/>
              </a:buClr>
            </a:pPr>
            <a:r>
              <a:rPr lang="en-US" sz="4400" dirty="0"/>
              <a:t>“I fell at his feet as though dead.” (1:17)</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515600" cy="914400"/>
          </a:xfrm>
        </p:spPr>
        <p:txBody>
          <a:bodyPr/>
          <a:lstStyle/>
          <a:p>
            <a:pPr algn="ctr"/>
            <a:r>
              <a:rPr lang="en-US" sz="5400" dirty="0">
                <a:solidFill>
                  <a:srgbClr val="FDD08F"/>
                </a:solidFill>
              </a:rPr>
              <a:t>3 AIMS IN REVELATION 1 </a:t>
            </a:r>
          </a:p>
        </p:txBody>
      </p:sp>
      <p:sp>
        <p:nvSpPr>
          <p:cNvPr id="3" name="Content Placeholder 2"/>
          <p:cNvSpPr>
            <a:spLocks noGrp="1"/>
          </p:cNvSpPr>
          <p:nvPr>
            <p:ph idx="1"/>
          </p:nvPr>
        </p:nvSpPr>
        <p:spPr>
          <a:xfrm>
            <a:off x="609600" y="1783560"/>
            <a:ext cx="10515600" cy="4572000"/>
          </a:xfrm>
        </p:spPr>
        <p:txBody>
          <a:bodyPr>
            <a:normAutofit/>
          </a:bodyPr>
          <a:lstStyle/>
          <a:p>
            <a:pPr>
              <a:buClr>
                <a:srgbClr val="B46E4C"/>
              </a:buClr>
            </a:pPr>
            <a:r>
              <a:rPr lang="en-US" sz="4400" dirty="0"/>
              <a:t>INTRODUCE THE BOOK.</a:t>
            </a:r>
          </a:p>
          <a:p>
            <a:pPr>
              <a:buClr>
                <a:srgbClr val="B46E4C"/>
              </a:buClr>
            </a:pPr>
            <a:r>
              <a:rPr lang="en-US" sz="4400" dirty="0"/>
              <a:t>INTRODUCE THE TRIUNE GOD.</a:t>
            </a:r>
          </a:p>
          <a:p>
            <a:pPr>
              <a:buClr>
                <a:srgbClr val="B46E4C"/>
              </a:buClr>
            </a:pPr>
            <a:r>
              <a:rPr lang="en-US" sz="4400" dirty="0"/>
              <a:t>EXPLAIN THE BOOK.</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515600" cy="914400"/>
          </a:xfrm>
        </p:spPr>
        <p:txBody>
          <a:bodyPr/>
          <a:lstStyle/>
          <a:p>
            <a:pPr algn="ctr"/>
            <a:r>
              <a:rPr lang="en-US" sz="5400" dirty="0">
                <a:solidFill>
                  <a:srgbClr val="FDD08F"/>
                </a:solidFill>
              </a:rPr>
              <a:t>3. EXPLAIN THE BOOK (19-20)</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Rev. 1:19</a:t>
            </a:r>
          </a:p>
        </p:txBody>
      </p:sp>
      <p:sp>
        <p:nvSpPr>
          <p:cNvPr id="4" name="Rectangle 3"/>
          <p:cNvSpPr/>
          <p:nvPr/>
        </p:nvSpPr>
        <p:spPr>
          <a:xfrm>
            <a:off x="612058" y="1600200"/>
            <a:ext cx="10515600" cy="1446550"/>
          </a:xfrm>
          <a:prstGeom prst="rect">
            <a:avLst/>
          </a:prstGeom>
        </p:spPr>
        <p:txBody>
          <a:bodyPr wrap="square">
            <a:spAutoFit/>
          </a:bodyPr>
          <a:lstStyle/>
          <a:p>
            <a:r>
              <a:rPr lang="en-US" sz="4400" dirty="0"/>
              <a:t>   "Write, therefore, what you have seen, what is now and what will take place later.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09814"/>
            <a:ext cx="9906000" cy="914400"/>
          </a:xfrm>
        </p:spPr>
        <p:txBody>
          <a:bodyPr/>
          <a:lstStyle/>
          <a:p>
            <a:pPr algn="ctr"/>
            <a:r>
              <a:rPr lang="en-US" sz="5400" dirty="0">
                <a:solidFill>
                  <a:srgbClr val="FDD08F"/>
                </a:solidFill>
              </a:rPr>
              <a:t>7 Blessings in Revelation</a:t>
            </a:r>
          </a:p>
        </p:txBody>
      </p:sp>
      <p:sp>
        <p:nvSpPr>
          <p:cNvPr id="3" name="Content Placeholder 2"/>
          <p:cNvSpPr>
            <a:spLocks noGrp="1"/>
          </p:cNvSpPr>
          <p:nvPr>
            <p:ph idx="1"/>
          </p:nvPr>
        </p:nvSpPr>
        <p:spPr>
          <a:xfrm>
            <a:off x="599767" y="1600200"/>
            <a:ext cx="10550013" cy="4755360"/>
          </a:xfrm>
        </p:spPr>
        <p:txBody>
          <a:bodyPr>
            <a:normAutofit/>
          </a:bodyPr>
          <a:lstStyle/>
          <a:p>
            <a:pPr>
              <a:buClr>
                <a:srgbClr val="B46E4C"/>
              </a:buClr>
            </a:pPr>
            <a:r>
              <a:rPr lang="en-US" sz="4400" dirty="0"/>
              <a:t>1</a:t>
            </a:r>
            <a:r>
              <a:rPr lang="en-US" sz="4400" baseline="30000" dirty="0"/>
              <a:t>st</a:t>
            </a:r>
            <a:r>
              <a:rPr lang="en-US" sz="4400" dirty="0"/>
              <a:t> Blessing is to those who will:</a:t>
            </a:r>
          </a:p>
          <a:p>
            <a:pPr>
              <a:buClr>
                <a:srgbClr val="B46E4C"/>
              </a:buClr>
            </a:pPr>
            <a:r>
              <a:rPr lang="en-US" sz="4400" dirty="0"/>
              <a:t>Read it,</a:t>
            </a:r>
          </a:p>
          <a:p>
            <a:pPr>
              <a:buClr>
                <a:srgbClr val="B46E4C"/>
              </a:buClr>
            </a:pPr>
            <a:r>
              <a:rPr lang="en-US" sz="4400" dirty="0"/>
              <a:t>Listen to it,</a:t>
            </a:r>
          </a:p>
          <a:p>
            <a:pPr>
              <a:buClr>
                <a:srgbClr val="B46E4C"/>
              </a:buClr>
            </a:pPr>
            <a:r>
              <a:rPr lang="en-US" sz="4400" dirty="0"/>
              <a:t>Take heed to it.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Rev. 1:19</a:t>
            </a:r>
          </a:p>
        </p:txBody>
      </p:sp>
      <p:sp>
        <p:nvSpPr>
          <p:cNvPr id="4" name="Rectangle 3"/>
          <p:cNvSpPr/>
          <p:nvPr/>
        </p:nvSpPr>
        <p:spPr>
          <a:xfrm>
            <a:off x="609600" y="2009489"/>
            <a:ext cx="10515600" cy="1446550"/>
          </a:xfrm>
          <a:prstGeom prst="rect">
            <a:avLst/>
          </a:prstGeom>
        </p:spPr>
        <p:txBody>
          <a:bodyPr wrap="square">
            <a:spAutoFit/>
          </a:bodyPr>
          <a:lstStyle/>
          <a:p>
            <a:r>
              <a:rPr lang="en-US" sz="4400" dirty="0"/>
              <a:t>   "Write, therefore, what you </a:t>
            </a:r>
            <a:r>
              <a:rPr lang="en-US" sz="4400" u="sng" dirty="0"/>
              <a:t>have seen</a:t>
            </a:r>
            <a:r>
              <a:rPr lang="en-US" sz="4400" dirty="0"/>
              <a:t>, what is now and what will take place later.</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Rev. 1:19</a:t>
            </a:r>
          </a:p>
        </p:txBody>
      </p:sp>
      <p:sp>
        <p:nvSpPr>
          <p:cNvPr id="4" name="Rectangle 3"/>
          <p:cNvSpPr/>
          <p:nvPr/>
        </p:nvSpPr>
        <p:spPr>
          <a:xfrm>
            <a:off x="609600" y="1828800"/>
            <a:ext cx="10515600" cy="1446550"/>
          </a:xfrm>
          <a:prstGeom prst="rect">
            <a:avLst/>
          </a:prstGeom>
        </p:spPr>
        <p:txBody>
          <a:bodyPr wrap="square">
            <a:spAutoFit/>
          </a:bodyPr>
          <a:lstStyle/>
          <a:p>
            <a:r>
              <a:rPr lang="en-US" sz="4400" dirty="0"/>
              <a:t>   "Write, therefore, what you </a:t>
            </a:r>
            <a:r>
              <a:rPr lang="en-US" sz="4400" u="sng" dirty="0"/>
              <a:t>have seen</a:t>
            </a:r>
            <a:r>
              <a:rPr lang="en-US" sz="4400" dirty="0"/>
              <a:t>, what </a:t>
            </a:r>
            <a:r>
              <a:rPr lang="en-US" sz="4400" u="sng" dirty="0"/>
              <a:t>is now </a:t>
            </a:r>
            <a:r>
              <a:rPr lang="en-US" sz="4400" dirty="0"/>
              <a:t>and what will take place later.</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Rev. 1:19</a:t>
            </a:r>
          </a:p>
        </p:txBody>
      </p:sp>
      <p:sp>
        <p:nvSpPr>
          <p:cNvPr id="4" name="Rectangle 3"/>
          <p:cNvSpPr/>
          <p:nvPr/>
        </p:nvSpPr>
        <p:spPr>
          <a:xfrm>
            <a:off x="609600" y="1905000"/>
            <a:ext cx="10515600" cy="1446550"/>
          </a:xfrm>
          <a:prstGeom prst="rect">
            <a:avLst/>
          </a:prstGeom>
        </p:spPr>
        <p:txBody>
          <a:bodyPr wrap="square">
            <a:spAutoFit/>
          </a:bodyPr>
          <a:lstStyle/>
          <a:p>
            <a:r>
              <a:rPr lang="en-US" sz="4400" dirty="0"/>
              <a:t>   "Write, therefore, what you </a:t>
            </a:r>
            <a:r>
              <a:rPr lang="en-US" sz="4400" u="sng" dirty="0"/>
              <a:t>have seen</a:t>
            </a:r>
            <a:r>
              <a:rPr lang="en-US" sz="4400" dirty="0"/>
              <a:t>, what </a:t>
            </a:r>
            <a:r>
              <a:rPr lang="en-US" sz="4400" u="sng" dirty="0"/>
              <a:t>is now </a:t>
            </a:r>
            <a:r>
              <a:rPr lang="en-US" sz="4400" dirty="0"/>
              <a:t>and </a:t>
            </a:r>
            <a:r>
              <a:rPr lang="en-US" sz="4400" u="sng" dirty="0"/>
              <a:t>what will take place later</a:t>
            </a:r>
            <a:r>
              <a:rPr lang="en-US" sz="4400" dirty="0"/>
              <a: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The Book of Revelation</a:t>
            </a:r>
          </a:p>
        </p:txBody>
      </p:sp>
      <p:sp>
        <p:nvSpPr>
          <p:cNvPr id="3" name="Content Placeholder 2"/>
          <p:cNvSpPr>
            <a:spLocks noGrp="1"/>
          </p:cNvSpPr>
          <p:nvPr>
            <p:ph idx="1"/>
          </p:nvPr>
        </p:nvSpPr>
        <p:spPr>
          <a:xfrm>
            <a:off x="609600" y="1783560"/>
            <a:ext cx="10515600" cy="4572000"/>
          </a:xfrm>
        </p:spPr>
        <p:txBody>
          <a:bodyPr>
            <a:normAutofit/>
          </a:bodyPr>
          <a:lstStyle/>
          <a:p>
            <a:pPr>
              <a:buClr>
                <a:srgbClr val="B46E4C"/>
              </a:buClr>
            </a:pPr>
            <a:r>
              <a:rPr lang="en-US" sz="4400" dirty="0"/>
              <a:t>Past-Rev. 1.</a:t>
            </a:r>
          </a:p>
          <a:p>
            <a:pPr>
              <a:buClr>
                <a:srgbClr val="B46E4C"/>
              </a:buClr>
            </a:pPr>
            <a:r>
              <a:rPr lang="en-US" sz="4400" dirty="0"/>
              <a:t>Present-Rev. 2-3.</a:t>
            </a:r>
          </a:p>
          <a:p>
            <a:pPr>
              <a:buClr>
                <a:srgbClr val="B46E4C"/>
              </a:buClr>
            </a:pPr>
            <a:r>
              <a:rPr lang="en-US" sz="4400" dirty="0"/>
              <a:t>Future-Rev. 4-22.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685800"/>
            <a:ext cx="10515600" cy="4832092"/>
          </a:xfrm>
          <a:prstGeom prst="rect">
            <a:avLst/>
          </a:prstGeom>
        </p:spPr>
        <p:txBody>
          <a:bodyPr wrap="square">
            <a:spAutoFit/>
          </a:bodyPr>
          <a:lstStyle/>
          <a:p>
            <a:r>
              <a:rPr lang="en-US" sz="4400" dirty="0"/>
              <a:t>7) Look, he is coming with the clouds, and every eye will see him, even those who pierced him; and all the peoples of the earth will mourn because of him. So shall it be! Amen. </a:t>
            </a:r>
            <a:r>
              <a:rPr lang="en-US" sz="4400" i="1" dirty="0"/>
              <a:t>8) </a:t>
            </a:r>
            <a:r>
              <a:rPr lang="en-US" sz="4400" dirty="0"/>
              <a:t>"I am the Alpha and the Omega," says the Lord God, "who is, and who was, and who is to come, the Almighty."</a:t>
            </a:r>
          </a:p>
        </p:txBody>
      </p:sp>
    </p:spTree>
    <p:extLst>
      <p:ext uri="{BB962C8B-B14F-4D97-AF65-F5344CB8AC3E}">
        <p14:creationId xmlns:p14="http://schemas.microsoft.com/office/powerpoint/2010/main" val="8738865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12064"/>
            <a:ext cx="10515600" cy="914400"/>
          </a:xfrm>
        </p:spPr>
        <p:txBody>
          <a:bodyPr/>
          <a:lstStyle/>
          <a:p>
            <a:pPr algn="ctr"/>
            <a:r>
              <a:rPr lang="en-US" sz="5400" dirty="0">
                <a:solidFill>
                  <a:srgbClr val="FDD08F"/>
                </a:solidFill>
              </a:rPr>
              <a:t>HYMN # 320</a:t>
            </a:r>
          </a:p>
        </p:txBody>
      </p:sp>
      <p:sp>
        <p:nvSpPr>
          <p:cNvPr id="3" name="Content Placeholder 2"/>
          <p:cNvSpPr>
            <a:spLocks noGrp="1"/>
          </p:cNvSpPr>
          <p:nvPr>
            <p:ph idx="1"/>
          </p:nvPr>
        </p:nvSpPr>
        <p:spPr>
          <a:xfrm>
            <a:off x="609600" y="1783560"/>
            <a:ext cx="10515600" cy="4572000"/>
          </a:xfrm>
        </p:spPr>
        <p:txBody>
          <a:bodyPr>
            <a:normAutofit/>
          </a:bodyPr>
          <a:lstStyle/>
          <a:p>
            <a:pPr>
              <a:buClr>
                <a:srgbClr val="B46E4C"/>
              </a:buClr>
            </a:pPr>
            <a:r>
              <a:rPr lang="en-US" sz="4400" dirty="0"/>
              <a:t>TURN YOUR EYES UPON JESUS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12064"/>
            <a:ext cx="10058400" cy="914400"/>
          </a:xfrm>
        </p:spPr>
        <p:txBody>
          <a:bodyPr/>
          <a:lstStyle/>
          <a:p>
            <a:pPr algn="ctr"/>
            <a:r>
              <a:rPr lang="en-US" sz="5400" dirty="0">
                <a:solidFill>
                  <a:srgbClr val="FDD08F"/>
                </a:solidFill>
              </a:rPr>
              <a:t>REVELATION 1:1-20</a:t>
            </a:r>
          </a:p>
        </p:txBody>
      </p:sp>
      <p:sp>
        <p:nvSpPr>
          <p:cNvPr id="3" name="Content Placeholder 2"/>
          <p:cNvSpPr>
            <a:spLocks noGrp="1"/>
          </p:cNvSpPr>
          <p:nvPr>
            <p:ph idx="1"/>
          </p:nvPr>
        </p:nvSpPr>
        <p:spPr>
          <a:xfrm>
            <a:off x="609600" y="1447800"/>
            <a:ext cx="10515600" cy="4898136"/>
          </a:xfrm>
        </p:spPr>
        <p:txBody>
          <a:bodyPr>
            <a:noAutofit/>
          </a:bodyPr>
          <a:lstStyle/>
          <a:p>
            <a:pPr marL="68580" indent="0">
              <a:buClr>
                <a:srgbClr val="B46E4C"/>
              </a:buClr>
              <a:buNone/>
            </a:pPr>
            <a:r>
              <a:rPr lang="en-US" sz="4400" i="1" dirty="0"/>
              <a:t>1) </a:t>
            </a:r>
            <a:r>
              <a:rPr lang="en-US" sz="4400" dirty="0"/>
              <a:t>The revelation of Jesus Christ, which God gave him to show his servants what must soon take place. He made it known by sending his angel to his servant John, </a:t>
            </a:r>
            <a:r>
              <a:rPr lang="en-US" sz="4400" i="1" dirty="0"/>
              <a:t>2) </a:t>
            </a:r>
            <a:r>
              <a:rPr lang="en-US" sz="4400" dirty="0"/>
              <a:t>who testifies to everything he saw--that is, the word of God and the testimony of Jesus Christ.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515600" cy="5669760"/>
          </a:xfrm>
        </p:spPr>
        <p:txBody>
          <a:bodyPr>
            <a:noAutofit/>
          </a:bodyPr>
          <a:lstStyle/>
          <a:p>
            <a:pPr marL="68580" indent="0">
              <a:buClr>
                <a:srgbClr val="B46E4C"/>
              </a:buClr>
              <a:buNone/>
            </a:pPr>
            <a:r>
              <a:rPr lang="en-US" sz="4400" i="1" dirty="0"/>
              <a:t>3) </a:t>
            </a:r>
            <a:r>
              <a:rPr lang="en-US" sz="4400" dirty="0"/>
              <a:t>Blessed is the one who reads the words of this prophecy, and blessed are those who hear it and take to heart what is written in it, because the time is near. </a:t>
            </a:r>
            <a:r>
              <a:rPr lang="en-US" sz="4400" i="1" dirty="0"/>
              <a:t>4) </a:t>
            </a:r>
            <a:r>
              <a:rPr lang="en-US" sz="4400" dirty="0"/>
              <a:t>John, To the seven churches in the province of Asia: Grace and peace to you from him who is, and who was, and who is to come, and from the seven spirits before his throne,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685800"/>
            <a:ext cx="10515600" cy="4832092"/>
          </a:xfrm>
          <a:prstGeom prst="rect">
            <a:avLst/>
          </a:prstGeom>
        </p:spPr>
        <p:txBody>
          <a:bodyPr wrap="square">
            <a:spAutoFit/>
          </a:bodyPr>
          <a:lstStyle/>
          <a:p>
            <a:r>
              <a:rPr lang="en-US" sz="4400" i="1" dirty="0"/>
              <a:t>5) </a:t>
            </a:r>
            <a:r>
              <a:rPr lang="en-US" sz="4400" dirty="0"/>
              <a:t>and from Jesus Christ, who is the faithful witness, the firstborn from the dead, and the ruler of the kings of the earth. </a:t>
            </a:r>
            <a:r>
              <a:rPr lang="en-US" sz="4400" i="1" dirty="0"/>
              <a:t>6) </a:t>
            </a:r>
            <a:r>
              <a:rPr lang="en-US" sz="4400" dirty="0"/>
              <a:t>To him who loves us and has freed us from our sins by his blood, and has made us to be a kingdom and priests to serve his God and Father--to him be glory and power for ever and ever! Amen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685800"/>
            <a:ext cx="10515600" cy="4832092"/>
          </a:xfrm>
          <a:prstGeom prst="rect">
            <a:avLst/>
          </a:prstGeom>
        </p:spPr>
        <p:txBody>
          <a:bodyPr wrap="square">
            <a:spAutoFit/>
          </a:bodyPr>
          <a:lstStyle/>
          <a:p>
            <a:r>
              <a:rPr lang="en-US" sz="4400" dirty="0"/>
              <a:t>7) Look, he is coming with the clouds, and every eye will see him, even those who pierced him; and all the peoples of the earth will mourn because of him. So shall it be! Amen. </a:t>
            </a:r>
            <a:r>
              <a:rPr lang="en-US" sz="4400" i="1" dirty="0"/>
              <a:t>8) </a:t>
            </a:r>
            <a:r>
              <a:rPr lang="en-US" sz="4400" dirty="0"/>
              <a:t>"I am the Alpha and the Omega," says the Lord God, "who is, and who was, and who is to come, the Almighty."</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685800"/>
            <a:ext cx="10515600" cy="5288760"/>
          </a:xfrm>
        </p:spPr>
        <p:txBody>
          <a:bodyPr>
            <a:noAutofit/>
          </a:bodyPr>
          <a:lstStyle/>
          <a:p>
            <a:pPr marL="68580" indent="0">
              <a:buClr>
                <a:srgbClr val="B46E4C"/>
              </a:buClr>
              <a:buNone/>
            </a:pPr>
            <a:r>
              <a:rPr lang="en-US" sz="4400" i="1" dirty="0"/>
              <a:t>9) </a:t>
            </a:r>
            <a:r>
              <a:rPr lang="en-US" sz="4400" dirty="0"/>
              <a:t>I, John, your brother and companion in the suffering and kingdom and patient endurance that are ours in Jesus, was on the island of Patmos because of the word of God and the testimony of Jesus. </a:t>
            </a:r>
            <a:r>
              <a:rPr lang="en-US" sz="4400" i="1" dirty="0"/>
              <a:t>10) </a:t>
            </a:r>
            <a:r>
              <a:rPr lang="en-US" sz="4400" dirty="0"/>
              <a:t>On the Lord's Day I was in the Spirit, and I heard behind me a loud voice like a trumpet,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838201"/>
            <a:ext cx="10520516" cy="4832092"/>
          </a:xfrm>
          <a:prstGeom prst="rect">
            <a:avLst/>
          </a:prstGeom>
        </p:spPr>
        <p:txBody>
          <a:bodyPr wrap="square">
            <a:spAutoFit/>
          </a:bodyPr>
          <a:lstStyle/>
          <a:p>
            <a:r>
              <a:rPr lang="en-US" sz="4400" i="1" dirty="0"/>
              <a:t>11) </a:t>
            </a:r>
            <a:r>
              <a:rPr lang="en-US" sz="4400" dirty="0"/>
              <a:t>which said: "Write on a scroll what you see and send it to the seven churches: to Ephesus, Smyrna, Pergamum, Thyatira, Sardis, Philadelphia and Laodicea." </a:t>
            </a:r>
            <a:r>
              <a:rPr lang="en-US" sz="4400" i="1" dirty="0"/>
              <a:t>12) </a:t>
            </a:r>
            <a:r>
              <a:rPr lang="en-US" sz="4400" dirty="0"/>
              <a:t>I turned around to see the voice that was speaking to me. And when I turned I saw seven golden </a:t>
            </a:r>
            <a:r>
              <a:rPr lang="en-US" sz="4400" dirty="0" err="1"/>
              <a:t>lampstands</a:t>
            </a:r>
            <a:r>
              <a:rPr lang="en-US" sz="4400" dirty="0"/>
              <a:t>.</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Metro</Template>
  <TotalTime>4108</TotalTime>
  <Words>1467</Words>
  <Application>Microsoft Office PowerPoint</Application>
  <PresentationFormat>Widescreen</PresentationFormat>
  <Paragraphs>80</Paragraphs>
  <Slides>36</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MS PGothic</vt:lpstr>
      <vt:lpstr>Arial</vt:lpstr>
      <vt:lpstr>Calibri</vt:lpstr>
      <vt:lpstr>Wingdings</vt:lpstr>
      <vt:lpstr>Wingdings 2</vt:lpstr>
      <vt:lpstr>Wingdings 3</vt:lpstr>
      <vt:lpstr>Metro</vt:lpstr>
      <vt:lpstr>7_Office Theme</vt:lpstr>
      <vt:lpstr>PowerPoint Presentation</vt:lpstr>
      <vt:lpstr>PowerPoint Presentation</vt:lpstr>
      <vt:lpstr>7 Blessings in Revelation</vt:lpstr>
      <vt:lpstr>REVELATION 1:1-20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REVELATION OF  JESUS CHRIST</vt:lpstr>
      <vt:lpstr>1. INTRODUCE THE BOOK (1-3)</vt:lpstr>
      <vt:lpstr>2. INTRODUCE THE TRIUNE GOD (4-18)</vt:lpstr>
      <vt:lpstr>THE FATHER</vt:lpstr>
      <vt:lpstr>THE 7-FOLD SPIRIT</vt:lpstr>
      <vt:lpstr>PowerPoint Presentation</vt:lpstr>
      <vt:lpstr>Jesus</vt:lpstr>
      <vt:lpstr>Rev. 1:7</vt:lpstr>
      <vt:lpstr>Jesus</vt:lpstr>
      <vt:lpstr>Zech. 12:10</vt:lpstr>
      <vt:lpstr>PowerPoint Presentation</vt:lpstr>
      <vt:lpstr>Jesus</vt:lpstr>
      <vt:lpstr>Jesus</vt:lpstr>
      <vt:lpstr>3 AIMS IN REVELATION 1 </vt:lpstr>
      <vt:lpstr>3. EXPLAIN THE BOOK (19-20)</vt:lpstr>
      <vt:lpstr>Rev. 1:19</vt:lpstr>
      <vt:lpstr>Rev. 1:19</vt:lpstr>
      <vt:lpstr>Rev. 1:19</vt:lpstr>
      <vt:lpstr>Rev. 1:19</vt:lpstr>
      <vt:lpstr>The Book of Revelation</vt:lpstr>
      <vt:lpstr>PowerPoint Presentation</vt:lpstr>
      <vt:lpstr>PowerPoint Presentation</vt:lpstr>
      <vt:lpstr>HYMN # 320</vt:lpstr>
    </vt:vector>
  </TitlesOfParts>
  <Company>U.S.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VISION OF JESUS</dc:title>
  <dc:creator>steve hokuf</dc:creator>
  <cp:lastModifiedBy>Sound Booth</cp:lastModifiedBy>
  <cp:revision>9</cp:revision>
  <dcterms:created xsi:type="dcterms:W3CDTF">2021-09-06T15:37:50Z</dcterms:created>
  <dcterms:modified xsi:type="dcterms:W3CDTF">2021-09-12T14:21:38Z</dcterms:modified>
</cp:coreProperties>
</file>