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365" r:id="rId3"/>
    <p:sldId id="277" r:id="rId4"/>
    <p:sldId id="276" r:id="rId5"/>
    <p:sldId id="264" r:id="rId6"/>
    <p:sldId id="257" r:id="rId7"/>
    <p:sldId id="267" r:id="rId8"/>
    <p:sldId id="258" r:id="rId9"/>
    <p:sldId id="259" r:id="rId10"/>
    <p:sldId id="268" r:id="rId11"/>
    <p:sldId id="260" r:id="rId12"/>
    <p:sldId id="269" r:id="rId13"/>
    <p:sldId id="261" r:id="rId14"/>
    <p:sldId id="270" r:id="rId15"/>
    <p:sldId id="262" r:id="rId16"/>
    <p:sldId id="271" r:id="rId17"/>
    <p:sldId id="263" r:id="rId18"/>
    <p:sldId id="272" r:id="rId19"/>
    <p:sldId id="273" r:id="rId20"/>
    <p:sldId id="274" r:id="rId21"/>
    <p:sldId id="275" r:id="rId22"/>
    <p:sldId id="266"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2654"/>
    <a:srgbClr val="72E0EF"/>
    <a:srgbClr val="7969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3F3E0A-9765-49DE-B852-3A1D42CA14B2}" v="1" dt="2021-09-05T14:50:21.0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270" y="66"/>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microsoft.com/office/2016/11/relationships/changesInfo" Target="changesInfos/changesInfo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und Booth" userId="a5eb99cd2d888d98" providerId="LiveId" clId="{453F3E0A-9765-49DE-B852-3A1D42CA14B2}"/>
    <pc:docChg chg="custSel addSld modSld sldOrd">
      <pc:chgData name="Sound Booth" userId="a5eb99cd2d888d98" providerId="LiveId" clId="{453F3E0A-9765-49DE-B852-3A1D42CA14B2}" dt="2021-09-05T14:50:22.349" v="3"/>
      <pc:docMkLst>
        <pc:docMk/>
      </pc:docMkLst>
      <pc:sldChg chg="delSp mod">
        <pc:chgData name="Sound Booth" userId="a5eb99cd2d888d98" providerId="LiveId" clId="{453F3E0A-9765-49DE-B852-3A1D42CA14B2}" dt="2021-09-02T20:43:34.229" v="0" actId="21"/>
        <pc:sldMkLst>
          <pc:docMk/>
          <pc:sldMk cId="1983454185" sldId="277"/>
        </pc:sldMkLst>
        <pc:spChg chg="del">
          <ac:chgData name="Sound Booth" userId="a5eb99cd2d888d98" providerId="LiveId" clId="{453F3E0A-9765-49DE-B852-3A1D42CA14B2}" dt="2021-09-02T20:43:34.229" v="0" actId="21"/>
          <ac:spMkLst>
            <pc:docMk/>
            <pc:sldMk cId="1983454185" sldId="277"/>
            <ac:spMk id="2" creationId="{BFD41B80-7865-4E43-93F9-555869A2D4CF}"/>
          </ac:spMkLst>
        </pc:spChg>
      </pc:sldChg>
      <pc:sldChg chg="add ord">
        <pc:chgData name="Sound Booth" userId="a5eb99cd2d888d98" providerId="LiveId" clId="{453F3E0A-9765-49DE-B852-3A1D42CA14B2}" dt="2021-09-05T14:50:22.349" v="3"/>
        <pc:sldMkLst>
          <pc:docMk/>
          <pc:sldMk cId="0" sldId="365"/>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p>
            <a:fld id="{F85376D2-2796-4003-A585-8B33024E21FE}" type="datetimeFigureOut">
              <a:rPr lang="en-US" smtClean="0"/>
              <a:pPr/>
              <a:t>9/5/2021</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A2A777AB-40C7-431C-9EAD-BF17D6B7CAA2}" type="slidenum">
              <a:rPr lang="en-US" smtClean="0"/>
              <a:pPr/>
              <a:t>‹#›</a:t>
            </a:fld>
            <a:endParaRPr lang="en-US"/>
          </a:p>
        </p:txBody>
      </p:sp>
      <p:sp>
        <p:nvSpPr>
          <p:cNvPr id="32" name="Rectangle 31"/>
          <p:cNvSpPr/>
          <p:nvPr/>
        </p:nvSpPr>
        <p:spPr>
          <a:xfrm>
            <a:off x="0" y="-1"/>
            <a:ext cx="48768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9" name="Rectangle 38"/>
          <p:cNvSpPr/>
          <p:nvPr/>
        </p:nvSpPr>
        <p:spPr>
          <a:xfrm>
            <a:off x="412744" y="680477"/>
            <a:ext cx="6096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40" name="Rectangle 39"/>
          <p:cNvSpPr/>
          <p:nvPr/>
        </p:nvSpPr>
        <p:spPr>
          <a:xfrm>
            <a:off x="358764"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41" name="Rectangle 40"/>
          <p:cNvSpPr/>
          <p:nvPr/>
        </p:nvSpPr>
        <p:spPr>
          <a:xfrm>
            <a:off x="333360" y="680477"/>
            <a:ext cx="1219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42" name="Rectangle 41"/>
          <p:cNvSpPr/>
          <p:nvPr/>
        </p:nvSpPr>
        <p:spPr>
          <a:xfrm>
            <a:off x="295691" y="680477"/>
            <a:ext cx="1219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8" name="Title 7"/>
          <p:cNvSpPr>
            <a:spLocks noGrp="1"/>
          </p:cNvSpPr>
          <p:nvPr>
            <p:ph type="ctrTitle"/>
          </p:nvPr>
        </p:nvSpPr>
        <p:spPr>
          <a:xfrm>
            <a:off x="1219200" y="4343400"/>
            <a:ext cx="103632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a:t>Click to edit Master title style</a:t>
            </a:r>
          </a:p>
        </p:txBody>
      </p:sp>
      <p:sp>
        <p:nvSpPr>
          <p:cNvPr id="9" name="Subtitle 8"/>
          <p:cNvSpPr>
            <a:spLocks noGrp="1"/>
          </p:cNvSpPr>
          <p:nvPr>
            <p:ph type="subTitle" idx="1"/>
          </p:nvPr>
        </p:nvSpPr>
        <p:spPr>
          <a:xfrm>
            <a:off x="1219200" y="2834640"/>
            <a:ext cx="103632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56" name="Rectangle 55"/>
          <p:cNvSpPr/>
          <p:nvPr/>
        </p:nvSpPr>
        <p:spPr>
          <a:xfrm>
            <a:off x="340388" y="5047394"/>
            <a:ext cx="97536"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65" name="Rectangle 64"/>
          <p:cNvSpPr/>
          <p:nvPr/>
        </p:nvSpPr>
        <p:spPr>
          <a:xfrm>
            <a:off x="340388" y="4796819"/>
            <a:ext cx="97536"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66" name="Rectangle 65"/>
          <p:cNvSpPr/>
          <p:nvPr/>
        </p:nvSpPr>
        <p:spPr>
          <a:xfrm>
            <a:off x="340388" y="4637685"/>
            <a:ext cx="97536"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67" name="Rectangle 66"/>
          <p:cNvSpPr/>
          <p:nvPr/>
        </p:nvSpPr>
        <p:spPr>
          <a:xfrm>
            <a:off x="340388" y="4542559"/>
            <a:ext cx="97536"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85376D2-2796-4003-A585-8B33024E21FE}" type="datetimeFigureOut">
              <a:rPr lang="en-US" smtClean="0"/>
              <a:pPr/>
              <a:t>9/5/2021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A777AB-40C7-431C-9EAD-BF17D6B7CAA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641600" cy="5851525"/>
          </a:xfrm>
        </p:spPr>
        <p:txBody>
          <a:bodyPr vert="eaVert" anchor="ctr"/>
          <a:lstStyle/>
          <a:p>
            <a:r>
              <a:rPr kumimoji="0" lang="en-US"/>
              <a:t>Click to edit Master title style</a:t>
            </a:r>
          </a:p>
        </p:txBody>
      </p:sp>
      <p:sp>
        <p:nvSpPr>
          <p:cNvPr id="3" name="Vertical Text Placeholder 2"/>
          <p:cNvSpPr>
            <a:spLocks noGrp="1"/>
          </p:cNvSpPr>
          <p:nvPr>
            <p:ph type="body" orient="vert" idx="1"/>
          </p:nvPr>
        </p:nvSpPr>
        <p:spPr>
          <a:xfrm>
            <a:off x="812800" y="274640"/>
            <a:ext cx="78232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85376D2-2796-4003-A585-8B33024E21FE}" type="datetimeFigureOut">
              <a:rPr lang="en-US" smtClean="0"/>
              <a:pPr/>
              <a:t>9/5/2021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A777AB-40C7-431C-9EAD-BF17D6B7CAA2}"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1"/>
            <a:ext cx="10363200" cy="1470026"/>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382" indent="0" algn="ctr">
              <a:buNone/>
              <a:defRPr>
                <a:solidFill>
                  <a:schemeClr val="tx1">
                    <a:tint val="75000"/>
                  </a:schemeClr>
                </a:solidFill>
              </a:defRPr>
            </a:lvl2pPr>
            <a:lvl3pPr marL="1218764" indent="0" algn="ctr">
              <a:buNone/>
              <a:defRPr>
                <a:solidFill>
                  <a:schemeClr val="tx1">
                    <a:tint val="75000"/>
                  </a:schemeClr>
                </a:solidFill>
              </a:defRPr>
            </a:lvl3pPr>
            <a:lvl4pPr marL="1828145" indent="0" algn="ctr">
              <a:buNone/>
              <a:defRPr>
                <a:solidFill>
                  <a:schemeClr val="tx1">
                    <a:tint val="75000"/>
                  </a:schemeClr>
                </a:solidFill>
              </a:defRPr>
            </a:lvl4pPr>
            <a:lvl5pPr marL="2437524" indent="0" algn="ctr">
              <a:buNone/>
              <a:defRPr>
                <a:solidFill>
                  <a:schemeClr val="tx1">
                    <a:tint val="75000"/>
                  </a:schemeClr>
                </a:solidFill>
              </a:defRPr>
            </a:lvl5pPr>
            <a:lvl6pPr marL="3046906" indent="0" algn="ctr">
              <a:buNone/>
              <a:defRPr>
                <a:solidFill>
                  <a:schemeClr val="tx1">
                    <a:tint val="75000"/>
                  </a:schemeClr>
                </a:solidFill>
              </a:defRPr>
            </a:lvl6pPr>
            <a:lvl7pPr marL="3656287" indent="0" algn="ctr">
              <a:buNone/>
              <a:defRPr>
                <a:solidFill>
                  <a:schemeClr val="tx1">
                    <a:tint val="75000"/>
                  </a:schemeClr>
                </a:solidFill>
              </a:defRPr>
            </a:lvl7pPr>
            <a:lvl8pPr marL="4265667" indent="0" algn="ctr">
              <a:buNone/>
              <a:defRPr>
                <a:solidFill>
                  <a:schemeClr val="tx1">
                    <a:tint val="75000"/>
                  </a:schemeClr>
                </a:solidFill>
              </a:defRPr>
            </a:lvl8pPr>
            <a:lvl9pPr marL="4875049"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1AC87147-6100-4839-AE94-C65F13B1E9AE}"/>
              </a:ext>
            </a:extLst>
          </p:cNvPr>
          <p:cNvSpPr>
            <a:spLocks noGrp="1"/>
          </p:cNvSpPr>
          <p:nvPr>
            <p:ph type="dt" sz="half" idx="10"/>
          </p:nvPr>
        </p:nvSpPr>
        <p:spPr/>
        <p:txBody>
          <a:bodyPr/>
          <a:lstStyle>
            <a:lvl1pPr>
              <a:defRPr/>
            </a:lvl1pPr>
          </a:lstStyle>
          <a:p>
            <a:pPr>
              <a:defRPr/>
            </a:pPr>
            <a:fld id="{C28045E4-8C21-4446-8C68-B80A221F03B0}" type="datetimeFigureOut">
              <a:rPr lang="en-US"/>
              <a:pPr>
                <a:defRPr/>
              </a:pPr>
              <a:t>9/5/2021</a:t>
            </a:fld>
            <a:endParaRPr lang="en-US"/>
          </a:p>
        </p:txBody>
      </p:sp>
      <p:sp>
        <p:nvSpPr>
          <p:cNvPr id="5" name="Footer Placeholder 4">
            <a:extLst>
              <a:ext uri="{FF2B5EF4-FFF2-40B4-BE49-F238E27FC236}">
                <a16:creationId xmlns:a16="http://schemas.microsoft.com/office/drawing/2014/main" id="{43136BAE-CD96-4903-828F-F0232F2F5E5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4E50839-4BB9-489D-ACF9-1003A3F839BF}"/>
              </a:ext>
            </a:extLst>
          </p:cNvPr>
          <p:cNvSpPr>
            <a:spLocks noGrp="1"/>
          </p:cNvSpPr>
          <p:nvPr>
            <p:ph type="sldNum" sz="quarter" idx="12"/>
          </p:nvPr>
        </p:nvSpPr>
        <p:spPr/>
        <p:txBody>
          <a:bodyPr/>
          <a:lstStyle>
            <a:lvl1pPr>
              <a:defRPr/>
            </a:lvl1pPr>
          </a:lstStyle>
          <a:p>
            <a:pPr>
              <a:defRPr/>
            </a:pPr>
            <a:fld id="{48B064B4-4974-4380-9989-AB2E0D5DC737}" type="slidenum">
              <a:rPr lang="en-US" altLang="en-US"/>
              <a:pPr>
                <a:defRPr/>
              </a:pPr>
              <a:t>‹#›</a:t>
            </a:fld>
            <a:endParaRPr lang="en-US" altLang="en-US"/>
          </a:p>
        </p:txBody>
      </p:sp>
    </p:spTree>
    <p:extLst>
      <p:ext uri="{BB962C8B-B14F-4D97-AF65-F5344CB8AC3E}">
        <p14:creationId xmlns:p14="http://schemas.microsoft.com/office/powerpoint/2010/main" val="89475819"/>
      </p:ext>
    </p:extLst>
  </p:cSld>
  <p:clrMapOvr>
    <a:masterClrMapping/>
  </p:clrMapOvr>
  <p:transition spd="slow" advClick="0" advTm="12000">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538B63-ECC6-4356-9C8F-1D72FAFA1A73}"/>
              </a:ext>
            </a:extLst>
          </p:cNvPr>
          <p:cNvSpPr>
            <a:spLocks noGrp="1"/>
          </p:cNvSpPr>
          <p:nvPr>
            <p:ph type="dt" sz="half" idx="10"/>
          </p:nvPr>
        </p:nvSpPr>
        <p:spPr/>
        <p:txBody>
          <a:bodyPr/>
          <a:lstStyle>
            <a:lvl1pPr>
              <a:defRPr/>
            </a:lvl1pPr>
          </a:lstStyle>
          <a:p>
            <a:pPr>
              <a:defRPr/>
            </a:pPr>
            <a:fld id="{B530C781-1C17-44EF-8058-E8BF4E49BD64}" type="datetimeFigureOut">
              <a:rPr lang="en-US"/>
              <a:pPr>
                <a:defRPr/>
              </a:pPr>
              <a:t>9/5/2021</a:t>
            </a:fld>
            <a:endParaRPr lang="en-US"/>
          </a:p>
        </p:txBody>
      </p:sp>
      <p:sp>
        <p:nvSpPr>
          <p:cNvPr id="5" name="Footer Placeholder 4">
            <a:extLst>
              <a:ext uri="{FF2B5EF4-FFF2-40B4-BE49-F238E27FC236}">
                <a16:creationId xmlns:a16="http://schemas.microsoft.com/office/drawing/2014/main" id="{C4425EF5-29CD-4624-AFF5-717F6C0FBBD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A97CE6C-A748-4331-9742-5FDD347F46B2}"/>
              </a:ext>
            </a:extLst>
          </p:cNvPr>
          <p:cNvSpPr>
            <a:spLocks noGrp="1"/>
          </p:cNvSpPr>
          <p:nvPr>
            <p:ph type="sldNum" sz="quarter" idx="12"/>
          </p:nvPr>
        </p:nvSpPr>
        <p:spPr/>
        <p:txBody>
          <a:bodyPr/>
          <a:lstStyle>
            <a:lvl1pPr>
              <a:defRPr/>
            </a:lvl1pPr>
          </a:lstStyle>
          <a:p>
            <a:pPr>
              <a:defRPr/>
            </a:pPr>
            <a:fld id="{EEE6FB09-FB7B-40CF-80A6-FA35D0740537}" type="slidenum">
              <a:rPr lang="en-US" altLang="en-US"/>
              <a:pPr>
                <a:defRPr/>
              </a:pPr>
              <a:t>‹#›</a:t>
            </a:fld>
            <a:endParaRPr lang="en-US" altLang="en-US"/>
          </a:p>
        </p:txBody>
      </p:sp>
    </p:spTree>
    <p:extLst>
      <p:ext uri="{BB962C8B-B14F-4D97-AF65-F5344CB8AC3E}">
        <p14:creationId xmlns:p14="http://schemas.microsoft.com/office/powerpoint/2010/main" val="3060589517"/>
      </p:ext>
    </p:extLst>
  </p:cSld>
  <p:clrMapOvr>
    <a:masterClrMapping/>
  </p:clrMapOvr>
  <p:transition spd="slow" advClick="0" advTm="12000">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4"/>
            <a:ext cx="10363200" cy="1500186"/>
          </a:xfrm>
        </p:spPr>
        <p:txBody>
          <a:bodyPr anchor="b"/>
          <a:lstStyle>
            <a:lvl1pPr marL="0" indent="0">
              <a:buNone/>
              <a:defRPr sz="2666">
                <a:solidFill>
                  <a:schemeClr val="tx1">
                    <a:tint val="75000"/>
                  </a:schemeClr>
                </a:solidFill>
              </a:defRPr>
            </a:lvl1pPr>
            <a:lvl2pPr marL="609382" indent="0">
              <a:buNone/>
              <a:defRPr sz="2400">
                <a:solidFill>
                  <a:schemeClr val="tx1">
                    <a:tint val="75000"/>
                  </a:schemeClr>
                </a:solidFill>
              </a:defRPr>
            </a:lvl2pPr>
            <a:lvl3pPr marL="1218764" indent="0">
              <a:buNone/>
              <a:defRPr sz="2133">
                <a:solidFill>
                  <a:schemeClr val="tx1">
                    <a:tint val="75000"/>
                  </a:schemeClr>
                </a:solidFill>
              </a:defRPr>
            </a:lvl3pPr>
            <a:lvl4pPr marL="1828145" indent="0">
              <a:buNone/>
              <a:defRPr sz="1867">
                <a:solidFill>
                  <a:schemeClr val="tx1">
                    <a:tint val="75000"/>
                  </a:schemeClr>
                </a:solidFill>
              </a:defRPr>
            </a:lvl4pPr>
            <a:lvl5pPr marL="2437524" indent="0">
              <a:buNone/>
              <a:defRPr sz="1867">
                <a:solidFill>
                  <a:schemeClr val="tx1">
                    <a:tint val="75000"/>
                  </a:schemeClr>
                </a:solidFill>
              </a:defRPr>
            </a:lvl5pPr>
            <a:lvl6pPr marL="3046906" indent="0">
              <a:buNone/>
              <a:defRPr sz="1867">
                <a:solidFill>
                  <a:schemeClr val="tx1">
                    <a:tint val="75000"/>
                  </a:schemeClr>
                </a:solidFill>
              </a:defRPr>
            </a:lvl6pPr>
            <a:lvl7pPr marL="3656287" indent="0">
              <a:buNone/>
              <a:defRPr sz="1867">
                <a:solidFill>
                  <a:schemeClr val="tx1">
                    <a:tint val="75000"/>
                  </a:schemeClr>
                </a:solidFill>
              </a:defRPr>
            </a:lvl7pPr>
            <a:lvl8pPr marL="4265667" indent="0">
              <a:buNone/>
              <a:defRPr sz="1867">
                <a:solidFill>
                  <a:schemeClr val="tx1">
                    <a:tint val="75000"/>
                  </a:schemeClr>
                </a:solidFill>
              </a:defRPr>
            </a:lvl8pPr>
            <a:lvl9pPr marL="4875049" indent="0">
              <a:buNone/>
              <a:defRPr sz="1867">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1D58E6F-1CBE-4C9F-8D7D-CE98275C31F7}"/>
              </a:ext>
            </a:extLst>
          </p:cNvPr>
          <p:cNvSpPr>
            <a:spLocks noGrp="1"/>
          </p:cNvSpPr>
          <p:nvPr>
            <p:ph type="dt" sz="half" idx="10"/>
          </p:nvPr>
        </p:nvSpPr>
        <p:spPr/>
        <p:txBody>
          <a:bodyPr/>
          <a:lstStyle>
            <a:lvl1pPr>
              <a:defRPr/>
            </a:lvl1pPr>
          </a:lstStyle>
          <a:p>
            <a:pPr>
              <a:defRPr/>
            </a:pPr>
            <a:fld id="{67934E7D-CA7E-42C5-852C-569E31864EA7}" type="datetimeFigureOut">
              <a:rPr lang="en-US"/>
              <a:pPr>
                <a:defRPr/>
              </a:pPr>
              <a:t>9/5/2021</a:t>
            </a:fld>
            <a:endParaRPr lang="en-US"/>
          </a:p>
        </p:txBody>
      </p:sp>
      <p:sp>
        <p:nvSpPr>
          <p:cNvPr id="5" name="Footer Placeholder 4">
            <a:extLst>
              <a:ext uri="{FF2B5EF4-FFF2-40B4-BE49-F238E27FC236}">
                <a16:creationId xmlns:a16="http://schemas.microsoft.com/office/drawing/2014/main" id="{43F93E1C-5431-473E-9F23-859005DCCD4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4F2F072-8604-406B-962A-508554D98C23}"/>
              </a:ext>
            </a:extLst>
          </p:cNvPr>
          <p:cNvSpPr>
            <a:spLocks noGrp="1"/>
          </p:cNvSpPr>
          <p:nvPr>
            <p:ph type="sldNum" sz="quarter" idx="12"/>
          </p:nvPr>
        </p:nvSpPr>
        <p:spPr/>
        <p:txBody>
          <a:bodyPr/>
          <a:lstStyle>
            <a:lvl1pPr>
              <a:defRPr/>
            </a:lvl1pPr>
          </a:lstStyle>
          <a:p>
            <a:pPr>
              <a:defRPr/>
            </a:pPr>
            <a:fld id="{BE2C1235-905A-4D47-9905-9EA332A795DE}" type="slidenum">
              <a:rPr lang="en-US" altLang="en-US"/>
              <a:pPr>
                <a:defRPr/>
              </a:pPr>
              <a:t>‹#›</a:t>
            </a:fld>
            <a:endParaRPr lang="en-US" altLang="en-US"/>
          </a:p>
        </p:txBody>
      </p:sp>
    </p:spTree>
    <p:extLst>
      <p:ext uri="{BB962C8B-B14F-4D97-AF65-F5344CB8AC3E}">
        <p14:creationId xmlns:p14="http://schemas.microsoft.com/office/powerpoint/2010/main" val="1673568848"/>
      </p:ext>
    </p:extLst>
  </p:cSld>
  <p:clrMapOvr>
    <a:masterClrMapping/>
  </p:clrMapOvr>
  <p:transition spd="slow" advClick="0" advTm="12000">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2"/>
            <a:ext cx="5384800" cy="4525963"/>
          </a:xfrm>
        </p:spPr>
        <p:txBody>
          <a:bodyPr/>
          <a:lstStyle>
            <a:lvl1pPr>
              <a:defRPr sz="3733"/>
            </a:lvl1pPr>
            <a:lvl2pPr>
              <a:defRPr sz="3200"/>
            </a:lvl2pPr>
            <a:lvl3pPr>
              <a:defRPr sz="2666"/>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p:spPr>
        <p:txBody>
          <a:bodyPr/>
          <a:lstStyle>
            <a:lvl1pPr>
              <a:defRPr sz="3733"/>
            </a:lvl1pPr>
            <a:lvl2pPr>
              <a:defRPr sz="3200"/>
            </a:lvl2pPr>
            <a:lvl3pPr>
              <a:defRPr sz="2666"/>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DAD81F0A-CA71-42F9-9F1C-1ABBDAE56FA7}"/>
              </a:ext>
            </a:extLst>
          </p:cNvPr>
          <p:cNvSpPr>
            <a:spLocks noGrp="1"/>
          </p:cNvSpPr>
          <p:nvPr>
            <p:ph type="dt" sz="half" idx="10"/>
          </p:nvPr>
        </p:nvSpPr>
        <p:spPr/>
        <p:txBody>
          <a:bodyPr/>
          <a:lstStyle>
            <a:lvl1pPr>
              <a:defRPr/>
            </a:lvl1pPr>
          </a:lstStyle>
          <a:p>
            <a:pPr>
              <a:defRPr/>
            </a:pPr>
            <a:fld id="{5BB516F9-248B-4EBD-AC8F-CFB9D40F96F9}" type="datetimeFigureOut">
              <a:rPr lang="en-US"/>
              <a:pPr>
                <a:defRPr/>
              </a:pPr>
              <a:t>9/5/2021</a:t>
            </a:fld>
            <a:endParaRPr lang="en-US"/>
          </a:p>
        </p:txBody>
      </p:sp>
      <p:sp>
        <p:nvSpPr>
          <p:cNvPr id="6" name="Footer Placeholder 4">
            <a:extLst>
              <a:ext uri="{FF2B5EF4-FFF2-40B4-BE49-F238E27FC236}">
                <a16:creationId xmlns:a16="http://schemas.microsoft.com/office/drawing/2014/main" id="{3BD830D6-D84F-48BE-B639-C9C1568A2DA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A3C9204-CF83-4093-9E6F-006BCDE91096}"/>
              </a:ext>
            </a:extLst>
          </p:cNvPr>
          <p:cNvSpPr>
            <a:spLocks noGrp="1"/>
          </p:cNvSpPr>
          <p:nvPr>
            <p:ph type="sldNum" sz="quarter" idx="12"/>
          </p:nvPr>
        </p:nvSpPr>
        <p:spPr/>
        <p:txBody>
          <a:bodyPr/>
          <a:lstStyle>
            <a:lvl1pPr>
              <a:defRPr/>
            </a:lvl1pPr>
          </a:lstStyle>
          <a:p>
            <a:pPr>
              <a:defRPr/>
            </a:pPr>
            <a:fld id="{6D6B6ABA-6AC5-482D-9C93-DFFD1E58329A}" type="slidenum">
              <a:rPr lang="en-US" altLang="en-US"/>
              <a:pPr>
                <a:defRPr/>
              </a:pPr>
              <a:t>‹#›</a:t>
            </a:fld>
            <a:endParaRPr lang="en-US" altLang="en-US"/>
          </a:p>
        </p:txBody>
      </p:sp>
    </p:spTree>
    <p:extLst>
      <p:ext uri="{BB962C8B-B14F-4D97-AF65-F5344CB8AC3E}">
        <p14:creationId xmlns:p14="http://schemas.microsoft.com/office/powerpoint/2010/main" val="2967765168"/>
      </p:ext>
    </p:extLst>
  </p:cSld>
  <p:clrMapOvr>
    <a:masterClrMapping/>
  </p:clrMapOvr>
  <p:transition spd="slow" advClick="0" advTm="12000">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4"/>
            <a:ext cx="5386917" cy="639763"/>
          </a:xfrm>
        </p:spPr>
        <p:txBody>
          <a:bodyPr anchor="b"/>
          <a:lstStyle>
            <a:lvl1pPr marL="0" indent="0">
              <a:buNone/>
              <a:defRPr sz="3200" b="1"/>
            </a:lvl1pPr>
            <a:lvl2pPr marL="609382" indent="0">
              <a:buNone/>
              <a:defRPr sz="2666" b="1"/>
            </a:lvl2pPr>
            <a:lvl3pPr marL="1218764" indent="0">
              <a:buNone/>
              <a:defRPr sz="2400" b="1"/>
            </a:lvl3pPr>
            <a:lvl4pPr marL="1828145" indent="0">
              <a:buNone/>
              <a:defRPr sz="2133" b="1"/>
            </a:lvl4pPr>
            <a:lvl5pPr marL="2437524" indent="0">
              <a:buNone/>
              <a:defRPr sz="2133" b="1"/>
            </a:lvl5pPr>
            <a:lvl6pPr marL="3046906" indent="0">
              <a:buNone/>
              <a:defRPr sz="2133" b="1"/>
            </a:lvl6pPr>
            <a:lvl7pPr marL="3656287" indent="0">
              <a:buNone/>
              <a:defRPr sz="2133" b="1"/>
            </a:lvl7pPr>
            <a:lvl8pPr marL="4265667" indent="0">
              <a:buNone/>
              <a:defRPr sz="2133" b="1"/>
            </a:lvl8pPr>
            <a:lvl9pPr marL="4875049"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6"/>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4" y="1535114"/>
            <a:ext cx="5389034" cy="639763"/>
          </a:xfrm>
        </p:spPr>
        <p:txBody>
          <a:bodyPr anchor="b"/>
          <a:lstStyle>
            <a:lvl1pPr marL="0" indent="0">
              <a:buNone/>
              <a:defRPr sz="3200" b="1"/>
            </a:lvl1pPr>
            <a:lvl2pPr marL="609382" indent="0">
              <a:buNone/>
              <a:defRPr sz="2666" b="1"/>
            </a:lvl2pPr>
            <a:lvl3pPr marL="1218764" indent="0">
              <a:buNone/>
              <a:defRPr sz="2400" b="1"/>
            </a:lvl3pPr>
            <a:lvl4pPr marL="1828145" indent="0">
              <a:buNone/>
              <a:defRPr sz="2133" b="1"/>
            </a:lvl4pPr>
            <a:lvl5pPr marL="2437524" indent="0">
              <a:buNone/>
              <a:defRPr sz="2133" b="1"/>
            </a:lvl5pPr>
            <a:lvl6pPr marL="3046906" indent="0">
              <a:buNone/>
              <a:defRPr sz="2133" b="1"/>
            </a:lvl6pPr>
            <a:lvl7pPr marL="3656287" indent="0">
              <a:buNone/>
              <a:defRPr sz="2133" b="1"/>
            </a:lvl7pPr>
            <a:lvl8pPr marL="4265667" indent="0">
              <a:buNone/>
              <a:defRPr sz="2133" b="1"/>
            </a:lvl8pPr>
            <a:lvl9pPr marL="4875049"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4" y="2174875"/>
            <a:ext cx="5389034" cy="3951288"/>
          </a:xfrm>
        </p:spPr>
        <p:txBody>
          <a:bodyPr/>
          <a:lstStyle>
            <a:lvl1pPr>
              <a:defRPr sz="3200"/>
            </a:lvl1pPr>
            <a:lvl2pPr>
              <a:defRPr sz="2666"/>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9A19BB26-67AD-4CC0-AF28-832FC94D90F2}"/>
              </a:ext>
            </a:extLst>
          </p:cNvPr>
          <p:cNvSpPr>
            <a:spLocks noGrp="1"/>
          </p:cNvSpPr>
          <p:nvPr>
            <p:ph type="dt" sz="half" idx="10"/>
          </p:nvPr>
        </p:nvSpPr>
        <p:spPr/>
        <p:txBody>
          <a:bodyPr/>
          <a:lstStyle>
            <a:lvl1pPr>
              <a:defRPr/>
            </a:lvl1pPr>
          </a:lstStyle>
          <a:p>
            <a:pPr>
              <a:defRPr/>
            </a:pPr>
            <a:fld id="{5578B2AC-3C9F-475B-8F43-1E01B0686943}" type="datetimeFigureOut">
              <a:rPr lang="en-US"/>
              <a:pPr>
                <a:defRPr/>
              </a:pPr>
              <a:t>9/5/2021</a:t>
            </a:fld>
            <a:endParaRPr lang="en-US"/>
          </a:p>
        </p:txBody>
      </p:sp>
      <p:sp>
        <p:nvSpPr>
          <p:cNvPr id="8" name="Footer Placeholder 4">
            <a:extLst>
              <a:ext uri="{FF2B5EF4-FFF2-40B4-BE49-F238E27FC236}">
                <a16:creationId xmlns:a16="http://schemas.microsoft.com/office/drawing/2014/main" id="{94CCFB2A-2CF1-47BE-839B-E8CE14132C6F}"/>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05B57509-62A1-4C9A-A6A1-148C423522BB}"/>
              </a:ext>
            </a:extLst>
          </p:cNvPr>
          <p:cNvSpPr>
            <a:spLocks noGrp="1"/>
          </p:cNvSpPr>
          <p:nvPr>
            <p:ph type="sldNum" sz="quarter" idx="12"/>
          </p:nvPr>
        </p:nvSpPr>
        <p:spPr/>
        <p:txBody>
          <a:bodyPr/>
          <a:lstStyle>
            <a:lvl1pPr>
              <a:defRPr/>
            </a:lvl1pPr>
          </a:lstStyle>
          <a:p>
            <a:pPr>
              <a:defRPr/>
            </a:pPr>
            <a:fld id="{D5378F1B-FE05-49C6-9C20-F24277C9AA1F}" type="slidenum">
              <a:rPr lang="en-US" altLang="en-US"/>
              <a:pPr>
                <a:defRPr/>
              </a:pPr>
              <a:t>‹#›</a:t>
            </a:fld>
            <a:endParaRPr lang="en-US" altLang="en-US"/>
          </a:p>
        </p:txBody>
      </p:sp>
    </p:spTree>
    <p:extLst>
      <p:ext uri="{BB962C8B-B14F-4D97-AF65-F5344CB8AC3E}">
        <p14:creationId xmlns:p14="http://schemas.microsoft.com/office/powerpoint/2010/main" val="1351146317"/>
      </p:ext>
    </p:extLst>
  </p:cSld>
  <p:clrMapOvr>
    <a:masterClrMapping/>
  </p:clrMapOvr>
  <p:transition spd="slow" advClick="0" advTm="12000">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43287A92-A28A-4FF8-A0CF-AB5C618A5E4B}"/>
              </a:ext>
            </a:extLst>
          </p:cNvPr>
          <p:cNvSpPr>
            <a:spLocks noGrp="1"/>
          </p:cNvSpPr>
          <p:nvPr>
            <p:ph type="dt" sz="half" idx="10"/>
          </p:nvPr>
        </p:nvSpPr>
        <p:spPr/>
        <p:txBody>
          <a:bodyPr/>
          <a:lstStyle>
            <a:lvl1pPr>
              <a:defRPr/>
            </a:lvl1pPr>
          </a:lstStyle>
          <a:p>
            <a:pPr>
              <a:defRPr/>
            </a:pPr>
            <a:fld id="{79F48876-65E5-4D92-9429-A8ADA5B3AF08}" type="datetimeFigureOut">
              <a:rPr lang="en-US"/>
              <a:pPr>
                <a:defRPr/>
              </a:pPr>
              <a:t>9/5/2021</a:t>
            </a:fld>
            <a:endParaRPr lang="en-US"/>
          </a:p>
        </p:txBody>
      </p:sp>
      <p:sp>
        <p:nvSpPr>
          <p:cNvPr id="4" name="Footer Placeholder 4">
            <a:extLst>
              <a:ext uri="{FF2B5EF4-FFF2-40B4-BE49-F238E27FC236}">
                <a16:creationId xmlns:a16="http://schemas.microsoft.com/office/drawing/2014/main" id="{DD7B6F6B-5944-400B-B9AC-9A8743157837}"/>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1F728BE7-0FA4-40A1-A6CD-083A047E3534}"/>
              </a:ext>
            </a:extLst>
          </p:cNvPr>
          <p:cNvSpPr>
            <a:spLocks noGrp="1"/>
          </p:cNvSpPr>
          <p:nvPr>
            <p:ph type="sldNum" sz="quarter" idx="12"/>
          </p:nvPr>
        </p:nvSpPr>
        <p:spPr/>
        <p:txBody>
          <a:bodyPr/>
          <a:lstStyle>
            <a:lvl1pPr>
              <a:defRPr/>
            </a:lvl1pPr>
          </a:lstStyle>
          <a:p>
            <a:pPr>
              <a:defRPr/>
            </a:pPr>
            <a:fld id="{5EDD7ED1-66F0-466F-B38C-96F12DF0FF3B}" type="slidenum">
              <a:rPr lang="en-US" altLang="en-US"/>
              <a:pPr>
                <a:defRPr/>
              </a:pPr>
              <a:t>‹#›</a:t>
            </a:fld>
            <a:endParaRPr lang="en-US" altLang="en-US"/>
          </a:p>
        </p:txBody>
      </p:sp>
    </p:spTree>
    <p:extLst>
      <p:ext uri="{BB962C8B-B14F-4D97-AF65-F5344CB8AC3E}">
        <p14:creationId xmlns:p14="http://schemas.microsoft.com/office/powerpoint/2010/main" val="932510127"/>
      </p:ext>
    </p:extLst>
  </p:cSld>
  <p:clrMapOvr>
    <a:masterClrMapping/>
  </p:clrMapOvr>
  <p:transition spd="slow" advClick="0" advTm="12000">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5FD4A645-3C51-4727-AAFB-F99CBC577DEE}"/>
              </a:ext>
            </a:extLst>
          </p:cNvPr>
          <p:cNvSpPr>
            <a:spLocks noGrp="1"/>
          </p:cNvSpPr>
          <p:nvPr>
            <p:ph type="dt" sz="half" idx="10"/>
          </p:nvPr>
        </p:nvSpPr>
        <p:spPr/>
        <p:txBody>
          <a:bodyPr/>
          <a:lstStyle>
            <a:lvl1pPr>
              <a:defRPr/>
            </a:lvl1pPr>
          </a:lstStyle>
          <a:p>
            <a:pPr>
              <a:defRPr/>
            </a:pPr>
            <a:fld id="{4DAB7503-4A14-4245-8DDC-33E2952FD22C}" type="datetimeFigureOut">
              <a:rPr lang="en-US"/>
              <a:pPr>
                <a:defRPr/>
              </a:pPr>
              <a:t>9/5/2021</a:t>
            </a:fld>
            <a:endParaRPr lang="en-US"/>
          </a:p>
        </p:txBody>
      </p:sp>
      <p:sp>
        <p:nvSpPr>
          <p:cNvPr id="3" name="Footer Placeholder 4">
            <a:extLst>
              <a:ext uri="{FF2B5EF4-FFF2-40B4-BE49-F238E27FC236}">
                <a16:creationId xmlns:a16="http://schemas.microsoft.com/office/drawing/2014/main" id="{E1F1E5C4-1FCD-4B60-945E-FFE7BEECAA6E}"/>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B381D470-7F4E-411A-BA8B-DC7CABD59BD1}"/>
              </a:ext>
            </a:extLst>
          </p:cNvPr>
          <p:cNvSpPr>
            <a:spLocks noGrp="1"/>
          </p:cNvSpPr>
          <p:nvPr>
            <p:ph type="sldNum" sz="quarter" idx="12"/>
          </p:nvPr>
        </p:nvSpPr>
        <p:spPr/>
        <p:txBody>
          <a:bodyPr/>
          <a:lstStyle>
            <a:lvl1pPr>
              <a:defRPr/>
            </a:lvl1pPr>
          </a:lstStyle>
          <a:p>
            <a:pPr>
              <a:defRPr/>
            </a:pPr>
            <a:fld id="{096D27BF-6527-420E-BFBE-259383C1F9A3}" type="slidenum">
              <a:rPr lang="en-US" altLang="en-US"/>
              <a:pPr>
                <a:defRPr/>
              </a:pPr>
              <a:t>‹#›</a:t>
            </a:fld>
            <a:endParaRPr lang="en-US" altLang="en-US"/>
          </a:p>
        </p:txBody>
      </p:sp>
    </p:spTree>
    <p:extLst>
      <p:ext uri="{BB962C8B-B14F-4D97-AF65-F5344CB8AC3E}">
        <p14:creationId xmlns:p14="http://schemas.microsoft.com/office/powerpoint/2010/main" val="3850374976"/>
      </p:ext>
    </p:extLst>
  </p:cSld>
  <p:clrMapOvr>
    <a:masterClrMapping/>
  </p:clrMapOvr>
  <p:transition spd="slow" advClick="0" advTm="12000">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49"/>
            <a:ext cx="4011084" cy="1162051"/>
          </a:xfrm>
        </p:spPr>
        <p:txBody>
          <a:bodyPr anchor="b"/>
          <a:lstStyle>
            <a:lvl1pPr algn="l">
              <a:defRPr sz="2666" b="1"/>
            </a:lvl1pPr>
          </a:lstStyle>
          <a:p>
            <a:r>
              <a:rPr lang="en-US"/>
              <a:t>Click to edit Master title style</a:t>
            </a:r>
          </a:p>
        </p:txBody>
      </p:sp>
      <p:sp>
        <p:nvSpPr>
          <p:cNvPr id="3" name="Content Placeholder 2"/>
          <p:cNvSpPr>
            <a:spLocks noGrp="1"/>
          </p:cNvSpPr>
          <p:nvPr>
            <p:ph idx="1"/>
          </p:nvPr>
        </p:nvSpPr>
        <p:spPr>
          <a:xfrm>
            <a:off x="4766733" y="273054"/>
            <a:ext cx="6815667" cy="5853114"/>
          </a:xfrm>
        </p:spPr>
        <p:txBody>
          <a:bodyPr/>
          <a:lstStyle>
            <a:lvl1pPr>
              <a:defRPr sz="4266"/>
            </a:lvl1pPr>
            <a:lvl2pPr>
              <a:defRPr sz="3733"/>
            </a:lvl2pPr>
            <a:lvl3pPr>
              <a:defRPr sz="3200"/>
            </a:lvl3pPr>
            <a:lvl4pPr>
              <a:defRPr sz="2666"/>
            </a:lvl4pPr>
            <a:lvl5pPr>
              <a:defRPr sz="2666"/>
            </a:lvl5pPr>
            <a:lvl6pPr>
              <a:defRPr sz="2666"/>
            </a:lvl6pPr>
            <a:lvl7pPr>
              <a:defRPr sz="2666"/>
            </a:lvl7pPr>
            <a:lvl8pPr>
              <a:defRPr sz="2666"/>
            </a:lvl8pPr>
            <a:lvl9pPr>
              <a:defRPr sz="266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4"/>
            <a:ext cx="4011084" cy="4691063"/>
          </a:xfrm>
        </p:spPr>
        <p:txBody>
          <a:bodyPr/>
          <a:lstStyle>
            <a:lvl1pPr marL="0" indent="0">
              <a:buNone/>
              <a:defRPr sz="1867"/>
            </a:lvl1pPr>
            <a:lvl2pPr marL="609382" indent="0">
              <a:buNone/>
              <a:defRPr sz="1600"/>
            </a:lvl2pPr>
            <a:lvl3pPr marL="1218764" indent="0">
              <a:buNone/>
              <a:defRPr sz="1333"/>
            </a:lvl3pPr>
            <a:lvl4pPr marL="1828145" indent="0">
              <a:buNone/>
              <a:defRPr sz="1200"/>
            </a:lvl4pPr>
            <a:lvl5pPr marL="2437524" indent="0">
              <a:buNone/>
              <a:defRPr sz="1200"/>
            </a:lvl5pPr>
            <a:lvl6pPr marL="3046906" indent="0">
              <a:buNone/>
              <a:defRPr sz="1200"/>
            </a:lvl6pPr>
            <a:lvl7pPr marL="3656287" indent="0">
              <a:buNone/>
              <a:defRPr sz="1200"/>
            </a:lvl7pPr>
            <a:lvl8pPr marL="4265667" indent="0">
              <a:buNone/>
              <a:defRPr sz="1200"/>
            </a:lvl8pPr>
            <a:lvl9pPr marL="4875049" indent="0">
              <a:buNone/>
              <a:defRPr sz="1200"/>
            </a:lvl9pPr>
          </a:lstStyle>
          <a:p>
            <a:pPr lvl="0"/>
            <a:r>
              <a:rPr lang="en-US"/>
              <a:t>Click to edit Master text styles</a:t>
            </a:r>
          </a:p>
        </p:txBody>
      </p:sp>
      <p:sp>
        <p:nvSpPr>
          <p:cNvPr id="5" name="Date Placeholder 3">
            <a:extLst>
              <a:ext uri="{FF2B5EF4-FFF2-40B4-BE49-F238E27FC236}">
                <a16:creationId xmlns:a16="http://schemas.microsoft.com/office/drawing/2014/main" id="{6730DC61-2D6D-4EB6-9531-AB8FC0859006}"/>
              </a:ext>
            </a:extLst>
          </p:cNvPr>
          <p:cNvSpPr>
            <a:spLocks noGrp="1"/>
          </p:cNvSpPr>
          <p:nvPr>
            <p:ph type="dt" sz="half" idx="10"/>
          </p:nvPr>
        </p:nvSpPr>
        <p:spPr/>
        <p:txBody>
          <a:bodyPr/>
          <a:lstStyle>
            <a:lvl1pPr>
              <a:defRPr/>
            </a:lvl1pPr>
          </a:lstStyle>
          <a:p>
            <a:pPr>
              <a:defRPr/>
            </a:pPr>
            <a:fld id="{E08B686F-2B83-44B9-A16C-7DE16F9A5333}" type="datetimeFigureOut">
              <a:rPr lang="en-US"/>
              <a:pPr>
                <a:defRPr/>
              </a:pPr>
              <a:t>9/5/2021</a:t>
            </a:fld>
            <a:endParaRPr lang="en-US"/>
          </a:p>
        </p:txBody>
      </p:sp>
      <p:sp>
        <p:nvSpPr>
          <p:cNvPr id="6" name="Footer Placeholder 4">
            <a:extLst>
              <a:ext uri="{FF2B5EF4-FFF2-40B4-BE49-F238E27FC236}">
                <a16:creationId xmlns:a16="http://schemas.microsoft.com/office/drawing/2014/main" id="{7DA84168-168B-4D10-8CF8-35211668098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B262E1E-7CAF-4627-8A3A-8A3E0DB1EC85}"/>
              </a:ext>
            </a:extLst>
          </p:cNvPr>
          <p:cNvSpPr>
            <a:spLocks noGrp="1"/>
          </p:cNvSpPr>
          <p:nvPr>
            <p:ph type="sldNum" sz="quarter" idx="12"/>
          </p:nvPr>
        </p:nvSpPr>
        <p:spPr/>
        <p:txBody>
          <a:bodyPr/>
          <a:lstStyle>
            <a:lvl1pPr>
              <a:defRPr/>
            </a:lvl1pPr>
          </a:lstStyle>
          <a:p>
            <a:pPr>
              <a:defRPr/>
            </a:pPr>
            <a:fld id="{8A6B6CCF-EDDA-47C0-816E-4310D8C52CF6}" type="slidenum">
              <a:rPr lang="en-US" altLang="en-US"/>
              <a:pPr>
                <a:defRPr/>
              </a:pPr>
              <a:t>‹#›</a:t>
            </a:fld>
            <a:endParaRPr lang="en-US" altLang="en-US"/>
          </a:p>
        </p:txBody>
      </p:sp>
    </p:spTree>
    <p:extLst>
      <p:ext uri="{BB962C8B-B14F-4D97-AF65-F5344CB8AC3E}">
        <p14:creationId xmlns:p14="http://schemas.microsoft.com/office/powerpoint/2010/main" val="1406872147"/>
      </p:ext>
    </p:extLst>
  </p:cSld>
  <p:clrMapOvr>
    <a:masterClrMapping/>
  </p:clrMapOvr>
  <p:transition spd="slow" advClick="0" advTm="1200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85376D2-2796-4003-A585-8B33024E21FE}" type="datetimeFigureOut">
              <a:rPr lang="en-US" smtClean="0"/>
              <a:pPr/>
              <a:t>9/5/2021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A777AB-40C7-431C-9EAD-BF17D6B7CAA2}"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1"/>
            <a:ext cx="7315200" cy="566739"/>
          </a:xfrm>
        </p:spPr>
        <p:txBody>
          <a:bodyPr anchor="b"/>
          <a:lstStyle>
            <a:lvl1pPr algn="l">
              <a:defRPr sz="2666" b="1"/>
            </a:lvl1pPr>
          </a:lstStyle>
          <a:p>
            <a:r>
              <a:rPr lang="en-US"/>
              <a:t>Click to edit Master title style</a:t>
            </a:r>
          </a:p>
        </p:txBody>
      </p:sp>
      <p:sp>
        <p:nvSpPr>
          <p:cNvPr id="3" name="Picture Placeholder 2"/>
          <p:cNvSpPr>
            <a:spLocks noGrp="1"/>
          </p:cNvSpPr>
          <p:nvPr>
            <p:ph type="pic" idx="1"/>
          </p:nvPr>
        </p:nvSpPr>
        <p:spPr>
          <a:xfrm>
            <a:off x="2389718" y="612775"/>
            <a:ext cx="7315200" cy="4114800"/>
          </a:xfrm>
        </p:spPr>
        <p:txBody>
          <a:bodyPr rtlCol="0">
            <a:normAutofit/>
          </a:bodyPr>
          <a:lstStyle>
            <a:lvl1pPr marL="0" indent="0">
              <a:buNone/>
              <a:defRPr sz="4266"/>
            </a:lvl1pPr>
            <a:lvl2pPr marL="609382" indent="0">
              <a:buNone/>
              <a:defRPr sz="3733"/>
            </a:lvl2pPr>
            <a:lvl3pPr marL="1218764" indent="0">
              <a:buNone/>
              <a:defRPr sz="3200"/>
            </a:lvl3pPr>
            <a:lvl4pPr marL="1828145" indent="0">
              <a:buNone/>
              <a:defRPr sz="2666"/>
            </a:lvl4pPr>
            <a:lvl5pPr marL="2437524" indent="0">
              <a:buNone/>
              <a:defRPr sz="2666"/>
            </a:lvl5pPr>
            <a:lvl6pPr marL="3046906" indent="0">
              <a:buNone/>
              <a:defRPr sz="2666"/>
            </a:lvl6pPr>
            <a:lvl7pPr marL="3656287" indent="0">
              <a:buNone/>
              <a:defRPr sz="2666"/>
            </a:lvl7pPr>
            <a:lvl8pPr marL="4265667" indent="0">
              <a:buNone/>
              <a:defRPr sz="2666"/>
            </a:lvl8pPr>
            <a:lvl9pPr marL="4875049" indent="0">
              <a:buNone/>
              <a:defRPr sz="2666"/>
            </a:lvl9pPr>
          </a:lstStyle>
          <a:p>
            <a:pPr lvl="0"/>
            <a:endParaRPr lang="en-US" noProof="0"/>
          </a:p>
        </p:txBody>
      </p:sp>
      <p:sp>
        <p:nvSpPr>
          <p:cNvPr id="4" name="Text Placeholder 3"/>
          <p:cNvSpPr>
            <a:spLocks noGrp="1"/>
          </p:cNvSpPr>
          <p:nvPr>
            <p:ph type="body" sz="half" idx="2"/>
          </p:nvPr>
        </p:nvSpPr>
        <p:spPr>
          <a:xfrm>
            <a:off x="2389718" y="5367340"/>
            <a:ext cx="7315200" cy="804863"/>
          </a:xfrm>
        </p:spPr>
        <p:txBody>
          <a:bodyPr/>
          <a:lstStyle>
            <a:lvl1pPr marL="0" indent="0">
              <a:buNone/>
              <a:defRPr sz="1867"/>
            </a:lvl1pPr>
            <a:lvl2pPr marL="609382" indent="0">
              <a:buNone/>
              <a:defRPr sz="1600"/>
            </a:lvl2pPr>
            <a:lvl3pPr marL="1218764" indent="0">
              <a:buNone/>
              <a:defRPr sz="1333"/>
            </a:lvl3pPr>
            <a:lvl4pPr marL="1828145" indent="0">
              <a:buNone/>
              <a:defRPr sz="1200"/>
            </a:lvl4pPr>
            <a:lvl5pPr marL="2437524" indent="0">
              <a:buNone/>
              <a:defRPr sz="1200"/>
            </a:lvl5pPr>
            <a:lvl6pPr marL="3046906" indent="0">
              <a:buNone/>
              <a:defRPr sz="1200"/>
            </a:lvl6pPr>
            <a:lvl7pPr marL="3656287" indent="0">
              <a:buNone/>
              <a:defRPr sz="1200"/>
            </a:lvl7pPr>
            <a:lvl8pPr marL="4265667" indent="0">
              <a:buNone/>
              <a:defRPr sz="1200"/>
            </a:lvl8pPr>
            <a:lvl9pPr marL="4875049" indent="0">
              <a:buNone/>
              <a:defRPr sz="1200"/>
            </a:lvl9pPr>
          </a:lstStyle>
          <a:p>
            <a:pPr lvl="0"/>
            <a:r>
              <a:rPr lang="en-US"/>
              <a:t>Click to edit Master text styles</a:t>
            </a:r>
          </a:p>
        </p:txBody>
      </p:sp>
      <p:sp>
        <p:nvSpPr>
          <p:cNvPr id="5" name="Date Placeholder 3">
            <a:extLst>
              <a:ext uri="{FF2B5EF4-FFF2-40B4-BE49-F238E27FC236}">
                <a16:creationId xmlns:a16="http://schemas.microsoft.com/office/drawing/2014/main" id="{B0287A75-1791-48C3-AE83-901AE35A39BE}"/>
              </a:ext>
            </a:extLst>
          </p:cNvPr>
          <p:cNvSpPr>
            <a:spLocks noGrp="1"/>
          </p:cNvSpPr>
          <p:nvPr>
            <p:ph type="dt" sz="half" idx="10"/>
          </p:nvPr>
        </p:nvSpPr>
        <p:spPr/>
        <p:txBody>
          <a:bodyPr/>
          <a:lstStyle>
            <a:lvl1pPr>
              <a:defRPr/>
            </a:lvl1pPr>
          </a:lstStyle>
          <a:p>
            <a:pPr>
              <a:defRPr/>
            </a:pPr>
            <a:fld id="{6E2480C3-BF84-4F0D-960F-8D640EFB5646}" type="datetimeFigureOut">
              <a:rPr lang="en-US"/>
              <a:pPr>
                <a:defRPr/>
              </a:pPr>
              <a:t>9/5/2021</a:t>
            </a:fld>
            <a:endParaRPr lang="en-US"/>
          </a:p>
        </p:txBody>
      </p:sp>
      <p:sp>
        <p:nvSpPr>
          <p:cNvPr id="6" name="Footer Placeholder 4">
            <a:extLst>
              <a:ext uri="{FF2B5EF4-FFF2-40B4-BE49-F238E27FC236}">
                <a16:creationId xmlns:a16="http://schemas.microsoft.com/office/drawing/2014/main" id="{88CFD89C-409E-4587-B24B-CB6BE34DD09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9F1AF33-D044-4A24-ACF3-BBA966DDCA26}"/>
              </a:ext>
            </a:extLst>
          </p:cNvPr>
          <p:cNvSpPr>
            <a:spLocks noGrp="1"/>
          </p:cNvSpPr>
          <p:nvPr>
            <p:ph type="sldNum" sz="quarter" idx="12"/>
          </p:nvPr>
        </p:nvSpPr>
        <p:spPr/>
        <p:txBody>
          <a:bodyPr/>
          <a:lstStyle>
            <a:lvl1pPr>
              <a:defRPr/>
            </a:lvl1pPr>
          </a:lstStyle>
          <a:p>
            <a:pPr>
              <a:defRPr/>
            </a:pPr>
            <a:fld id="{B9895700-BD73-47D6-B85A-548A3B705408}" type="slidenum">
              <a:rPr lang="en-US" altLang="en-US"/>
              <a:pPr>
                <a:defRPr/>
              </a:pPr>
              <a:t>‹#›</a:t>
            </a:fld>
            <a:endParaRPr lang="en-US" altLang="en-US"/>
          </a:p>
        </p:txBody>
      </p:sp>
    </p:spTree>
    <p:extLst>
      <p:ext uri="{BB962C8B-B14F-4D97-AF65-F5344CB8AC3E}">
        <p14:creationId xmlns:p14="http://schemas.microsoft.com/office/powerpoint/2010/main" val="3634632517"/>
      </p:ext>
    </p:extLst>
  </p:cSld>
  <p:clrMapOvr>
    <a:masterClrMapping/>
  </p:clrMapOvr>
  <p:transition spd="slow" advClick="0" advTm="12000">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E642C4-CFDB-4B0E-A972-F66C86402D74}"/>
              </a:ext>
            </a:extLst>
          </p:cNvPr>
          <p:cNvSpPr>
            <a:spLocks noGrp="1"/>
          </p:cNvSpPr>
          <p:nvPr>
            <p:ph type="dt" sz="half" idx="10"/>
          </p:nvPr>
        </p:nvSpPr>
        <p:spPr/>
        <p:txBody>
          <a:bodyPr/>
          <a:lstStyle>
            <a:lvl1pPr>
              <a:defRPr/>
            </a:lvl1pPr>
          </a:lstStyle>
          <a:p>
            <a:pPr>
              <a:defRPr/>
            </a:pPr>
            <a:fld id="{79ABE8C9-95D2-499E-AEDA-08E598573B2E}" type="datetimeFigureOut">
              <a:rPr lang="en-US"/>
              <a:pPr>
                <a:defRPr/>
              </a:pPr>
              <a:t>9/5/2021</a:t>
            </a:fld>
            <a:endParaRPr lang="en-US"/>
          </a:p>
        </p:txBody>
      </p:sp>
      <p:sp>
        <p:nvSpPr>
          <p:cNvPr id="5" name="Footer Placeholder 4">
            <a:extLst>
              <a:ext uri="{FF2B5EF4-FFF2-40B4-BE49-F238E27FC236}">
                <a16:creationId xmlns:a16="http://schemas.microsoft.com/office/drawing/2014/main" id="{FA1EF4AC-46A7-4EED-A028-821983EFB86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E36000A-9965-497D-B406-1E3D5EE76280}"/>
              </a:ext>
            </a:extLst>
          </p:cNvPr>
          <p:cNvSpPr>
            <a:spLocks noGrp="1"/>
          </p:cNvSpPr>
          <p:nvPr>
            <p:ph type="sldNum" sz="quarter" idx="12"/>
          </p:nvPr>
        </p:nvSpPr>
        <p:spPr/>
        <p:txBody>
          <a:bodyPr/>
          <a:lstStyle>
            <a:lvl1pPr>
              <a:defRPr/>
            </a:lvl1pPr>
          </a:lstStyle>
          <a:p>
            <a:pPr>
              <a:defRPr/>
            </a:pPr>
            <a:fld id="{B0D65D17-6543-4251-9779-7BCE71D67EC1}" type="slidenum">
              <a:rPr lang="en-US" altLang="en-US"/>
              <a:pPr>
                <a:defRPr/>
              </a:pPr>
              <a:t>‹#›</a:t>
            </a:fld>
            <a:endParaRPr lang="en-US" altLang="en-US"/>
          </a:p>
        </p:txBody>
      </p:sp>
    </p:spTree>
    <p:extLst>
      <p:ext uri="{BB962C8B-B14F-4D97-AF65-F5344CB8AC3E}">
        <p14:creationId xmlns:p14="http://schemas.microsoft.com/office/powerpoint/2010/main" val="2319968339"/>
      </p:ext>
    </p:extLst>
  </p:cSld>
  <p:clrMapOvr>
    <a:masterClrMapping/>
  </p:clrMapOvr>
  <p:transition spd="slow" advClick="0" advTm="12000">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01F1F9-64D5-4B3C-BCCB-A50229E77401}"/>
              </a:ext>
            </a:extLst>
          </p:cNvPr>
          <p:cNvSpPr>
            <a:spLocks noGrp="1"/>
          </p:cNvSpPr>
          <p:nvPr>
            <p:ph type="dt" sz="half" idx="10"/>
          </p:nvPr>
        </p:nvSpPr>
        <p:spPr/>
        <p:txBody>
          <a:bodyPr/>
          <a:lstStyle>
            <a:lvl1pPr>
              <a:defRPr/>
            </a:lvl1pPr>
          </a:lstStyle>
          <a:p>
            <a:pPr>
              <a:defRPr/>
            </a:pPr>
            <a:fld id="{636BE8D6-FB3F-4BDC-9CFD-D7D933B7703D}" type="datetimeFigureOut">
              <a:rPr lang="en-US"/>
              <a:pPr>
                <a:defRPr/>
              </a:pPr>
              <a:t>9/5/2021</a:t>
            </a:fld>
            <a:endParaRPr lang="en-US"/>
          </a:p>
        </p:txBody>
      </p:sp>
      <p:sp>
        <p:nvSpPr>
          <p:cNvPr id="5" name="Footer Placeholder 4">
            <a:extLst>
              <a:ext uri="{FF2B5EF4-FFF2-40B4-BE49-F238E27FC236}">
                <a16:creationId xmlns:a16="http://schemas.microsoft.com/office/drawing/2014/main" id="{0AF42E41-308D-40E8-A791-7A60999E273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4CABD47-EFF2-4E3B-B385-8B1EE77979E6}"/>
              </a:ext>
            </a:extLst>
          </p:cNvPr>
          <p:cNvSpPr>
            <a:spLocks noGrp="1"/>
          </p:cNvSpPr>
          <p:nvPr>
            <p:ph type="sldNum" sz="quarter" idx="12"/>
          </p:nvPr>
        </p:nvSpPr>
        <p:spPr/>
        <p:txBody>
          <a:bodyPr/>
          <a:lstStyle>
            <a:lvl1pPr>
              <a:defRPr/>
            </a:lvl1pPr>
          </a:lstStyle>
          <a:p>
            <a:pPr>
              <a:defRPr/>
            </a:pPr>
            <a:fld id="{9920A1FF-7D6C-43AF-96DC-E4018D98F64D}" type="slidenum">
              <a:rPr lang="en-US" altLang="en-US"/>
              <a:pPr>
                <a:defRPr/>
              </a:pPr>
              <a:t>‹#›</a:t>
            </a:fld>
            <a:endParaRPr lang="en-US" altLang="en-US"/>
          </a:p>
        </p:txBody>
      </p:sp>
    </p:spTree>
    <p:extLst>
      <p:ext uri="{BB962C8B-B14F-4D97-AF65-F5344CB8AC3E}">
        <p14:creationId xmlns:p14="http://schemas.microsoft.com/office/powerpoint/2010/main" val="812190313"/>
      </p:ext>
    </p:extLst>
  </p:cSld>
  <p:clrMapOvr>
    <a:masterClrMapping/>
  </p:clrMapOvr>
  <p:transition spd="slow" advClick="0" advTm="1200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6438603" y="1073888"/>
            <a:ext cx="5762848"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5" name="Freeform 14"/>
          <p:cNvSpPr>
            <a:spLocks/>
          </p:cNvSpPr>
          <p:nvPr/>
        </p:nvSpPr>
        <p:spPr bwMode="auto">
          <a:xfrm>
            <a:off x="498621" y="0"/>
            <a:ext cx="7352715"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3" name="Freeform 12"/>
          <p:cNvSpPr>
            <a:spLocks/>
          </p:cNvSpPr>
          <p:nvPr/>
        </p:nvSpPr>
        <p:spPr bwMode="auto">
          <a:xfrm rot="5236414">
            <a:off x="6635304" y="1285480"/>
            <a:ext cx="4114800" cy="158496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6" name="Freeform 15"/>
          <p:cNvSpPr>
            <a:spLocks/>
          </p:cNvSpPr>
          <p:nvPr/>
        </p:nvSpPr>
        <p:spPr bwMode="auto">
          <a:xfrm>
            <a:off x="7924800" y="0"/>
            <a:ext cx="36576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7" name="Freeform 16"/>
          <p:cNvSpPr>
            <a:spLocks/>
          </p:cNvSpPr>
          <p:nvPr/>
        </p:nvSpPr>
        <p:spPr bwMode="auto">
          <a:xfrm>
            <a:off x="7924800" y="4267200"/>
            <a:ext cx="42672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8" name="Freeform 17"/>
          <p:cNvSpPr>
            <a:spLocks/>
          </p:cNvSpPr>
          <p:nvPr/>
        </p:nvSpPr>
        <p:spPr bwMode="auto">
          <a:xfrm>
            <a:off x="7924800" y="0"/>
            <a:ext cx="18288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9" name="Freeform 18"/>
          <p:cNvSpPr>
            <a:spLocks/>
          </p:cNvSpPr>
          <p:nvPr/>
        </p:nvSpPr>
        <p:spPr bwMode="auto">
          <a:xfrm>
            <a:off x="7931152" y="4246564"/>
            <a:ext cx="2787649"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0" name="Freeform 19"/>
          <p:cNvSpPr>
            <a:spLocks/>
          </p:cNvSpPr>
          <p:nvPr/>
        </p:nvSpPr>
        <p:spPr bwMode="auto">
          <a:xfrm>
            <a:off x="7924800" y="4267200"/>
            <a:ext cx="21336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1" name="Freeform 20"/>
          <p:cNvSpPr>
            <a:spLocks/>
          </p:cNvSpPr>
          <p:nvPr/>
        </p:nvSpPr>
        <p:spPr bwMode="auto">
          <a:xfrm>
            <a:off x="7924800" y="1371600"/>
            <a:ext cx="42672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2" name="Freeform 21"/>
          <p:cNvSpPr>
            <a:spLocks/>
          </p:cNvSpPr>
          <p:nvPr/>
        </p:nvSpPr>
        <p:spPr bwMode="auto">
          <a:xfrm>
            <a:off x="7924800" y="1752600"/>
            <a:ext cx="42672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3" name="Freeform 22"/>
          <p:cNvSpPr>
            <a:spLocks/>
          </p:cNvSpPr>
          <p:nvPr/>
        </p:nvSpPr>
        <p:spPr bwMode="auto">
          <a:xfrm>
            <a:off x="1320800" y="4267200"/>
            <a:ext cx="660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4" name="Freeform 23"/>
          <p:cNvSpPr>
            <a:spLocks/>
          </p:cNvSpPr>
          <p:nvPr/>
        </p:nvSpPr>
        <p:spPr bwMode="auto">
          <a:xfrm>
            <a:off x="711200" y="4267200"/>
            <a:ext cx="7112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5" name="Freeform 24"/>
          <p:cNvSpPr>
            <a:spLocks/>
          </p:cNvSpPr>
          <p:nvPr/>
        </p:nvSpPr>
        <p:spPr bwMode="auto">
          <a:xfrm>
            <a:off x="489099" y="2438400"/>
            <a:ext cx="75184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6" name="Freeform 25"/>
          <p:cNvSpPr>
            <a:spLocks/>
          </p:cNvSpPr>
          <p:nvPr/>
        </p:nvSpPr>
        <p:spPr bwMode="auto">
          <a:xfrm>
            <a:off x="489099" y="2133600"/>
            <a:ext cx="75184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7" name="Freeform 26"/>
          <p:cNvSpPr>
            <a:spLocks/>
          </p:cNvSpPr>
          <p:nvPr/>
        </p:nvSpPr>
        <p:spPr bwMode="auto">
          <a:xfrm>
            <a:off x="6096000" y="4267200"/>
            <a:ext cx="18288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3" name="Text Placeholder 2"/>
          <p:cNvSpPr>
            <a:spLocks noGrp="1"/>
          </p:cNvSpPr>
          <p:nvPr>
            <p:ph type="body" idx="1"/>
          </p:nvPr>
        </p:nvSpPr>
        <p:spPr>
          <a:xfrm>
            <a:off x="942536" y="1351672"/>
            <a:ext cx="7624064"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F85376D2-2796-4003-A585-8B33024E21FE}" type="datetimeFigureOut">
              <a:rPr lang="en-US" smtClean="0"/>
              <a:pPr/>
              <a:t>9/5/2021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A777AB-40C7-431C-9EAD-BF17D6B7CAA2}" type="slidenum">
              <a:rPr lang="en-US" smtClean="0"/>
              <a:pPr/>
              <a:t>‹#›</a:t>
            </a:fld>
            <a:endParaRPr lang="en-US"/>
          </a:p>
        </p:txBody>
      </p:sp>
      <p:sp>
        <p:nvSpPr>
          <p:cNvPr id="7" name="Rectangle 6"/>
          <p:cNvSpPr/>
          <p:nvPr/>
        </p:nvSpPr>
        <p:spPr>
          <a:xfrm>
            <a:off x="484213" y="402265"/>
            <a:ext cx="1133856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Title 1"/>
          <p:cNvSpPr>
            <a:spLocks noGrp="1"/>
          </p:cNvSpPr>
          <p:nvPr>
            <p:ph type="title"/>
          </p:nvPr>
        </p:nvSpPr>
        <p:spPr>
          <a:xfrm>
            <a:off x="942536" y="512064"/>
            <a:ext cx="10875264" cy="777240"/>
          </a:xfrm>
        </p:spPr>
        <p:txBody>
          <a:bodyPr tIns="64008"/>
          <a:lstStyle>
            <a:lvl1pPr algn="l">
              <a:buNone/>
              <a:defRPr sz="3800" b="0" cap="none" spc="-150" baseline="0"/>
            </a:lvl1pPr>
            <a:extLst/>
          </a:lstStyle>
          <a:p>
            <a:r>
              <a:rPr kumimoji="0" lang="en-US"/>
              <a:t>Click to edit Master title style</a:t>
            </a:r>
          </a:p>
        </p:txBody>
      </p:sp>
      <p:sp>
        <p:nvSpPr>
          <p:cNvPr id="8" name="Rectangle 7"/>
          <p:cNvSpPr/>
          <p:nvPr/>
        </p:nvSpPr>
        <p:spPr>
          <a:xfrm flipH="1">
            <a:off x="495384"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9" name="Rectangle 8"/>
          <p:cNvSpPr/>
          <p:nvPr/>
        </p:nvSpPr>
        <p:spPr>
          <a:xfrm flipH="1">
            <a:off x="548145"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0" name="Rectangle 9"/>
          <p:cNvSpPr/>
          <p:nvPr/>
        </p:nvSpPr>
        <p:spPr>
          <a:xfrm flipH="1">
            <a:off x="597933" y="680477"/>
            <a:ext cx="1219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Rectangle 10"/>
          <p:cNvSpPr/>
          <p:nvPr/>
        </p:nvSpPr>
        <p:spPr>
          <a:xfrm flipH="1">
            <a:off x="635603" y="680477"/>
            <a:ext cx="1219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2" name="Rectangle 11"/>
          <p:cNvSpPr/>
          <p:nvPr/>
        </p:nvSpPr>
        <p:spPr>
          <a:xfrm>
            <a:off x="667304" y="680477"/>
            <a:ext cx="48768"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512064"/>
            <a:ext cx="10972800" cy="914400"/>
          </a:xfrm>
        </p:spPr>
        <p:txBody>
          <a:bodyPr/>
          <a:lstStyle/>
          <a:p>
            <a:r>
              <a:rPr kumimoji="0" lang="en-US"/>
              <a:t>Click to edit Master title style</a:t>
            </a:r>
          </a:p>
        </p:txBody>
      </p:sp>
      <p:sp>
        <p:nvSpPr>
          <p:cNvPr id="3" name="Content Placeholder 2"/>
          <p:cNvSpPr>
            <a:spLocks noGrp="1"/>
          </p:cNvSpPr>
          <p:nvPr>
            <p:ph sz="half" idx="1"/>
          </p:nvPr>
        </p:nvSpPr>
        <p:spPr>
          <a:xfrm>
            <a:off x="619125" y="1770502"/>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207125" y="1770502"/>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F85376D2-2796-4003-A585-8B33024E21FE}" type="datetimeFigureOut">
              <a:rPr lang="en-US" smtClean="0"/>
              <a:pPr/>
              <a:t>9/5/2021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A777AB-40C7-431C-9EAD-BF17D6B7CAA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6"/>
            <a:ext cx="11822773"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Title 1"/>
          <p:cNvSpPr>
            <a:spLocks noGrp="1"/>
          </p:cNvSpPr>
          <p:nvPr>
            <p:ph type="title"/>
          </p:nvPr>
        </p:nvSpPr>
        <p:spPr>
          <a:xfrm>
            <a:off x="673099" y="512064"/>
            <a:ext cx="10363200" cy="914400"/>
          </a:xfrm>
        </p:spPr>
        <p:txBody>
          <a:bodyPr anchor="t"/>
          <a:lstStyle>
            <a:lvl1pPr>
              <a:defRPr sz="4000"/>
            </a:lvl1pPr>
            <a:extLst/>
          </a:lstStyle>
          <a:p>
            <a:r>
              <a:rPr kumimoji="0" lang="en-US"/>
              <a:t>Click to edit Master title style</a:t>
            </a:r>
          </a:p>
        </p:txBody>
      </p:sp>
      <p:sp>
        <p:nvSpPr>
          <p:cNvPr id="3" name="Text Placeholder 2"/>
          <p:cNvSpPr>
            <a:spLocks noGrp="1"/>
          </p:cNvSpPr>
          <p:nvPr>
            <p:ph type="body" idx="1"/>
          </p:nvPr>
        </p:nvSpPr>
        <p:spPr>
          <a:xfrm>
            <a:off x="609600" y="1809750"/>
            <a:ext cx="5386917"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09750"/>
            <a:ext cx="5389033"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459037"/>
            <a:ext cx="5386917"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459037"/>
            <a:ext cx="5389033"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F85376D2-2796-4003-A585-8B33024E21FE}" type="datetimeFigureOut">
              <a:rPr lang="en-US" smtClean="0"/>
              <a:pPr/>
              <a:t>9/5/2021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2A777AB-40C7-431C-9EAD-BF17D6B7CAA2}" type="slidenum">
              <a:rPr lang="en-US" smtClean="0"/>
              <a:pPr/>
              <a:t>‹#›</a:t>
            </a:fld>
            <a:endParaRPr lang="en-US"/>
          </a:p>
        </p:txBody>
      </p:sp>
      <p:sp>
        <p:nvSpPr>
          <p:cNvPr id="16" name="Rectangle 15"/>
          <p:cNvSpPr/>
          <p:nvPr/>
        </p:nvSpPr>
        <p:spPr>
          <a:xfrm>
            <a:off x="117053" y="680477"/>
            <a:ext cx="6096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7" name="Rectangle 16"/>
          <p:cNvSpPr/>
          <p:nvPr/>
        </p:nvSpPr>
        <p:spPr>
          <a:xfrm>
            <a:off x="63073"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8" name="Rectangle 17"/>
          <p:cNvSpPr/>
          <p:nvPr/>
        </p:nvSpPr>
        <p:spPr>
          <a:xfrm>
            <a:off x="37669" y="680477"/>
            <a:ext cx="1219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9" name="Rectangle 18"/>
          <p:cNvSpPr/>
          <p:nvPr/>
        </p:nvSpPr>
        <p:spPr>
          <a:xfrm>
            <a:off x="0" y="680477"/>
            <a:ext cx="1219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0" name="Rectangle 19"/>
          <p:cNvSpPr/>
          <p:nvPr/>
        </p:nvSpPr>
        <p:spPr>
          <a:xfrm flipH="1">
            <a:off x="199693"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1" name="Rectangle 20"/>
          <p:cNvSpPr/>
          <p:nvPr/>
        </p:nvSpPr>
        <p:spPr>
          <a:xfrm flipH="1">
            <a:off x="252455"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2" name="Rectangle 21"/>
          <p:cNvSpPr/>
          <p:nvPr/>
        </p:nvSpPr>
        <p:spPr>
          <a:xfrm flipH="1">
            <a:off x="302243" y="680477"/>
            <a:ext cx="1219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9" name="Rectangle 28"/>
          <p:cNvSpPr/>
          <p:nvPr/>
        </p:nvSpPr>
        <p:spPr>
          <a:xfrm flipH="1">
            <a:off x="339912" y="680477"/>
            <a:ext cx="1219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0" name="Rectangle 29"/>
          <p:cNvSpPr/>
          <p:nvPr/>
        </p:nvSpPr>
        <p:spPr>
          <a:xfrm>
            <a:off x="371613" y="680477"/>
            <a:ext cx="48768"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19200" y="512064"/>
            <a:ext cx="10363200" cy="914400"/>
          </a:xfrm>
        </p:spPr>
        <p:txBody>
          <a:bodyPr/>
          <a:lstStyle>
            <a:lvl1pPr>
              <a:defRPr sz="4000" cap="none" baseline="0"/>
            </a:lvl1pPr>
            <a:extLst/>
          </a:lstStyle>
          <a:p>
            <a:r>
              <a:rPr kumimoji="0" lang="en-US"/>
              <a:t>Click to edit Master title style</a:t>
            </a:r>
          </a:p>
        </p:txBody>
      </p:sp>
      <p:sp>
        <p:nvSpPr>
          <p:cNvPr id="3" name="Date Placeholder 2"/>
          <p:cNvSpPr>
            <a:spLocks noGrp="1"/>
          </p:cNvSpPr>
          <p:nvPr>
            <p:ph type="dt" sz="half" idx="10"/>
          </p:nvPr>
        </p:nvSpPr>
        <p:spPr/>
        <p:txBody>
          <a:bodyPr/>
          <a:lstStyle/>
          <a:p>
            <a:fld id="{F85376D2-2796-4003-A585-8B33024E21FE}" type="datetimeFigureOut">
              <a:rPr lang="en-US" smtClean="0"/>
              <a:pPr/>
              <a:t>9/5/2021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2A777AB-40C7-431C-9EAD-BF17D6B7CAA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5376D2-2796-4003-A585-8B33024E21FE}" type="datetimeFigureOut">
              <a:rPr lang="en-US" smtClean="0"/>
              <a:pPr/>
              <a:t>9/5/2021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2A777AB-40C7-431C-9EAD-BF17D6B7CAA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10972800" cy="1162050"/>
          </a:xfrm>
        </p:spPr>
        <p:txBody>
          <a:bodyPr anchor="ctr"/>
          <a:lstStyle>
            <a:lvl1pPr algn="l">
              <a:buNone/>
              <a:defRPr sz="3600" b="0"/>
            </a:lvl1pPr>
            <a:extLst/>
          </a:lstStyle>
          <a:p>
            <a:r>
              <a:rPr kumimoji="0" lang="en-US"/>
              <a:t>Click to edit Master title style</a:t>
            </a:r>
          </a:p>
        </p:txBody>
      </p:sp>
      <p:sp>
        <p:nvSpPr>
          <p:cNvPr id="3" name="Text Placeholder 2"/>
          <p:cNvSpPr>
            <a:spLocks noGrp="1"/>
          </p:cNvSpPr>
          <p:nvPr>
            <p:ph type="body" idx="2"/>
          </p:nvPr>
        </p:nvSpPr>
        <p:spPr>
          <a:xfrm>
            <a:off x="914400" y="1435100"/>
            <a:ext cx="33528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0" y="1435100"/>
            <a:ext cx="73152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F85376D2-2796-4003-A585-8B33024E21FE}" type="datetimeFigureOut">
              <a:rPr lang="en-US" smtClean="0"/>
              <a:pPr/>
              <a:t>9/5/2021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A777AB-40C7-431C-9EAD-BF17D6B7CAA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490709" y="0"/>
            <a:ext cx="1170432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cxnSp>
        <p:nvCxnSpPr>
          <p:cNvPr id="9" name="Straight Connector 8"/>
          <p:cNvCxnSpPr/>
          <p:nvPr/>
        </p:nvCxnSpPr>
        <p:spPr>
          <a:xfrm flipV="1">
            <a:off x="484260" y="1885028"/>
            <a:ext cx="11710163"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11374903" y="1197789"/>
            <a:ext cx="132763" cy="171288"/>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1219200" y="441252"/>
            <a:ext cx="9144000" cy="701749"/>
          </a:xfrm>
        </p:spPr>
        <p:txBody>
          <a:bodyPr anchor="b"/>
          <a:lstStyle>
            <a:lvl1pPr algn="l">
              <a:buNone/>
              <a:defRPr sz="2100" b="0"/>
            </a:lvl1pPr>
            <a:extLst/>
          </a:lstStyle>
          <a:p>
            <a:r>
              <a:rPr kumimoji="0" lang="en-US"/>
              <a:t>Click to edit Master title style</a:t>
            </a:r>
          </a:p>
        </p:txBody>
      </p:sp>
      <p:sp>
        <p:nvSpPr>
          <p:cNvPr id="3" name="Picture Placeholder 2"/>
          <p:cNvSpPr>
            <a:spLocks noGrp="1"/>
          </p:cNvSpPr>
          <p:nvPr>
            <p:ph type="pic" idx="1"/>
          </p:nvPr>
        </p:nvSpPr>
        <p:spPr>
          <a:xfrm>
            <a:off x="490709" y="1893781"/>
            <a:ext cx="11704320" cy="4960144"/>
          </a:xfrm>
          <a:solidFill>
            <a:schemeClr val="bg2"/>
          </a:solidFill>
        </p:spPr>
        <p:txBody>
          <a:bodyPr/>
          <a:lstStyle>
            <a:lvl1pPr marL="0" indent="0">
              <a:buNone/>
              <a:defRPr sz="3200"/>
            </a:lvl1pPr>
            <a:extLst/>
          </a:lstStyle>
          <a:p>
            <a:r>
              <a:rPr kumimoji="0" lang="en-US"/>
              <a:t>Click icon to add picture</a:t>
            </a:r>
          </a:p>
        </p:txBody>
      </p:sp>
      <p:sp>
        <p:nvSpPr>
          <p:cNvPr id="4" name="Text Placeholder 3"/>
          <p:cNvSpPr>
            <a:spLocks noGrp="1"/>
          </p:cNvSpPr>
          <p:nvPr>
            <p:ph type="body" sz="half" idx="2"/>
          </p:nvPr>
        </p:nvSpPr>
        <p:spPr bwMode="grayWhite">
          <a:xfrm>
            <a:off x="1219200" y="1150144"/>
            <a:ext cx="9144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grpSp>
        <p:nvGrpSpPr>
          <p:cNvPr id="14" name="Group 13"/>
          <p:cNvGrpSpPr/>
          <p:nvPr/>
        </p:nvGrpSpPr>
        <p:grpSpPr>
          <a:xfrm rot="5400000">
            <a:off x="11578103" y="1350189"/>
            <a:ext cx="132763" cy="171288"/>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11115579" y="1453352"/>
            <a:ext cx="132763" cy="171288"/>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8636000" y="55499"/>
            <a:ext cx="2844800" cy="365125"/>
          </a:xfrm>
        </p:spPr>
        <p:txBody>
          <a:bodyPr/>
          <a:lstStyle/>
          <a:p>
            <a:fld id="{F85376D2-2796-4003-A585-8B33024E21FE}" type="datetimeFigureOut">
              <a:rPr lang="en-US" smtClean="0"/>
              <a:pPr/>
              <a:t>9/5/2021</a:t>
            </a:fld>
            <a:endParaRPr lang="en-US"/>
          </a:p>
        </p:txBody>
      </p:sp>
      <p:sp>
        <p:nvSpPr>
          <p:cNvPr id="6" name="Footer Placeholder 5"/>
          <p:cNvSpPr>
            <a:spLocks noGrp="1"/>
          </p:cNvSpPr>
          <p:nvPr>
            <p:ph type="ftr" sz="quarter" idx="11"/>
          </p:nvPr>
        </p:nvSpPr>
        <p:spPr>
          <a:xfrm>
            <a:off x="1219200" y="55499"/>
            <a:ext cx="7416800" cy="365125"/>
          </a:xfrm>
        </p:spPr>
        <p:txBody>
          <a:bodyPr/>
          <a:lstStyle/>
          <a:p>
            <a:endParaRPr lang="en-US"/>
          </a:p>
        </p:txBody>
      </p:sp>
      <p:sp>
        <p:nvSpPr>
          <p:cNvPr id="7" name="Slide Number Placeholder 6"/>
          <p:cNvSpPr>
            <a:spLocks noGrp="1"/>
          </p:cNvSpPr>
          <p:nvPr>
            <p:ph type="sldNum" sz="quarter" idx="12"/>
          </p:nvPr>
        </p:nvSpPr>
        <p:spPr>
          <a:xfrm>
            <a:off x="11480800" y="55499"/>
            <a:ext cx="609600" cy="365125"/>
          </a:xfrm>
        </p:spPr>
        <p:txBody>
          <a:bodyPr/>
          <a:lstStyle/>
          <a:p>
            <a:fld id="{A2A777AB-40C7-431C-9EAD-BF17D6B7CAA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extLst>
              <a:ext uri="{BEBA8EAE-BF5A-486C-A8C5-ECC9F3942E4B}">
                <a14:imgProps xmlns:a14="http://schemas.microsoft.com/office/drawing/2010/main">
                  <a14:imgLayer r:embed="rId14">
                    <a14:imgEffect>
                      <a14:brightnessContrast bright="-20000" contrast="2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0" y="-1"/>
            <a:ext cx="48768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Rectangle 7"/>
          <p:cNvSpPr/>
          <p:nvPr/>
        </p:nvSpPr>
        <p:spPr>
          <a:xfrm>
            <a:off x="340388" y="5047394"/>
            <a:ext cx="97536"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Rectangle 8"/>
          <p:cNvSpPr/>
          <p:nvPr/>
        </p:nvSpPr>
        <p:spPr>
          <a:xfrm>
            <a:off x="340388" y="4796819"/>
            <a:ext cx="97536"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tangle 9"/>
          <p:cNvSpPr/>
          <p:nvPr/>
        </p:nvSpPr>
        <p:spPr>
          <a:xfrm>
            <a:off x="340388" y="4637685"/>
            <a:ext cx="97536"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Rectangle 10"/>
          <p:cNvSpPr/>
          <p:nvPr/>
        </p:nvSpPr>
        <p:spPr>
          <a:xfrm>
            <a:off x="340388" y="4542559"/>
            <a:ext cx="97536"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2" name="Rectangle 11"/>
          <p:cNvSpPr/>
          <p:nvPr/>
        </p:nvSpPr>
        <p:spPr>
          <a:xfrm>
            <a:off x="412744" y="680477"/>
            <a:ext cx="6096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5" name="Rectangle 14"/>
          <p:cNvSpPr/>
          <p:nvPr/>
        </p:nvSpPr>
        <p:spPr>
          <a:xfrm>
            <a:off x="358764" y="680477"/>
            <a:ext cx="36576"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6" name="Rectangle 15"/>
          <p:cNvSpPr/>
          <p:nvPr/>
        </p:nvSpPr>
        <p:spPr>
          <a:xfrm>
            <a:off x="333360" y="680477"/>
            <a:ext cx="1219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7" name="Rectangle 16"/>
          <p:cNvSpPr/>
          <p:nvPr/>
        </p:nvSpPr>
        <p:spPr>
          <a:xfrm>
            <a:off x="295691" y="680477"/>
            <a:ext cx="1219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2" name="Title Placeholder 21"/>
          <p:cNvSpPr>
            <a:spLocks noGrp="1"/>
          </p:cNvSpPr>
          <p:nvPr>
            <p:ph type="title"/>
          </p:nvPr>
        </p:nvSpPr>
        <p:spPr>
          <a:xfrm>
            <a:off x="1219200" y="512064"/>
            <a:ext cx="10363200" cy="914400"/>
          </a:xfrm>
          <a:prstGeom prst="rect">
            <a:avLst/>
          </a:prstGeom>
        </p:spPr>
        <p:txBody>
          <a:bodyPr vert="horz" anchor="t">
            <a:noAutofit/>
          </a:bodyPr>
          <a:lstStyle/>
          <a:p>
            <a:r>
              <a:rPr kumimoji="0" lang="en-US"/>
              <a:t>Click to edit Master title style</a:t>
            </a:r>
          </a:p>
        </p:txBody>
      </p:sp>
      <p:sp>
        <p:nvSpPr>
          <p:cNvPr id="13" name="Text Placeholder 12"/>
          <p:cNvSpPr>
            <a:spLocks noGrp="1"/>
          </p:cNvSpPr>
          <p:nvPr>
            <p:ph type="body" idx="1"/>
          </p:nvPr>
        </p:nvSpPr>
        <p:spPr>
          <a:xfrm>
            <a:off x="1219200" y="1783560"/>
            <a:ext cx="10363200" cy="457200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8636000" y="6416676"/>
            <a:ext cx="2844800" cy="365125"/>
          </a:xfrm>
          <a:prstGeom prst="rect">
            <a:avLst/>
          </a:prstGeom>
        </p:spPr>
        <p:txBody>
          <a:bodyPr vert="horz" anchor="b"/>
          <a:lstStyle>
            <a:lvl1pPr algn="l" eaLnBrk="1" latinLnBrk="0" hangingPunct="1">
              <a:defRPr kumimoji="0" sz="1100">
                <a:solidFill>
                  <a:schemeClr val="tx2"/>
                </a:solidFill>
              </a:defRPr>
            </a:lvl1pPr>
            <a:extLst/>
          </a:lstStyle>
          <a:p>
            <a:fld id="{F85376D2-2796-4003-A585-8B33024E21FE}" type="datetimeFigureOut">
              <a:rPr lang="en-US" smtClean="0"/>
              <a:pPr/>
              <a:t>9/5/2021</a:t>
            </a:fld>
            <a:endParaRPr lang="en-US"/>
          </a:p>
        </p:txBody>
      </p:sp>
      <p:sp>
        <p:nvSpPr>
          <p:cNvPr id="3" name="Footer Placeholder 2"/>
          <p:cNvSpPr>
            <a:spLocks noGrp="1"/>
          </p:cNvSpPr>
          <p:nvPr>
            <p:ph type="ftr" sz="quarter" idx="3"/>
          </p:nvPr>
        </p:nvSpPr>
        <p:spPr>
          <a:xfrm>
            <a:off x="1219200" y="6416676"/>
            <a:ext cx="7416800" cy="365125"/>
          </a:xfrm>
          <a:prstGeom prst="rect">
            <a:avLst/>
          </a:prstGeom>
        </p:spPr>
        <p:txBody>
          <a:bodyPr vert="horz" anchor="b"/>
          <a:lstStyle>
            <a:lvl1pPr algn="r" eaLnBrk="1" latinLnBrk="0" hangingPunct="1">
              <a:defRPr kumimoji="0" sz="1100">
                <a:solidFill>
                  <a:schemeClr val="tx2"/>
                </a:solidFill>
              </a:defRPr>
            </a:lvl1pPr>
            <a:extLst/>
          </a:lstStyle>
          <a:p>
            <a:endParaRPr lang="en-US"/>
          </a:p>
        </p:txBody>
      </p:sp>
      <p:sp>
        <p:nvSpPr>
          <p:cNvPr id="23" name="Slide Number Placeholder 22"/>
          <p:cNvSpPr>
            <a:spLocks noGrp="1"/>
          </p:cNvSpPr>
          <p:nvPr>
            <p:ph type="sldNum" sz="quarter" idx="4"/>
          </p:nvPr>
        </p:nvSpPr>
        <p:spPr>
          <a:xfrm>
            <a:off x="11480800" y="6416676"/>
            <a:ext cx="609600" cy="365125"/>
          </a:xfrm>
          <a:prstGeom prst="rect">
            <a:avLst/>
          </a:prstGeom>
        </p:spPr>
        <p:txBody>
          <a:bodyPr vert="horz" anchor="b"/>
          <a:lstStyle>
            <a:lvl1pPr algn="l" eaLnBrk="1" latinLnBrk="0" hangingPunct="1">
              <a:defRPr kumimoji="0" sz="1200">
                <a:solidFill>
                  <a:schemeClr val="tx2"/>
                </a:solidFill>
              </a:defRPr>
            </a:lvl1pPr>
            <a:extLst/>
          </a:lstStyle>
          <a:p>
            <a:fld id="{A2A777AB-40C7-431C-9EAD-BF17D6B7CAA2}"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Title Placeholder 1">
            <a:extLst>
              <a:ext uri="{FF2B5EF4-FFF2-40B4-BE49-F238E27FC236}">
                <a16:creationId xmlns:a16="http://schemas.microsoft.com/office/drawing/2014/main" id="{0BD8E2A9-87B2-4348-8691-A5277C9BF07A}"/>
              </a:ext>
            </a:extLst>
          </p:cNvPr>
          <p:cNvSpPr>
            <a:spLocks noGrp="1" noChangeArrowheads="1"/>
          </p:cNvSpPr>
          <p:nvPr>
            <p:ph type="title"/>
          </p:nvPr>
        </p:nvSpPr>
        <p:spPr bwMode="auto">
          <a:xfrm>
            <a:off x="609352" y="275346"/>
            <a:ext cx="10973296" cy="1142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Text Placeholder 2">
            <a:extLst>
              <a:ext uri="{FF2B5EF4-FFF2-40B4-BE49-F238E27FC236}">
                <a16:creationId xmlns:a16="http://schemas.microsoft.com/office/drawing/2014/main" id="{D08184AE-EA10-4F63-8AC1-A6E3AE2596A2}"/>
              </a:ext>
            </a:extLst>
          </p:cNvPr>
          <p:cNvSpPr>
            <a:spLocks noGrp="1" noChangeArrowheads="1"/>
          </p:cNvSpPr>
          <p:nvPr>
            <p:ph type="body" idx="1"/>
          </p:nvPr>
        </p:nvSpPr>
        <p:spPr bwMode="auto">
          <a:xfrm>
            <a:off x="609352" y="1599980"/>
            <a:ext cx="10973296" cy="4525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34D5D59F-E49C-4E11-850A-C65D1D2E9D1D}"/>
              </a:ext>
            </a:extLst>
          </p:cNvPr>
          <p:cNvSpPr>
            <a:spLocks noGrp="1"/>
          </p:cNvSpPr>
          <p:nvPr>
            <p:ph type="dt" sz="half" idx="2"/>
          </p:nvPr>
        </p:nvSpPr>
        <p:spPr>
          <a:xfrm>
            <a:off x="609353" y="6356095"/>
            <a:ext cx="2845020" cy="366300"/>
          </a:xfrm>
          <a:prstGeom prst="rect">
            <a:avLst/>
          </a:prstGeom>
        </p:spPr>
        <p:txBody>
          <a:bodyPr vert="horz" wrap="square" lIns="91440" tIns="45720" rIns="91440" bIns="45720" numCol="1" anchor="ctr" anchorCtr="0" compatLnSpc="1">
            <a:prstTxWarp prst="textNoShape">
              <a:avLst/>
            </a:prstTxWarp>
          </a:bodyPr>
          <a:lstStyle>
            <a:lvl1pPr eaLnBrk="1" fontAlgn="auto" hangingPunct="1">
              <a:spcBef>
                <a:spcPts val="0"/>
              </a:spcBef>
              <a:spcAft>
                <a:spcPts val="0"/>
              </a:spcAft>
              <a:defRPr sz="1600">
                <a:solidFill>
                  <a:srgbClr val="898989"/>
                </a:solidFill>
                <a:latin typeface="+mn-lt"/>
              </a:defRPr>
            </a:lvl1pPr>
          </a:lstStyle>
          <a:p>
            <a:pPr>
              <a:defRPr/>
            </a:pPr>
            <a:fld id="{51CCDB6B-B800-4CE3-BAA7-403A5A35BB97}" type="datetimeFigureOut">
              <a:rPr lang="en-US"/>
              <a:pPr>
                <a:defRPr/>
              </a:pPr>
              <a:t>9/5/2021</a:t>
            </a:fld>
            <a:endParaRPr lang="en-US"/>
          </a:p>
        </p:txBody>
      </p:sp>
      <p:sp>
        <p:nvSpPr>
          <p:cNvPr id="5" name="Footer Placeholder 4">
            <a:extLst>
              <a:ext uri="{FF2B5EF4-FFF2-40B4-BE49-F238E27FC236}">
                <a16:creationId xmlns:a16="http://schemas.microsoft.com/office/drawing/2014/main" id="{92ED4D6D-4D8B-4EE4-A15F-2BC85A167A2A}"/>
              </a:ext>
            </a:extLst>
          </p:cNvPr>
          <p:cNvSpPr>
            <a:spLocks noGrp="1"/>
          </p:cNvSpPr>
          <p:nvPr>
            <p:ph type="ftr" sz="quarter" idx="3"/>
          </p:nvPr>
        </p:nvSpPr>
        <p:spPr>
          <a:xfrm>
            <a:off x="4165421" y="6356095"/>
            <a:ext cx="3861158" cy="366300"/>
          </a:xfrm>
          <a:prstGeom prst="rect">
            <a:avLst/>
          </a:prstGeom>
        </p:spPr>
        <p:txBody>
          <a:bodyPr vert="horz" lIns="91440" tIns="45720" rIns="91440" bIns="45720" rtlCol="0" anchor="ctr"/>
          <a:lstStyle>
            <a:lvl1pPr algn="ctr" eaLnBrk="1" fontAlgn="auto" hangingPunct="1">
              <a:spcBef>
                <a:spcPts val="0"/>
              </a:spcBef>
              <a:spcAft>
                <a:spcPts val="0"/>
              </a:spcAft>
              <a:defRPr sz="1600">
                <a:solidFill>
                  <a:schemeClr val="tx1">
                    <a:tint val="75000"/>
                  </a:schemeClr>
                </a:solidFill>
                <a:latin typeface="+mn-lt"/>
                <a:ea typeface="+mn-ea"/>
              </a:defRPr>
            </a:lvl1pPr>
          </a:lstStyle>
          <a:p>
            <a:pPr>
              <a:defRPr/>
            </a:pPr>
            <a:endParaRPr lang="en-US"/>
          </a:p>
        </p:txBody>
      </p:sp>
      <p:sp>
        <p:nvSpPr>
          <p:cNvPr id="6" name="Slide Number Placeholder 5">
            <a:extLst>
              <a:ext uri="{FF2B5EF4-FFF2-40B4-BE49-F238E27FC236}">
                <a16:creationId xmlns:a16="http://schemas.microsoft.com/office/drawing/2014/main" id="{2B472E5C-4289-4D59-A1D8-B583A26B13B9}"/>
              </a:ext>
            </a:extLst>
          </p:cNvPr>
          <p:cNvSpPr>
            <a:spLocks noGrp="1"/>
          </p:cNvSpPr>
          <p:nvPr>
            <p:ph type="sldNum" sz="quarter" idx="4"/>
          </p:nvPr>
        </p:nvSpPr>
        <p:spPr>
          <a:xfrm>
            <a:off x="8737627" y="6356095"/>
            <a:ext cx="2845021" cy="366300"/>
          </a:xfrm>
          <a:prstGeom prst="rect">
            <a:avLst/>
          </a:prstGeom>
        </p:spPr>
        <p:txBody>
          <a:bodyPr vert="horz" wrap="square" lIns="91440" tIns="45720" rIns="91440" bIns="45720" numCol="1" anchor="ctr" anchorCtr="0" compatLnSpc="1">
            <a:prstTxWarp prst="textNoShape">
              <a:avLst/>
            </a:prstTxWarp>
          </a:bodyPr>
          <a:lstStyle>
            <a:lvl1pPr algn="r" eaLnBrk="1" fontAlgn="auto" hangingPunct="1">
              <a:spcBef>
                <a:spcPts val="0"/>
              </a:spcBef>
              <a:spcAft>
                <a:spcPts val="0"/>
              </a:spcAft>
              <a:defRPr sz="1600">
                <a:solidFill>
                  <a:srgbClr val="898989"/>
                </a:solidFill>
                <a:latin typeface="+mn-lt"/>
              </a:defRPr>
            </a:lvl1pPr>
          </a:lstStyle>
          <a:p>
            <a:pPr>
              <a:defRPr/>
            </a:pPr>
            <a:fld id="{B86ADA18-541A-4702-8F7F-D0D5784B77DE}" type="slidenum">
              <a:rPr lang="en-US" altLang="en-US"/>
              <a:pPr>
                <a:defRPr/>
              </a:pPr>
              <a:t>‹#›</a:t>
            </a:fld>
            <a:endParaRPr lang="en-US" altLang="en-US"/>
          </a:p>
        </p:txBody>
      </p:sp>
    </p:spTree>
    <p:extLst>
      <p:ext uri="{BB962C8B-B14F-4D97-AF65-F5344CB8AC3E}">
        <p14:creationId xmlns:p14="http://schemas.microsoft.com/office/powerpoint/2010/main" val="258955346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advClick="0" advTm="12000">
    <p:fade/>
  </p:transition>
  <p:txStyles>
    <p:titleStyle>
      <a:lvl1pPr algn="ctr" defTabSz="601062" rtl="0" eaLnBrk="0" fontAlgn="base" hangingPunct="0">
        <a:spcBef>
          <a:spcPct val="0"/>
        </a:spcBef>
        <a:spcAft>
          <a:spcPct val="0"/>
        </a:spcAft>
        <a:defRPr sz="5416" kern="1200">
          <a:solidFill>
            <a:schemeClr val="tx1"/>
          </a:solidFill>
          <a:latin typeface="+mj-lt"/>
          <a:ea typeface="MS PGothic" pitchFamily="34" charset="-128"/>
          <a:cs typeface="+mj-cs"/>
        </a:defRPr>
      </a:lvl1pPr>
      <a:lvl2pPr algn="ctr" defTabSz="601062" rtl="0" eaLnBrk="0" fontAlgn="base" hangingPunct="0">
        <a:spcBef>
          <a:spcPct val="0"/>
        </a:spcBef>
        <a:spcAft>
          <a:spcPct val="0"/>
        </a:spcAft>
        <a:defRPr sz="5416">
          <a:solidFill>
            <a:schemeClr val="tx1"/>
          </a:solidFill>
          <a:latin typeface="Calibri" pitchFamily="34" charset="0"/>
          <a:ea typeface="MS PGothic" pitchFamily="34" charset="-128"/>
        </a:defRPr>
      </a:lvl2pPr>
      <a:lvl3pPr algn="ctr" defTabSz="601062" rtl="0" eaLnBrk="0" fontAlgn="base" hangingPunct="0">
        <a:spcBef>
          <a:spcPct val="0"/>
        </a:spcBef>
        <a:spcAft>
          <a:spcPct val="0"/>
        </a:spcAft>
        <a:defRPr sz="5416">
          <a:solidFill>
            <a:schemeClr val="tx1"/>
          </a:solidFill>
          <a:latin typeface="Calibri" pitchFamily="34" charset="0"/>
          <a:ea typeface="MS PGothic" pitchFamily="34" charset="-128"/>
        </a:defRPr>
      </a:lvl3pPr>
      <a:lvl4pPr algn="ctr" defTabSz="601062" rtl="0" eaLnBrk="0" fontAlgn="base" hangingPunct="0">
        <a:spcBef>
          <a:spcPct val="0"/>
        </a:spcBef>
        <a:spcAft>
          <a:spcPct val="0"/>
        </a:spcAft>
        <a:defRPr sz="5416">
          <a:solidFill>
            <a:schemeClr val="tx1"/>
          </a:solidFill>
          <a:latin typeface="Calibri" pitchFamily="34" charset="0"/>
          <a:ea typeface="MS PGothic" pitchFamily="34" charset="-128"/>
        </a:defRPr>
      </a:lvl4pPr>
      <a:lvl5pPr algn="ctr" defTabSz="601062" rtl="0" eaLnBrk="0" fontAlgn="base" hangingPunct="0">
        <a:spcBef>
          <a:spcPct val="0"/>
        </a:spcBef>
        <a:spcAft>
          <a:spcPct val="0"/>
        </a:spcAft>
        <a:defRPr sz="5416">
          <a:solidFill>
            <a:schemeClr val="tx1"/>
          </a:solidFill>
          <a:latin typeface="Calibri" pitchFamily="34" charset="0"/>
          <a:ea typeface="MS PGothic" pitchFamily="34" charset="-128"/>
        </a:defRPr>
      </a:lvl5pPr>
      <a:lvl6pPr marL="609382" algn="ctr" defTabSz="609382" rtl="0" fontAlgn="base">
        <a:spcBef>
          <a:spcPct val="0"/>
        </a:spcBef>
        <a:spcAft>
          <a:spcPct val="0"/>
        </a:spcAft>
        <a:defRPr sz="5866">
          <a:solidFill>
            <a:schemeClr val="tx1"/>
          </a:solidFill>
          <a:latin typeface="Calibri" pitchFamily="34" charset="0"/>
          <a:ea typeface="MS PGothic" pitchFamily="34" charset="-128"/>
        </a:defRPr>
      </a:lvl6pPr>
      <a:lvl7pPr marL="1218764" algn="ctr" defTabSz="609382" rtl="0" fontAlgn="base">
        <a:spcBef>
          <a:spcPct val="0"/>
        </a:spcBef>
        <a:spcAft>
          <a:spcPct val="0"/>
        </a:spcAft>
        <a:defRPr sz="5866">
          <a:solidFill>
            <a:schemeClr val="tx1"/>
          </a:solidFill>
          <a:latin typeface="Calibri" pitchFamily="34" charset="0"/>
          <a:ea typeface="MS PGothic" pitchFamily="34" charset="-128"/>
        </a:defRPr>
      </a:lvl7pPr>
      <a:lvl8pPr marL="1828145" algn="ctr" defTabSz="609382" rtl="0" fontAlgn="base">
        <a:spcBef>
          <a:spcPct val="0"/>
        </a:spcBef>
        <a:spcAft>
          <a:spcPct val="0"/>
        </a:spcAft>
        <a:defRPr sz="5866">
          <a:solidFill>
            <a:schemeClr val="tx1"/>
          </a:solidFill>
          <a:latin typeface="Calibri" pitchFamily="34" charset="0"/>
          <a:ea typeface="MS PGothic" pitchFamily="34" charset="-128"/>
        </a:defRPr>
      </a:lvl8pPr>
      <a:lvl9pPr marL="2437524" algn="ctr" defTabSz="609382" rtl="0" fontAlgn="base">
        <a:spcBef>
          <a:spcPct val="0"/>
        </a:spcBef>
        <a:spcAft>
          <a:spcPct val="0"/>
        </a:spcAft>
        <a:defRPr sz="5866">
          <a:solidFill>
            <a:schemeClr val="tx1"/>
          </a:solidFill>
          <a:latin typeface="Calibri" pitchFamily="34" charset="0"/>
          <a:ea typeface="MS PGothic" pitchFamily="34" charset="-128"/>
        </a:defRPr>
      </a:lvl9pPr>
    </p:titleStyle>
    <p:bodyStyle>
      <a:lvl1pPr marL="448109" indent="-448109" algn="l" defTabSz="601062" rtl="0" eaLnBrk="0" fontAlgn="base" hangingPunct="0">
        <a:spcBef>
          <a:spcPct val="20000"/>
        </a:spcBef>
        <a:spcAft>
          <a:spcPct val="0"/>
        </a:spcAft>
        <a:buFont typeface="Arial" panose="020B0604020202020204" pitchFamily="34" charset="0"/>
        <a:buChar char="•"/>
        <a:defRPr sz="3854" kern="1200">
          <a:solidFill>
            <a:schemeClr val="tx1"/>
          </a:solidFill>
          <a:latin typeface="+mn-lt"/>
          <a:ea typeface="MS PGothic" pitchFamily="34" charset="-128"/>
          <a:cs typeface="+mn-cs"/>
        </a:defRPr>
      </a:lvl1pPr>
      <a:lvl2pPr marL="981376" indent="-372047" algn="l" defTabSz="601062" rtl="0" eaLnBrk="0" fontAlgn="base" hangingPunct="0">
        <a:spcBef>
          <a:spcPct val="20000"/>
        </a:spcBef>
        <a:spcAft>
          <a:spcPct val="0"/>
        </a:spcAft>
        <a:buFont typeface="Arial" panose="020B0604020202020204" pitchFamily="34" charset="0"/>
        <a:buChar char="–"/>
        <a:defRPr sz="3437" kern="1200">
          <a:solidFill>
            <a:schemeClr val="tx1"/>
          </a:solidFill>
          <a:latin typeface="+mn-lt"/>
          <a:ea typeface="MS PGothic" pitchFamily="34" charset="-128"/>
          <a:cs typeface="+mn-cs"/>
        </a:defRPr>
      </a:lvl2pPr>
      <a:lvl3pPr marL="1514643" indent="-295984" algn="l" defTabSz="601062" rtl="0" eaLnBrk="0" fontAlgn="base" hangingPunct="0">
        <a:spcBef>
          <a:spcPct val="20000"/>
        </a:spcBef>
        <a:spcAft>
          <a:spcPct val="0"/>
        </a:spcAft>
        <a:buFont typeface="Arial" panose="020B0604020202020204" pitchFamily="34" charset="0"/>
        <a:buChar char="•"/>
        <a:defRPr sz="3021" kern="1200">
          <a:solidFill>
            <a:schemeClr val="tx1"/>
          </a:solidFill>
          <a:latin typeface="+mn-lt"/>
          <a:ea typeface="MS PGothic" pitchFamily="34" charset="-128"/>
          <a:cs typeface="+mn-cs"/>
        </a:defRPr>
      </a:lvl3pPr>
      <a:lvl4pPr marL="2124799" indent="-295984" algn="l" defTabSz="601062" rtl="0" eaLnBrk="0" fontAlgn="base" hangingPunct="0">
        <a:spcBef>
          <a:spcPct val="20000"/>
        </a:spcBef>
        <a:spcAft>
          <a:spcPct val="0"/>
        </a:spcAft>
        <a:buFont typeface="Arial" panose="020B0604020202020204" pitchFamily="34" charset="0"/>
        <a:buChar char="–"/>
        <a:defRPr kern="1200">
          <a:solidFill>
            <a:schemeClr val="tx1"/>
          </a:solidFill>
          <a:latin typeface="+mn-lt"/>
          <a:ea typeface="MS PGothic" pitchFamily="34" charset="-128"/>
          <a:cs typeface="+mn-cs"/>
        </a:defRPr>
      </a:lvl4pPr>
      <a:lvl5pPr marL="2734129" indent="-295984" algn="l" defTabSz="601062" rtl="0" eaLnBrk="0" fontAlgn="base" hangingPunct="0">
        <a:spcBef>
          <a:spcPct val="20000"/>
        </a:spcBef>
        <a:spcAft>
          <a:spcPct val="0"/>
        </a:spcAft>
        <a:buFont typeface="Arial" panose="020B0604020202020204" pitchFamily="34" charset="0"/>
        <a:buChar char="»"/>
        <a:defRPr kern="1200">
          <a:solidFill>
            <a:schemeClr val="tx1"/>
          </a:solidFill>
          <a:latin typeface="+mn-lt"/>
          <a:ea typeface="MS PGothic" pitchFamily="34" charset="-128"/>
          <a:cs typeface="+mn-cs"/>
        </a:defRPr>
      </a:lvl5pPr>
      <a:lvl6pPr marL="3351596" indent="-304689" algn="l" defTabSz="609382" rtl="0" eaLnBrk="1" latinLnBrk="0" hangingPunct="1">
        <a:spcBef>
          <a:spcPct val="20000"/>
        </a:spcBef>
        <a:buFont typeface="Arial"/>
        <a:buChar char="•"/>
        <a:defRPr sz="2666" kern="1200">
          <a:solidFill>
            <a:schemeClr val="tx1"/>
          </a:solidFill>
          <a:latin typeface="+mn-lt"/>
          <a:ea typeface="+mn-ea"/>
          <a:cs typeface="+mn-cs"/>
        </a:defRPr>
      </a:lvl6pPr>
      <a:lvl7pPr marL="3960978" indent="-304689" algn="l" defTabSz="609382" rtl="0" eaLnBrk="1" latinLnBrk="0" hangingPunct="1">
        <a:spcBef>
          <a:spcPct val="20000"/>
        </a:spcBef>
        <a:buFont typeface="Arial"/>
        <a:buChar char="•"/>
        <a:defRPr sz="2666" kern="1200">
          <a:solidFill>
            <a:schemeClr val="tx1"/>
          </a:solidFill>
          <a:latin typeface="+mn-lt"/>
          <a:ea typeface="+mn-ea"/>
          <a:cs typeface="+mn-cs"/>
        </a:defRPr>
      </a:lvl7pPr>
      <a:lvl8pPr marL="4570359" indent="-304689" algn="l" defTabSz="609382" rtl="0" eaLnBrk="1" latinLnBrk="0" hangingPunct="1">
        <a:spcBef>
          <a:spcPct val="20000"/>
        </a:spcBef>
        <a:buFont typeface="Arial"/>
        <a:buChar char="•"/>
        <a:defRPr sz="2666" kern="1200">
          <a:solidFill>
            <a:schemeClr val="tx1"/>
          </a:solidFill>
          <a:latin typeface="+mn-lt"/>
          <a:ea typeface="+mn-ea"/>
          <a:cs typeface="+mn-cs"/>
        </a:defRPr>
      </a:lvl8pPr>
      <a:lvl9pPr marL="5179741" indent="-304689" algn="l" defTabSz="609382" rtl="0" eaLnBrk="1" latinLnBrk="0" hangingPunct="1">
        <a:spcBef>
          <a:spcPct val="20000"/>
        </a:spcBef>
        <a:buFont typeface="Arial"/>
        <a:buChar char="•"/>
        <a:defRPr sz="2666" kern="1200">
          <a:solidFill>
            <a:schemeClr val="tx1"/>
          </a:solidFill>
          <a:latin typeface="+mn-lt"/>
          <a:ea typeface="+mn-ea"/>
          <a:cs typeface="+mn-cs"/>
        </a:defRPr>
      </a:lvl9pPr>
    </p:bodyStyle>
    <p:otherStyle>
      <a:defPPr>
        <a:defRPr lang="en-US"/>
      </a:defPPr>
      <a:lvl1pPr marL="0" algn="l" defTabSz="609382" rtl="0" eaLnBrk="1" latinLnBrk="0" hangingPunct="1">
        <a:defRPr sz="2400" kern="1200">
          <a:solidFill>
            <a:schemeClr val="tx1"/>
          </a:solidFill>
          <a:latin typeface="+mn-lt"/>
          <a:ea typeface="+mn-ea"/>
          <a:cs typeface="+mn-cs"/>
        </a:defRPr>
      </a:lvl1pPr>
      <a:lvl2pPr marL="609382" algn="l" defTabSz="609382" rtl="0" eaLnBrk="1" latinLnBrk="0" hangingPunct="1">
        <a:defRPr sz="2400" kern="1200">
          <a:solidFill>
            <a:schemeClr val="tx1"/>
          </a:solidFill>
          <a:latin typeface="+mn-lt"/>
          <a:ea typeface="+mn-ea"/>
          <a:cs typeface="+mn-cs"/>
        </a:defRPr>
      </a:lvl2pPr>
      <a:lvl3pPr marL="1218764" algn="l" defTabSz="609382" rtl="0" eaLnBrk="1" latinLnBrk="0" hangingPunct="1">
        <a:defRPr sz="2400" kern="1200">
          <a:solidFill>
            <a:schemeClr val="tx1"/>
          </a:solidFill>
          <a:latin typeface="+mn-lt"/>
          <a:ea typeface="+mn-ea"/>
          <a:cs typeface="+mn-cs"/>
        </a:defRPr>
      </a:lvl3pPr>
      <a:lvl4pPr marL="1828145" algn="l" defTabSz="609382" rtl="0" eaLnBrk="1" latinLnBrk="0" hangingPunct="1">
        <a:defRPr sz="2400" kern="1200">
          <a:solidFill>
            <a:schemeClr val="tx1"/>
          </a:solidFill>
          <a:latin typeface="+mn-lt"/>
          <a:ea typeface="+mn-ea"/>
          <a:cs typeface="+mn-cs"/>
        </a:defRPr>
      </a:lvl4pPr>
      <a:lvl5pPr marL="2437524" algn="l" defTabSz="609382" rtl="0" eaLnBrk="1" latinLnBrk="0" hangingPunct="1">
        <a:defRPr sz="2400" kern="1200">
          <a:solidFill>
            <a:schemeClr val="tx1"/>
          </a:solidFill>
          <a:latin typeface="+mn-lt"/>
          <a:ea typeface="+mn-ea"/>
          <a:cs typeface="+mn-cs"/>
        </a:defRPr>
      </a:lvl5pPr>
      <a:lvl6pPr marL="3046906" algn="l" defTabSz="609382" rtl="0" eaLnBrk="1" latinLnBrk="0" hangingPunct="1">
        <a:defRPr sz="2400" kern="1200">
          <a:solidFill>
            <a:schemeClr val="tx1"/>
          </a:solidFill>
          <a:latin typeface="+mn-lt"/>
          <a:ea typeface="+mn-ea"/>
          <a:cs typeface="+mn-cs"/>
        </a:defRPr>
      </a:lvl6pPr>
      <a:lvl7pPr marL="3656287" algn="l" defTabSz="609382" rtl="0" eaLnBrk="1" latinLnBrk="0" hangingPunct="1">
        <a:defRPr sz="2400" kern="1200">
          <a:solidFill>
            <a:schemeClr val="tx1"/>
          </a:solidFill>
          <a:latin typeface="+mn-lt"/>
          <a:ea typeface="+mn-ea"/>
          <a:cs typeface="+mn-cs"/>
        </a:defRPr>
      </a:lvl7pPr>
      <a:lvl8pPr marL="4265667" algn="l" defTabSz="609382" rtl="0" eaLnBrk="1" latinLnBrk="0" hangingPunct="1">
        <a:defRPr sz="2400" kern="1200">
          <a:solidFill>
            <a:schemeClr val="tx1"/>
          </a:solidFill>
          <a:latin typeface="+mn-lt"/>
          <a:ea typeface="+mn-ea"/>
          <a:cs typeface="+mn-cs"/>
        </a:defRPr>
      </a:lvl8pPr>
      <a:lvl9pPr marL="4875049" algn="l" defTabSz="609382"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6626" name="Picture 2" descr="Logo, company name&#10;&#10;Description automatically generated">
            <a:extLst>
              <a:ext uri="{FF2B5EF4-FFF2-40B4-BE49-F238E27FC236}">
                <a16:creationId xmlns:a16="http://schemas.microsoft.com/office/drawing/2014/main" id="{8CEA7FC6-81EE-4FE7-8B0C-475FC532B5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259" y="259"/>
            <a:ext cx="6857483" cy="6857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F07049A7-58ED-49E0-BEE8-5207B7F74FB6}"/>
              </a:ext>
            </a:extLst>
          </p:cNvPr>
          <p:cNvSpPr txBox="1"/>
          <p:nvPr/>
        </p:nvSpPr>
        <p:spPr>
          <a:xfrm>
            <a:off x="2667259" y="4953000"/>
            <a:ext cx="6857482"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1C037"/>
                </a:solidFill>
                <a:effectLst/>
                <a:uLnTx/>
                <a:uFillTx/>
                <a:latin typeface="Bookman Old Style" panose="02050604050505020204" pitchFamily="18" charset="0"/>
                <a:ea typeface="+mn-ea"/>
                <a:cs typeface="+mn-cs"/>
              </a:rPr>
              <a:t>GRADES  K-5</a:t>
            </a:r>
          </a:p>
        </p:txBody>
      </p:sp>
    </p:spTree>
  </p:cSld>
  <p:clrMapOvr>
    <a:masterClrMapping/>
  </p:clrMapOvr>
  <p:transition spd="slow" advClick="0" advTm="12000">
    <p:fade/>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512064"/>
            <a:ext cx="10515600" cy="914400"/>
          </a:xfrm>
        </p:spPr>
        <p:txBody>
          <a:bodyPr/>
          <a:lstStyle/>
          <a:p>
            <a:r>
              <a:rPr lang="en-US" sz="4800" dirty="0">
                <a:solidFill>
                  <a:srgbClr val="412654"/>
                </a:solidFill>
              </a:rPr>
              <a:t>4</a:t>
            </a:r>
            <a:r>
              <a:rPr lang="en-US" sz="4800" baseline="30000" dirty="0">
                <a:solidFill>
                  <a:srgbClr val="412654"/>
                </a:solidFill>
              </a:rPr>
              <a:t>th</a:t>
            </a:r>
            <a:r>
              <a:rPr lang="en-US" sz="4800" dirty="0">
                <a:solidFill>
                  <a:srgbClr val="412654"/>
                </a:solidFill>
              </a:rPr>
              <a:t> Blessing--Rev. 19:9</a:t>
            </a:r>
          </a:p>
        </p:txBody>
      </p:sp>
      <p:sp>
        <p:nvSpPr>
          <p:cNvPr id="3" name="Content Placeholder 2"/>
          <p:cNvSpPr>
            <a:spLocks noGrp="1"/>
          </p:cNvSpPr>
          <p:nvPr>
            <p:ph idx="1"/>
          </p:nvPr>
        </p:nvSpPr>
        <p:spPr>
          <a:xfrm>
            <a:off x="838200" y="1783560"/>
            <a:ext cx="10287000" cy="4572000"/>
          </a:xfrm>
        </p:spPr>
        <p:txBody>
          <a:bodyPr>
            <a:normAutofit/>
          </a:bodyPr>
          <a:lstStyle/>
          <a:p>
            <a:r>
              <a:rPr lang="en-US" sz="4400" dirty="0"/>
              <a:t>“</a:t>
            </a:r>
            <a:r>
              <a:rPr lang="en-US" sz="4400" u="sng" dirty="0"/>
              <a:t>Blessed</a:t>
            </a:r>
            <a:r>
              <a:rPr lang="en-US" sz="4400" dirty="0"/>
              <a:t> are those who are invited to the wedding supper of the Lamb!”  And he added, “These are the true words of God.””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512064"/>
            <a:ext cx="10515600" cy="914400"/>
          </a:xfrm>
        </p:spPr>
        <p:txBody>
          <a:bodyPr/>
          <a:lstStyle/>
          <a:p>
            <a:r>
              <a:rPr lang="en-US" sz="4800" dirty="0">
                <a:solidFill>
                  <a:srgbClr val="412654"/>
                </a:solidFill>
              </a:rPr>
              <a:t>4</a:t>
            </a:r>
            <a:r>
              <a:rPr lang="en-US" sz="4800" baseline="30000" dirty="0">
                <a:solidFill>
                  <a:srgbClr val="412654"/>
                </a:solidFill>
              </a:rPr>
              <a:t>th</a:t>
            </a:r>
            <a:r>
              <a:rPr lang="en-US" sz="4800" dirty="0">
                <a:solidFill>
                  <a:srgbClr val="412654"/>
                </a:solidFill>
              </a:rPr>
              <a:t> Blessing—Bride of Christ</a:t>
            </a:r>
          </a:p>
        </p:txBody>
      </p:sp>
      <p:sp>
        <p:nvSpPr>
          <p:cNvPr id="3" name="Content Placeholder 2"/>
          <p:cNvSpPr>
            <a:spLocks noGrp="1"/>
          </p:cNvSpPr>
          <p:nvPr>
            <p:ph idx="1"/>
          </p:nvPr>
        </p:nvSpPr>
        <p:spPr>
          <a:xfrm>
            <a:off x="838200" y="1783560"/>
            <a:ext cx="10287000" cy="4572000"/>
          </a:xfrm>
        </p:spPr>
        <p:txBody>
          <a:bodyPr>
            <a:normAutofit/>
          </a:bodyPr>
          <a:lstStyle/>
          <a:p>
            <a:r>
              <a:rPr lang="en-US" sz="4400" dirty="0"/>
              <a:t>The Church is the bride of Christ.</a:t>
            </a:r>
          </a:p>
          <a:p>
            <a:r>
              <a:rPr lang="en-US" sz="4400" dirty="0"/>
              <a:t>“His bride has made herself ready.”</a:t>
            </a:r>
          </a:p>
          <a:p>
            <a:pPr marL="68580" indent="0">
              <a:buNone/>
            </a:pPr>
            <a:r>
              <a:rPr lang="en-US" sz="4400" dirty="0"/>
              <a:t>Rev. 19:7</a:t>
            </a:r>
          </a:p>
          <a:p>
            <a:r>
              <a:rPr lang="en-US" sz="4400" dirty="0"/>
              <a:t>OT saints and Tribulation saints are the attendants.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512064"/>
            <a:ext cx="10515600" cy="914400"/>
          </a:xfrm>
        </p:spPr>
        <p:txBody>
          <a:bodyPr/>
          <a:lstStyle/>
          <a:p>
            <a:r>
              <a:rPr lang="en-US" sz="4800" dirty="0">
                <a:solidFill>
                  <a:srgbClr val="412654"/>
                </a:solidFill>
              </a:rPr>
              <a:t>5</a:t>
            </a:r>
            <a:r>
              <a:rPr lang="en-US" sz="4800" baseline="30000" dirty="0">
                <a:solidFill>
                  <a:srgbClr val="412654"/>
                </a:solidFill>
              </a:rPr>
              <a:t>th</a:t>
            </a:r>
            <a:r>
              <a:rPr lang="en-US" sz="4800" dirty="0">
                <a:solidFill>
                  <a:srgbClr val="412654"/>
                </a:solidFill>
              </a:rPr>
              <a:t> Blessing--Rev. 20:6</a:t>
            </a:r>
          </a:p>
        </p:txBody>
      </p:sp>
      <p:sp>
        <p:nvSpPr>
          <p:cNvPr id="3" name="Content Placeholder 2"/>
          <p:cNvSpPr>
            <a:spLocks noGrp="1"/>
          </p:cNvSpPr>
          <p:nvPr>
            <p:ph idx="1"/>
          </p:nvPr>
        </p:nvSpPr>
        <p:spPr>
          <a:xfrm>
            <a:off x="838200" y="1783560"/>
            <a:ext cx="10287000" cy="4572000"/>
          </a:xfrm>
        </p:spPr>
        <p:txBody>
          <a:bodyPr>
            <a:normAutofit/>
          </a:bodyPr>
          <a:lstStyle/>
          <a:p>
            <a:r>
              <a:rPr lang="en-US" sz="4400" dirty="0"/>
              <a:t>“</a:t>
            </a:r>
            <a:r>
              <a:rPr lang="en-US" sz="4400" u="sng" dirty="0"/>
              <a:t>Blessed</a:t>
            </a:r>
            <a:r>
              <a:rPr lang="en-US" sz="4400" dirty="0"/>
              <a:t> and holy are those who have part in the first resurrection. The second death has no power over them, but they will be priests of God and of Christ and will reign with him for a thousand years.”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512064"/>
            <a:ext cx="10515600" cy="914400"/>
          </a:xfrm>
        </p:spPr>
        <p:txBody>
          <a:bodyPr/>
          <a:lstStyle/>
          <a:p>
            <a:r>
              <a:rPr lang="en-US" sz="4800" dirty="0">
                <a:solidFill>
                  <a:srgbClr val="412654"/>
                </a:solidFill>
              </a:rPr>
              <a:t>5</a:t>
            </a:r>
            <a:r>
              <a:rPr lang="en-US" sz="4800" baseline="30000" dirty="0">
                <a:solidFill>
                  <a:srgbClr val="412654"/>
                </a:solidFill>
              </a:rPr>
              <a:t>th</a:t>
            </a:r>
            <a:r>
              <a:rPr lang="en-US" sz="4800" dirty="0">
                <a:solidFill>
                  <a:srgbClr val="412654"/>
                </a:solidFill>
              </a:rPr>
              <a:t> Blessing—1</a:t>
            </a:r>
            <a:r>
              <a:rPr lang="en-US" sz="4800" baseline="30000" dirty="0">
                <a:solidFill>
                  <a:srgbClr val="412654"/>
                </a:solidFill>
              </a:rPr>
              <a:t>st</a:t>
            </a:r>
            <a:r>
              <a:rPr lang="en-US" sz="4800" dirty="0">
                <a:solidFill>
                  <a:srgbClr val="412654"/>
                </a:solidFill>
              </a:rPr>
              <a:t> Resurrection</a:t>
            </a:r>
          </a:p>
        </p:txBody>
      </p:sp>
      <p:sp>
        <p:nvSpPr>
          <p:cNvPr id="3" name="Content Placeholder 2"/>
          <p:cNvSpPr>
            <a:spLocks noGrp="1"/>
          </p:cNvSpPr>
          <p:nvPr>
            <p:ph idx="1"/>
          </p:nvPr>
        </p:nvSpPr>
        <p:spPr>
          <a:xfrm>
            <a:off x="838200" y="1371600"/>
            <a:ext cx="10287000" cy="4572000"/>
          </a:xfrm>
        </p:spPr>
        <p:txBody>
          <a:bodyPr>
            <a:normAutofit/>
          </a:bodyPr>
          <a:lstStyle/>
          <a:p>
            <a:r>
              <a:rPr lang="en-US" sz="4400" dirty="0"/>
              <a:t>Bodily Res. at His coming.</a:t>
            </a:r>
          </a:p>
          <a:p>
            <a:r>
              <a:rPr lang="en-US" sz="4400" dirty="0"/>
              <a:t>40 times in the NT.</a:t>
            </a:r>
          </a:p>
          <a:p>
            <a:r>
              <a:rPr lang="en-US" sz="4400" dirty="0"/>
              <a:t>When? At the Rapture and at the end of the Tribulation.</a:t>
            </a:r>
          </a:p>
          <a:p>
            <a:r>
              <a:rPr lang="en-US" sz="4400" dirty="0"/>
              <a:t>The 2</a:t>
            </a:r>
            <a:r>
              <a:rPr lang="en-US" sz="4400" baseline="30000" dirty="0"/>
              <a:t>nd</a:t>
            </a:r>
            <a:r>
              <a:rPr lang="en-US" sz="4400" dirty="0"/>
              <a:t> Res. is described in Rev. 20:11-15.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512064"/>
            <a:ext cx="10515600" cy="914400"/>
          </a:xfrm>
        </p:spPr>
        <p:txBody>
          <a:bodyPr/>
          <a:lstStyle/>
          <a:p>
            <a:r>
              <a:rPr lang="en-US" sz="4800" dirty="0">
                <a:solidFill>
                  <a:srgbClr val="412654"/>
                </a:solidFill>
              </a:rPr>
              <a:t>6</a:t>
            </a:r>
            <a:r>
              <a:rPr lang="en-US" sz="4800" baseline="30000" dirty="0">
                <a:solidFill>
                  <a:srgbClr val="412654"/>
                </a:solidFill>
              </a:rPr>
              <a:t>th</a:t>
            </a:r>
            <a:r>
              <a:rPr lang="en-US" sz="4800" dirty="0">
                <a:solidFill>
                  <a:srgbClr val="412654"/>
                </a:solidFill>
              </a:rPr>
              <a:t> Blessing--Rev. 22:7</a:t>
            </a:r>
          </a:p>
        </p:txBody>
      </p:sp>
      <p:sp>
        <p:nvSpPr>
          <p:cNvPr id="3" name="Content Placeholder 2"/>
          <p:cNvSpPr>
            <a:spLocks noGrp="1"/>
          </p:cNvSpPr>
          <p:nvPr>
            <p:ph idx="1"/>
          </p:nvPr>
        </p:nvSpPr>
        <p:spPr>
          <a:xfrm>
            <a:off x="838200" y="1783560"/>
            <a:ext cx="10287000" cy="4572000"/>
          </a:xfrm>
        </p:spPr>
        <p:txBody>
          <a:bodyPr>
            <a:normAutofit/>
          </a:bodyPr>
          <a:lstStyle/>
          <a:p>
            <a:r>
              <a:rPr lang="en-US" sz="4400" dirty="0"/>
              <a:t>“Behold, I am coming soon!  </a:t>
            </a:r>
            <a:r>
              <a:rPr lang="en-US" sz="4400" u="sng" dirty="0"/>
              <a:t>Blessed</a:t>
            </a:r>
            <a:r>
              <a:rPr lang="en-US" sz="4400" dirty="0"/>
              <a:t> is he who keeps the words of the prophecy in this book.”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512064"/>
            <a:ext cx="10515600" cy="914400"/>
          </a:xfrm>
        </p:spPr>
        <p:txBody>
          <a:bodyPr/>
          <a:lstStyle/>
          <a:p>
            <a:r>
              <a:rPr lang="en-US" sz="4800" dirty="0">
                <a:solidFill>
                  <a:srgbClr val="412654"/>
                </a:solidFill>
              </a:rPr>
              <a:t>6</a:t>
            </a:r>
            <a:r>
              <a:rPr lang="en-US" sz="4800" baseline="30000" dirty="0">
                <a:solidFill>
                  <a:srgbClr val="412654"/>
                </a:solidFill>
              </a:rPr>
              <a:t>th</a:t>
            </a:r>
            <a:r>
              <a:rPr lang="en-US" sz="4800" dirty="0">
                <a:solidFill>
                  <a:srgbClr val="412654"/>
                </a:solidFill>
              </a:rPr>
              <a:t> Blessing--Obey</a:t>
            </a:r>
          </a:p>
        </p:txBody>
      </p:sp>
      <p:sp>
        <p:nvSpPr>
          <p:cNvPr id="3" name="Content Placeholder 2"/>
          <p:cNvSpPr>
            <a:spLocks noGrp="1"/>
          </p:cNvSpPr>
          <p:nvPr>
            <p:ph idx="1"/>
          </p:nvPr>
        </p:nvSpPr>
        <p:spPr>
          <a:xfrm>
            <a:off x="838200" y="1783560"/>
            <a:ext cx="10287000" cy="4572000"/>
          </a:xfrm>
        </p:spPr>
        <p:txBody>
          <a:bodyPr>
            <a:normAutofit/>
          </a:bodyPr>
          <a:lstStyle/>
          <a:p>
            <a:r>
              <a:rPr lang="en-US" sz="4400" dirty="0"/>
              <a:t>Like Rev. 1:3 -read, listen, obey.</a:t>
            </a:r>
          </a:p>
          <a:p>
            <a:r>
              <a:rPr lang="en-US" sz="4400" dirty="0"/>
              <a:t>“Behold, I am coming soon”—sounds like  “the time is near.” (Rev. 1:3)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512064"/>
            <a:ext cx="10515600" cy="914400"/>
          </a:xfrm>
        </p:spPr>
        <p:txBody>
          <a:bodyPr/>
          <a:lstStyle/>
          <a:p>
            <a:r>
              <a:rPr lang="en-US" sz="4800" dirty="0">
                <a:solidFill>
                  <a:srgbClr val="412654"/>
                </a:solidFill>
              </a:rPr>
              <a:t>7</a:t>
            </a:r>
            <a:r>
              <a:rPr lang="en-US" sz="4800" baseline="30000" dirty="0">
                <a:solidFill>
                  <a:srgbClr val="412654"/>
                </a:solidFill>
              </a:rPr>
              <a:t>th</a:t>
            </a:r>
            <a:r>
              <a:rPr lang="en-US" sz="4800" dirty="0">
                <a:solidFill>
                  <a:srgbClr val="412654"/>
                </a:solidFill>
              </a:rPr>
              <a:t> Blessing--Rev. 22:14</a:t>
            </a:r>
          </a:p>
        </p:txBody>
      </p:sp>
      <p:sp>
        <p:nvSpPr>
          <p:cNvPr id="3" name="Content Placeholder 2"/>
          <p:cNvSpPr>
            <a:spLocks noGrp="1"/>
          </p:cNvSpPr>
          <p:nvPr>
            <p:ph idx="1"/>
          </p:nvPr>
        </p:nvSpPr>
        <p:spPr>
          <a:xfrm>
            <a:off x="838200" y="1676400"/>
            <a:ext cx="10287000" cy="4267200"/>
          </a:xfrm>
        </p:spPr>
        <p:txBody>
          <a:bodyPr>
            <a:normAutofit/>
          </a:bodyPr>
          <a:lstStyle/>
          <a:p>
            <a:r>
              <a:rPr lang="en-US" sz="4400" dirty="0"/>
              <a:t>“</a:t>
            </a:r>
            <a:r>
              <a:rPr lang="en-US" sz="4400" u="sng" dirty="0"/>
              <a:t>Blessed</a:t>
            </a:r>
            <a:r>
              <a:rPr lang="en-US" sz="4400" dirty="0"/>
              <a:t> are those who wash their robes (obey his commands-KJV), that they may have the right to the tree of life and may go through the gates into the city.”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512064"/>
            <a:ext cx="10515600" cy="914400"/>
          </a:xfrm>
        </p:spPr>
        <p:txBody>
          <a:bodyPr/>
          <a:lstStyle/>
          <a:p>
            <a:r>
              <a:rPr lang="en-US" sz="4800" dirty="0">
                <a:solidFill>
                  <a:srgbClr val="412654"/>
                </a:solidFill>
              </a:rPr>
              <a:t>7</a:t>
            </a:r>
            <a:r>
              <a:rPr lang="en-US" sz="4800" baseline="30000" dirty="0">
                <a:solidFill>
                  <a:srgbClr val="412654"/>
                </a:solidFill>
              </a:rPr>
              <a:t>th</a:t>
            </a:r>
            <a:r>
              <a:rPr lang="en-US" sz="4800" dirty="0">
                <a:solidFill>
                  <a:srgbClr val="412654"/>
                </a:solidFill>
              </a:rPr>
              <a:t> Blessing—Cleansed by His Blood </a:t>
            </a:r>
          </a:p>
        </p:txBody>
      </p:sp>
      <p:sp>
        <p:nvSpPr>
          <p:cNvPr id="3" name="Content Placeholder 2"/>
          <p:cNvSpPr>
            <a:spLocks noGrp="1"/>
          </p:cNvSpPr>
          <p:nvPr>
            <p:ph idx="1"/>
          </p:nvPr>
        </p:nvSpPr>
        <p:spPr>
          <a:xfrm>
            <a:off x="838200" y="1828800"/>
            <a:ext cx="10287000" cy="4526760"/>
          </a:xfrm>
        </p:spPr>
        <p:txBody>
          <a:bodyPr>
            <a:normAutofit/>
          </a:bodyPr>
          <a:lstStyle/>
          <a:p>
            <a:r>
              <a:rPr lang="en-US" sz="4400" dirty="0"/>
              <a:t>Rev. 7:14– “They have washed their robes and made them white in the blood of the Lamb.”</a:t>
            </a:r>
          </a:p>
          <a:p>
            <a:r>
              <a:rPr lang="en-US" sz="4400" dirty="0"/>
              <a:t>To be clothed with the righteousness of Christ.</a:t>
            </a:r>
          </a:p>
          <a:p>
            <a:endParaRPr lang="en-US" sz="4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87626"/>
            <a:ext cx="10363200" cy="914400"/>
          </a:xfrm>
        </p:spPr>
        <p:txBody>
          <a:bodyPr/>
          <a:lstStyle/>
          <a:p>
            <a:pPr algn="ctr"/>
            <a:r>
              <a:rPr lang="en-US" sz="6000" dirty="0">
                <a:solidFill>
                  <a:srgbClr val="412654"/>
                </a:solidFill>
              </a:rPr>
              <a:t>Washed in the Blood</a:t>
            </a:r>
          </a:p>
        </p:txBody>
      </p:sp>
      <p:sp>
        <p:nvSpPr>
          <p:cNvPr id="3" name="Content Placeholder 2"/>
          <p:cNvSpPr>
            <a:spLocks noGrp="1"/>
          </p:cNvSpPr>
          <p:nvPr>
            <p:ph idx="1"/>
          </p:nvPr>
        </p:nvSpPr>
        <p:spPr>
          <a:xfrm>
            <a:off x="838200" y="1752600"/>
            <a:ext cx="10287000" cy="4114800"/>
          </a:xfrm>
        </p:spPr>
        <p:txBody>
          <a:bodyPr>
            <a:noAutofit/>
          </a:bodyPr>
          <a:lstStyle/>
          <a:p>
            <a:r>
              <a:rPr lang="en-US" sz="4400" dirty="0"/>
              <a:t>Are you washed in the blood?</a:t>
            </a:r>
          </a:p>
          <a:p>
            <a:r>
              <a:rPr lang="en-US" sz="4400" dirty="0"/>
              <a:t>In the soul cleansing blood of the Lamb?</a:t>
            </a:r>
          </a:p>
          <a:p>
            <a:r>
              <a:rPr lang="en-US" sz="4400" dirty="0"/>
              <a:t>Are your garments spotless are they white as snow?</a:t>
            </a:r>
          </a:p>
          <a:p>
            <a:r>
              <a:rPr lang="en-US" sz="4400" dirty="0"/>
              <a:t>Are you washed in the blood of the Lamb?</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02440"/>
            <a:ext cx="10363200" cy="914400"/>
          </a:xfrm>
        </p:spPr>
        <p:txBody>
          <a:bodyPr/>
          <a:lstStyle/>
          <a:p>
            <a:pPr algn="ctr"/>
            <a:r>
              <a:rPr lang="en-US" sz="6000" dirty="0">
                <a:solidFill>
                  <a:srgbClr val="412654"/>
                </a:solidFill>
              </a:rPr>
              <a:t>Blessing</a:t>
            </a:r>
          </a:p>
        </p:txBody>
      </p:sp>
      <p:sp>
        <p:nvSpPr>
          <p:cNvPr id="3" name="Content Placeholder 2"/>
          <p:cNvSpPr>
            <a:spLocks noGrp="1"/>
          </p:cNvSpPr>
          <p:nvPr>
            <p:ph idx="1"/>
          </p:nvPr>
        </p:nvSpPr>
        <p:spPr>
          <a:xfrm>
            <a:off x="838200" y="1783560"/>
            <a:ext cx="10287000" cy="4572000"/>
          </a:xfrm>
        </p:spPr>
        <p:txBody>
          <a:bodyPr>
            <a:normAutofit/>
          </a:bodyPr>
          <a:lstStyle/>
          <a:p>
            <a:r>
              <a:rPr lang="en-US" sz="4400" dirty="0"/>
              <a:t>Do you really want what God wants?</a:t>
            </a:r>
          </a:p>
          <a:p>
            <a:r>
              <a:rPr lang="en-US" sz="4400" dirty="0"/>
              <a:t>To seek His glory, and to please Him.</a:t>
            </a:r>
          </a:p>
          <a:p>
            <a:r>
              <a:rPr lang="en-US" sz="4400" dirty="0"/>
              <a:t>His blessing is the greatest reward, even crowns don’t compare.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34541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10363200" cy="914400"/>
          </a:xfrm>
        </p:spPr>
        <p:txBody>
          <a:bodyPr/>
          <a:lstStyle/>
          <a:p>
            <a:pPr algn="ctr"/>
            <a:r>
              <a:rPr lang="en-US" sz="6000" dirty="0">
                <a:solidFill>
                  <a:srgbClr val="412654"/>
                </a:solidFill>
              </a:rPr>
              <a:t>Rev. 4:10-11</a:t>
            </a:r>
          </a:p>
        </p:txBody>
      </p:sp>
      <p:sp>
        <p:nvSpPr>
          <p:cNvPr id="3" name="Content Placeholder 2"/>
          <p:cNvSpPr>
            <a:spLocks noGrp="1"/>
          </p:cNvSpPr>
          <p:nvPr>
            <p:ph idx="1"/>
          </p:nvPr>
        </p:nvSpPr>
        <p:spPr>
          <a:xfrm>
            <a:off x="838200" y="1447800"/>
            <a:ext cx="10287000" cy="4572000"/>
          </a:xfrm>
        </p:spPr>
        <p:txBody>
          <a:bodyPr>
            <a:noAutofit/>
          </a:bodyPr>
          <a:lstStyle/>
          <a:p>
            <a:r>
              <a:rPr lang="en-US" sz="4400" dirty="0"/>
              <a:t>“They lay their crowns before the throne and say: You are worthy, our Lord and God, to receive glory and honor and power for you created all things, and by your will (for Your pleasure-NLT) they were created and have their being.”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10515600" cy="914400"/>
          </a:xfrm>
        </p:spPr>
        <p:txBody>
          <a:bodyPr/>
          <a:lstStyle/>
          <a:p>
            <a:r>
              <a:rPr lang="en-US" sz="4800" dirty="0">
                <a:solidFill>
                  <a:srgbClr val="412654"/>
                </a:solidFill>
              </a:rPr>
              <a:t>7 Blessings of Revelation</a:t>
            </a:r>
          </a:p>
        </p:txBody>
      </p:sp>
      <p:sp>
        <p:nvSpPr>
          <p:cNvPr id="3" name="Content Placeholder 2"/>
          <p:cNvSpPr>
            <a:spLocks noGrp="1"/>
          </p:cNvSpPr>
          <p:nvPr>
            <p:ph idx="1"/>
          </p:nvPr>
        </p:nvSpPr>
        <p:spPr>
          <a:xfrm>
            <a:off x="381000" y="1416840"/>
            <a:ext cx="11430000" cy="5288760"/>
          </a:xfrm>
        </p:spPr>
        <p:txBody>
          <a:bodyPr numCol="2">
            <a:noAutofit/>
          </a:bodyPr>
          <a:lstStyle/>
          <a:p>
            <a:r>
              <a:rPr lang="en-US" sz="4000" b="1" i="1" dirty="0"/>
              <a:t>1. </a:t>
            </a:r>
            <a:r>
              <a:rPr lang="en-US" sz="4000" dirty="0"/>
              <a:t>To read, listen to, &amp; obey God’s Word.</a:t>
            </a:r>
          </a:p>
          <a:p>
            <a:r>
              <a:rPr lang="en-US" sz="4000" b="1" i="1" dirty="0"/>
              <a:t>2. </a:t>
            </a:r>
            <a:r>
              <a:rPr lang="en-US" sz="4000" dirty="0"/>
              <a:t>To be saved.</a:t>
            </a:r>
          </a:p>
          <a:p>
            <a:r>
              <a:rPr lang="en-US" sz="4000" b="1" i="1" dirty="0"/>
              <a:t>3. </a:t>
            </a:r>
            <a:r>
              <a:rPr lang="en-US" sz="4000" dirty="0"/>
              <a:t>To be spiritually awake when He returns.</a:t>
            </a:r>
          </a:p>
          <a:p>
            <a:r>
              <a:rPr lang="en-US" sz="4000" b="1" i="1" dirty="0"/>
              <a:t>4. </a:t>
            </a:r>
            <a:r>
              <a:rPr lang="en-US" sz="4000" dirty="0"/>
              <a:t>To be at the marriage supper of the Lamb.</a:t>
            </a:r>
          </a:p>
          <a:p>
            <a:r>
              <a:rPr lang="en-US" sz="4000" b="1" i="1" dirty="0"/>
              <a:t>5. </a:t>
            </a:r>
            <a:r>
              <a:rPr lang="en-US" sz="4000" dirty="0"/>
              <a:t>To be in the 1</a:t>
            </a:r>
            <a:r>
              <a:rPr lang="en-US" sz="4000" baseline="30000" dirty="0"/>
              <a:t>st</a:t>
            </a:r>
            <a:r>
              <a:rPr lang="en-US" sz="4000" dirty="0"/>
              <a:t> resurrection.</a:t>
            </a:r>
          </a:p>
          <a:p>
            <a:r>
              <a:rPr lang="en-US" sz="4000" b="1" i="1" dirty="0"/>
              <a:t>6. </a:t>
            </a:r>
            <a:r>
              <a:rPr lang="en-US" sz="4000" dirty="0"/>
              <a:t>To obey this book.</a:t>
            </a:r>
          </a:p>
          <a:p>
            <a:r>
              <a:rPr lang="en-US" sz="4000" b="1" i="1" dirty="0"/>
              <a:t>7. </a:t>
            </a:r>
            <a:r>
              <a:rPr lang="en-US" sz="4000" dirty="0"/>
              <a:t>To be washed in the blood of Christ—clothed with His righteousness.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502440"/>
            <a:ext cx="10363200" cy="914400"/>
          </a:xfrm>
        </p:spPr>
        <p:txBody>
          <a:bodyPr/>
          <a:lstStyle/>
          <a:p>
            <a:pPr algn="ctr"/>
            <a:r>
              <a:rPr lang="en-US" sz="6000" dirty="0">
                <a:solidFill>
                  <a:srgbClr val="412654"/>
                </a:solidFill>
              </a:rPr>
              <a:t>“Blessing”</a:t>
            </a:r>
          </a:p>
        </p:txBody>
      </p:sp>
      <p:sp>
        <p:nvSpPr>
          <p:cNvPr id="3" name="Content Placeholder 2"/>
          <p:cNvSpPr>
            <a:spLocks noGrp="1"/>
          </p:cNvSpPr>
          <p:nvPr>
            <p:ph idx="1"/>
          </p:nvPr>
        </p:nvSpPr>
        <p:spPr>
          <a:xfrm>
            <a:off x="838200" y="1783560"/>
            <a:ext cx="10744200" cy="4572000"/>
          </a:xfrm>
        </p:spPr>
        <p:txBody>
          <a:bodyPr/>
          <a:lstStyle/>
          <a:p>
            <a:pPr>
              <a:buClr>
                <a:srgbClr val="796974"/>
              </a:buClr>
            </a:pPr>
            <a:r>
              <a:rPr lang="en-US" sz="4400" dirty="0"/>
              <a:t>I want God’s blessing. </a:t>
            </a:r>
          </a:p>
          <a:p>
            <a:pPr>
              <a:buClr>
                <a:srgbClr val="796974"/>
              </a:buClr>
            </a:pPr>
            <a:r>
              <a:rPr lang="en-US" sz="4400" dirty="0"/>
              <a:t>Do you?</a:t>
            </a:r>
          </a:p>
          <a:p>
            <a:pPr>
              <a:buClr>
                <a:srgbClr val="796974"/>
              </a:buClr>
            </a:pPr>
            <a:r>
              <a:rPr lang="en-US" sz="4400" dirty="0"/>
              <a:t>There are 7 blessings promised  in the book of Revelation.</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10363200" cy="914400"/>
          </a:xfrm>
        </p:spPr>
        <p:txBody>
          <a:bodyPr/>
          <a:lstStyle/>
          <a:p>
            <a:pPr algn="ctr"/>
            <a:r>
              <a:rPr lang="en-US" dirty="0">
                <a:solidFill>
                  <a:srgbClr val="412654"/>
                </a:solidFill>
              </a:rPr>
              <a:t> </a:t>
            </a:r>
            <a:r>
              <a:rPr lang="en-US" sz="6000" dirty="0">
                <a:solidFill>
                  <a:srgbClr val="412654"/>
                </a:solidFill>
              </a:rPr>
              <a:t>“Blessing”</a:t>
            </a:r>
          </a:p>
        </p:txBody>
      </p:sp>
      <p:sp>
        <p:nvSpPr>
          <p:cNvPr id="3" name="Content Placeholder 2"/>
          <p:cNvSpPr>
            <a:spLocks noGrp="1"/>
          </p:cNvSpPr>
          <p:nvPr>
            <p:ph idx="1"/>
          </p:nvPr>
        </p:nvSpPr>
        <p:spPr>
          <a:xfrm>
            <a:off x="838200" y="1371600"/>
            <a:ext cx="10287000" cy="4572000"/>
          </a:xfrm>
        </p:spPr>
        <p:txBody>
          <a:bodyPr>
            <a:normAutofit/>
          </a:bodyPr>
          <a:lstStyle/>
          <a:p>
            <a:r>
              <a:rPr lang="en-US" sz="4400" dirty="0"/>
              <a:t>2 words for blessing in the NT.</a:t>
            </a:r>
          </a:p>
          <a:p>
            <a:r>
              <a:rPr lang="en-US" sz="4400" dirty="0"/>
              <a:t>EULOGEO—To speak well of, to praise (eulogy).</a:t>
            </a:r>
          </a:p>
          <a:p>
            <a:r>
              <a:rPr lang="en-US" sz="4400" dirty="0"/>
              <a:t>MAKARIZO—To pronounce happy, blessed, lit. to make large, lengthy (macro) as in the Beatitudes of Matthew 5.</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512064"/>
            <a:ext cx="10515600" cy="914400"/>
          </a:xfrm>
        </p:spPr>
        <p:txBody>
          <a:bodyPr/>
          <a:lstStyle/>
          <a:p>
            <a:r>
              <a:rPr lang="en-US" sz="4800" dirty="0">
                <a:solidFill>
                  <a:srgbClr val="412654"/>
                </a:solidFill>
              </a:rPr>
              <a:t>1</a:t>
            </a:r>
            <a:r>
              <a:rPr lang="en-US" sz="4800" baseline="30000" dirty="0">
                <a:solidFill>
                  <a:srgbClr val="412654"/>
                </a:solidFill>
              </a:rPr>
              <a:t>st</a:t>
            </a:r>
            <a:r>
              <a:rPr lang="en-US" sz="4800" dirty="0">
                <a:solidFill>
                  <a:srgbClr val="412654"/>
                </a:solidFill>
              </a:rPr>
              <a:t> Blessing--Revelation 1:3</a:t>
            </a:r>
          </a:p>
        </p:txBody>
      </p:sp>
      <p:sp>
        <p:nvSpPr>
          <p:cNvPr id="3" name="Content Placeholder 2"/>
          <p:cNvSpPr>
            <a:spLocks noGrp="1"/>
          </p:cNvSpPr>
          <p:nvPr>
            <p:ph idx="1"/>
          </p:nvPr>
        </p:nvSpPr>
        <p:spPr>
          <a:xfrm>
            <a:off x="838200" y="1783560"/>
            <a:ext cx="10287000" cy="4572000"/>
          </a:xfrm>
        </p:spPr>
        <p:txBody>
          <a:bodyPr/>
          <a:lstStyle/>
          <a:p>
            <a:r>
              <a:rPr lang="en-US" sz="4400" dirty="0"/>
              <a:t>“</a:t>
            </a:r>
            <a:r>
              <a:rPr lang="en-US" sz="4400" u="sng" dirty="0"/>
              <a:t>Blessed</a:t>
            </a:r>
            <a:r>
              <a:rPr lang="en-US" sz="4400" dirty="0"/>
              <a:t> is the one who reads the words of this prophecy, and </a:t>
            </a:r>
            <a:r>
              <a:rPr lang="en-US" sz="4400" u="sng" dirty="0"/>
              <a:t>blessed</a:t>
            </a:r>
            <a:r>
              <a:rPr lang="en-US" sz="4400" dirty="0"/>
              <a:t> are those who hear it and take to heart what is written in it, because the time is near</a:t>
            </a:r>
            <a:r>
              <a:rPr lang="en-US"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512064"/>
            <a:ext cx="10515600" cy="914400"/>
          </a:xfrm>
        </p:spPr>
        <p:txBody>
          <a:bodyPr/>
          <a:lstStyle/>
          <a:p>
            <a:r>
              <a:rPr lang="en-US" sz="4800" dirty="0">
                <a:solidFill>
                  <a:srgbClr val="412654"/>
                </a:solidFill>
              </a:rPr>
              <a:t>1</a:t>
            </a:r>
            <a:r>
              <a:rPr lang="en-US" sz="4800" baseline="30000" dirty="0">
                <a:solidFill>
                  <a:srgbClr val="412654"/>
                </a:solidFill>
              </a:rPr>
              <a:t>st</a:t>
            </a:r>
            <a:r>
              <a:rPr lang="en-US" sz="4800" dirty="0">
                <a:solidFill>
                  <a:srgbClr val="412654"/>
                </a:solidFill>
              </a:rPr>
              <a:t> Blessing--Read, Listen, Take Heed</a:t>
            </a:r>
          </a:p>
        </p:txBody>
      </p:sp>
      <p:sp>
        <p:nvSpPr>
          <p:cNvPr id="3" name="Content Placeholder 2"/>
          <p:cNvSpPr>
            <a:spLocks noGrp="1"/>
          </p:cNvSpPr>
          <p:nvPr>
            <p:ph idx="1"/>
          </p:nvPr>
        </p:nvSpPr>
        <p:spPr>
          <a:xfrm>
            <a:off x="838200" y="1295400"/>
            <a:ext cx="10287000" cy="5029200"/>
          </a:xfrm>
        </p:spPr>
        <p:txBody>
          <a:bodyPr>
            <a:normAutofit lnSpcReduction="10000"/>
          </a:bodyPr>
          <a:lstStyle/>
          <a:p>
            <a:r>
              <a:rPr lang="en-US" sz="4400" dirty="0"/>
              <a:t>2 Testaments.</a:t>
            </a:r>
          </a:p>
          <a:p>
            <a:r>
              <a:rPr lang="en-US" sz="4400" dirty="0"/>
              <a:t>66 Books—39 in OT, 27 in NT.</a:t>
            </a:r>
          </a:p>
          <a:p>
            <a:r>
              <a:rPr lang="en-US" sz="4400" dirty="0"/>
              <a:t>1155 Chapters—895 in OT, 260 in NT.</a:t>
            </a:r>
          </a:p>
          <a:p>
            <a:r>
              <a:rPr lang="en-US" sz="4400" dirty="0"/>
              <a:t>31,101 verses.</a:t>
            </a:r>
          </a:p>
          <a:p>
            <a:r>
              <a:rPr lang="en-US" sz="4400" dirty="0"/>
              <a:t>773,692 words.</a:t>
            </a:r>
          </a:p>
          <a:p>
            <a:r>
              <a:rPr lang="en-US" sz="4400" dirty="0"/>
              <a:t>The Bible is the only book whose Author is present every time it is read.</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512064"/>
            <a:ext cx="10515600" cy="914400"/>
          </a:xfrm>
        </p:spPr>
        <p:txBody>
          <a:bodyPr/>
          <a:lstStyle/>
          <a:p>
            <a:r>
              <a:rPr lang="en-US" sz="4800" dirty="0">
                <a:solidFill>
                  <a:srgbClr val="412654"/>
                </a:solidFill>
              </a:rPr>
              <a:t>2</a:t>
            </a:r>
            <a:r>
              <a:rPr lang="en-US" sz="4800" baseline="30000" dirty="0">
                <a:solidFill>
                  <a:srgbClr val="412654"/>
                </a:solidFill>
              </a:rPr>
              <a:t>nd</a:t>
            </a:r>
            <a:r>
              <a:rPr lang="en-US" sz="4800" dirty="0">
                <a:solidFill>
                  <a:srgbClr val="412654"/>
                </a:solidFill>
              </a:rPr>
              <a:t> Blessing--Rev. 14:13</a:t>
            </a:r>
          </a:p>
        </p:txBody>
      </p:sp>
      <p:sp>
        <p:nvSpPr>
          <p:cNvPr id="3" name="Content Placeholder 2"/>
          <p:cNvSpPr>
            <a:spLocks noGrp="1"/>
          </p:cNvSpPr>
          <p:nvPr>
            <p:ph idx="1"/>
          </p:nvPr>
        </p:nvSpPr>
        <p:spPr>
          <a:xfrm>
            <a:off x="838200" y="1783560"/>
            <a:ext cx="10287000" cy="4572000"/>
          </a:xfrm>
        </p:spPr>
        <p:txBody>
          <a:bodyPr>
            <a:normAutofit/>
          </a:bodyPr>
          <a:lstStyle/>
          <a:p>
            <a:r>
              <a:rPr lang="en-US" sz="4400" dirty="0"/>
              <a:t>“</a:t>
            </a:r>
            <a:r>
              <a:rPr lang="en-US" sz="4400" u="sng" dirty="0"/>
              <a:t>Blessed</a:t>
            </a:r>
            <a:r>
              <a:rPr lang="en-US" sz="4400" dirty="0"/>
              <a:t> are the dead who die in the Lord from now on.” “Yes,” says the Spirit, “they will rest from their labor, for their deeds will follow them.”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512064"/>
            <a:ext cx="10515600" cy="914400"/>
          </a:xfrm>
        </p:spPr>
        <p:txBody>
          <a:bodyPr/>
          <a:lstStyle/>
          <a:p>
            <a:r>
              <a:rPr lang="en-US" sz="4800" dirty="0">
                <a:solidFill>
                  <a:srgbClr val="412654"/>
                </a:solidFill>
              </a:rPr>
              <a:t>3</a:t>
            </a:r>
            <a:r>
              <a:rPr lang="en-US" sz="4800" baseline="30000" dirty="0">
                <a:solidFill>
                  <a:srgbClr val="412654"/>
                </a:solidFill>
              </a:rPr>
              <a:t>rd</a:t>
            </a:r>
            <a:r>
              <a:rPr lang="en-US" sz="4800" dirty="0">
                <a:solidFill>
                  <a:srgbClr val="412654"/>
                </a:solidFill>
              </a:rPr>
              <a:t> Blessing--Rev. 16:15</a:t>
            </a:r>
          </a:p>
        </p:txBody>
      </p:sp>
      <p:sp>
        <p:nvSpPr>
          <p:cNvPr id="3" name="Content Placeholder 2"/>
          <p:cNvSpPr>
            <a:spLocks noGrp="1"/>
          </p:cNvSpPr>
          <p:nvPr>
            <p:ph idx="1"/>
          </p:nvPr>
        </p:nvSpPr>
        <p:spPr>
          <a:xfrm>
            <a:off x="838200" y="1783560"/>
            <a:ext cx="10287000" cy="4572000"/>
          </a:xfrm>
        </p:spPr>
        <p:txBody>
          <a:bodyPr>
            <a:normAutofit/>
          </a:bodyPr>
          <a:lstStyle/>
          <a:p>
            <a:r>
              <a:rPr lang="en-US" sz="4400" dirty="0"/>
              <a:t>“Behold, I come like a thief! </a:t>
            </a:r>
            <a:r>
              <a:rPr lang="en-US" sz="4400" u="sng" dirty="0"/>
              <a:t>Blessed</a:t>
            </a:r>
            <a:r>
              <a:rPr lang="en-US" sz="4400" dirty="0"/>
              <a:t> is he who stays awake and keeps his clothes with him, so that he may not go naked and be shamefully exposed.”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512064"/>
            <a:ext cx="10515600" cy="914400"/>
          </a:xfrm>
        </p:spPr>
        <p:txBody>
          <a:bodyPr/>
          <a:lstStyle/>
          <a:p>
            <a:r>
              <a:rPr lang="en-US" sz="4800" dirty="0">
                <a:solidFill>
                  <a:srgbClr val="412654"/>
                </a:solidFill>
              </a:rPr>
              <a:t>3</a:t>
            </a:r>
            <a:r>
              <a:rPr lang="en-US" sz="4800" baseline="30000" dirty="0">
                <a:solidFill>
                  <a:srgbClr val="412654"/>
                </a:solidFill>
              </a:rPr>
              <a:t>rd</a:t>
            </a:r>
            <a:r>
              <a:rPr lang="en-US" sz="4800" dirty="0">
                <a:solidFill>
                  <a:srgbClr val="412654"/>
                </a:solidFill>
              </a:rPr>
              <a:t> Blessing--Stay Awake</a:t>
            </a:r>
          </a:p>
        </p:txBody>
      </p:sp>
      <p:sp>
        <p:nvSpPr>
          <p:cNvPr id="3" name="Content Placeholder 2"/>
          <p:cNvSpPr>
            <a:spLocks noGrp="1"/>
          </p:cNvSpPr>
          <p:nvPr>
            <p:ph idx="1"/>
          </p:nvPr>
        </p:nvSpPr>
        <p:spPr>
          <a:xfrm>
            <a:off x="838200" y="1371600"/>
            <a:ext cx="10287000" cy="4983960"/>
          </a:xfrm>
        </p:spPr>
        <p:txBody>
          <a:bodyPr>
            <a:normAutofit/>
          </a:bodyPr>
          <a:lstStyle/>
          <a:p>
            <a:r>
              <a:rPr lang="en-US" sz="4400" dirty="0"/>
              <a:t>Are you ready if Christ would return today?</a:t>
            </a:r>
          </a:p>
          <a:p>
            <a:r>
              <a:rPr lang="en-US" sz="4400" dirty="0"/>
              <a:t>Are you clothed with His righteousness?  “Fine linen stands for the righteous acts of the saints.”  Rev. 19:8</a:t>
            </a:r>
          </a:p>
          <a:p>
            <a:r>
              <a:rPr lang="en-US" sz="4400" dirty="0"/>
              <a:t>Be prepared!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Metro</Template>
  <TotalTime>1418</TotalTime>
  <Words>793</Words>
  <Application>Microsoft Office PowerPoint</Application>
  <PresentationFormat>Widescreen</PresentationFormat>
  <Paragraphs>69</Paragraphs>
  <Slides>21</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21</vt:i4>
      </vt:variant>
    </vt:vector>
  </HeadingPairs>
  <TitlesOfParts>
    <vt:vector size="29" baseType="lpstr">
      <vt:lpstr>Arial</vt:lpstr>
      <vt:lpstr>Bookman Old Style</vt:lpstr>
      <vt:lpstr>Calibri</vt:lpstr>
      <vt:lpstr>Wingdings</vt:lpstr>
      <vt:lpstr>Wingdings 2</vt:lpstr>
      <vt:lpstr>Wingdings 3</vt:lpstr>
      <vt:lpstr>Metro</vt:lpstr>
      <vt:lpstr>5_Office Theme</vt:lpstr>
      <vt:lpstr>PowerPoint Presentation</vt:lpstr>
      <vt:lpstr>PowerPoint Presentation</vt:lpstr>
      <vt:lpstr>“Blessing”</vt:lpstr>
      <vt:lpstr> “Blessing”</vt:lpstr>
      <vt:lpstr>1st Blessing--Revelation 1:3</vt:lpstr>
      <vt:lpstr>1st Blessing--Read, Listen, Take Heed</vt:lpstr>
      <vt:lpstr>2nd Blessing--Rev. 14:13</vt:lpstr>
      <vt:lpstr>3rd Blessing--Rev. 16:15</vt:lpstr>
      <vt:lpstr>3rd Blessing--Stay Awake</vt:lpstr>
      <vt:lpstr>4th Blessing--Rev. 19:9</vt:lpstr>
      <vt:lpstr>4th Blessing—Bride of Christ</vt:lpstr>
      <vt:lpstr>5th Blessing--Rev. 20:6</vt:lpstr>
      <vt:lpstr>5th Blessing—1st Resurrection</vt:lpstr>
      <vt:lpstr>6th Blessing--Rev. 22:7</vt:lpstr>
      <vt:lpstr>6th Blessing--Obey</vt:lpstr>
      <vt:lpstr>7th Blessing--Rev. 22:14</vt:lpstr>
      <vt:lpstr>7th Blessing—Cleansed by His Blood </vt:lpstr>
      <vt:lpstr>Washed in the Blood</vt:lpstr>
      <vt:lpstr>Blessing</vt:lpstr>
      <vt:lpstr>Rev. 4:10-11</vt:lpstr>
      <vt:lpstr>7 Blessings of Revelation</vt:lpstr>
    </vt:vector>
  </TitlesOfParts>
  <Company>U.S. Army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7 BLESSINGS IN REVELATION</dc:title>
  <dc:creator>steve hokuf</dc:creator>
  <cp:lastModifiedBy>Sound Booth</cp:lastModifiedBy>
  <cp:revision>11</cp:revision>
  <dcterms:created xsi:type="dcterms:W3CDTF">2021-08-30T14:38:51Z</dcterms:created>
  <dcterms:modified xsi:type="dcterms:W3CDTF">2021-09-05T14:50:24Z</dcterms:modified>
</cp:coreProperties>
</file>