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  <p:sldMasterId id="2147483689" r:id="rId2"/>
  </p:sldMasterIdLst>
  <p:sldIdLst>
    <p:sldId id="367" r:id="rId3"/>
    <p:sldId id="256" r:id="rId4"/>
    <p:sldId id="257" r:id="rId5"/>
    <p:sldId id="270" r:id="rId6"/>
    <p:sldId id="258" r:id="rId7"/>
    <p:sldId id="271" r:id="rId8"/>
    <p:sldId id="259" r:id="rId9"/>
    <p:sldId id="261" r:id="rId10"/>
    <p:sldId id="260" r:id="rId11"/>
    <p:sldId id="263" r:id="rId12"/>
    <p:sldId id="264" r:id="rId13"/>
    <p:sldId id="265" r:id="rId14"/>
    <p:sldId id="272" r:id="rId15"/>
    <p:sldId id="266" r:id="rId16"/>
    <p:sldId id="268" r:id="rId17"/>
    <p:sldId id="267" r:id="rId18"/>
    <p:sldId id="269" r:id="rId19"/>
    <p:sldId id="368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D592"/>
    <a:srgbClr val="65394B"/>
    <a:srgbClr val="3048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3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8686843-EFFA-4363-BBDF-C8630EC433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679D5DA-F098-4450-8D7E-13A21F7EED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4FFC7C3-A18C-434F-BF8B-AB28717C5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399BB-6896-4185-81B8-63F3569B66CB}" type="datetimeFigureOut">
              <a:rPr lang="en-US" smtClean="0"/>
              <a:t>8/21/2021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0ACC44C-A772-47E7-9B05-9D2EE98F3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5A31DAB-1570-4664-B5EE-193709E6A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61804-DE90-4F9F-A941-73A32BBD9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816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17CDE75-6B5F-4FB4-B1AC-DA78CAFC5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51310AFB-0705-4856-8216-4B08844844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BFCCAD3-F3B4-4363-9239-00F9422C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399BB-6896-4185-81B8-63F3569B66CB}" type="datetimeFigureOut">
              <a:rPr lang="en-US" smtClean="0"/>
              <a:t>8/21/2021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97B02A2-E0D3-4C80-9244-1FED7CB93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78C31E4-F2D9-49AF-85F7-47DB03EB4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61804-DE90-4F9F-A941-73A32BBD9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751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933244F3-770F-4578-8D7D-5EB586DD30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C41A1046-4A7B-429A-9B17-30D52E1E59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6D1BE81-A8F2-4BCC-B791-86ADFEA60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399BB-6896-4185-81B8-63F3569B66CB}" type="datetimeFigureOut">
              <a:rPr lang="en-US" smtClean="0"/>
              <a:t>8/21/2021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2435BAD-5616-4D30-B2D0-9882E550D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9DA9DB8-6524-40F8-AB36-8D37FBFE8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61804-DE90-4F9F-A941-73A32BBD9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5891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1"/>
            <a:ext cx="10363200" cy="147002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3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7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1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69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2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56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AC87147-6100-4839-AE94-C65F13B1E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8045E4-8C21-4446-8C68-B80A221F03B0}" type="datetimeFigureOut">
              <a:rPr lang="en-US"/>
              <a:pPr>
                <a:defRPr/>
              </a:pPr>
              <a:t>8/21/2021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3136BAE-CD96-4903-828F-F0232F2F5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4E50839-4BB9-489D-ACF9-1003A3F83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B064B4-4974-4380-9989-AB2E0D5DC7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9800316"/>
      </p:ext>
    </p:extLst>
  </p:cSld>
  <p:clrMapOvr>
    <a:masterClrMapping/>
  </p:clrMapOvr>
  <p:transition spd="slow" advClick="0" advTm="12000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C538B63-ECC6-4356-9C8F-1D72FAFA1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0C781-1C17-44EF-8058-E8BF4E49BD64}" type="datetimeFigureOut">
              <a:rPr lang="en-US"/>
              <a:pPr>
                <a:defRPr/>
              </a:pPr>
              <a:t>8/21/2021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4425EF5-29CD-4624-AFF5-717F6C0FB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A97CE6C-A748-4331-9742-5FDD347F4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E6FB09-FB7B-40CF-80A6-FA35D07405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964887"/>
      </p:ext>
    </p:extLst>
  </p:cSld>
  <p:clrMapOvr>
    <a:masterClrMapping/>
  </p:clrMapOvr>
  <p:transition spd="slow" advClick="0" advTm="12000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4"/>
            <a:ext cx="10363200" cy="1500186"/>
          </a:xfrm>
        </p:spPr>
        <p:txBody>
          <a:bodyPr anchor="b"/>
          <a:lstStyle>
            <a:lvl1pPr marL="0" indent="0">
              <a:buNone/>
              <a:defRPr sz="2666">
                <a:solidFill>
                  <a:schemeClr val="tx1">
                    <a:tint val="75000"/>
                  </a:schemeClr>
                </a:solidFill>
              </a:defRPr>
            </a:lvl1pPr>
            <a:lvl2pPr marL="609382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76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145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75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6906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6287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5667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504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1D58E6F-1CBE-4C9F-8D7D-CE98275C3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34E7D-CA7E-42C5-852C-569E31864EA7}" type="datetimeFigureOut">
              <a:rPr lang="en-US"/>
              <a:pPr>
                <a:defRPr/>
              </a:pPr>
              <a:t>8/21/2021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3F93E1C-5431-473E-9F23-859005DCC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4F2F072-8604-406B-962A-508554D98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C1235-905A-4D47-9905-9EA332A795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7282987"/>
      </p:ext>
    </p:extLst>
  </p:cSld>
  <p:clrMapOvr>
    <a:masterClrMapping/>
  </p:clrMapOvr>
  <p:transition spd="slow" advClick="0" advTm="12000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6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6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DAD81F0A-CA71-42F9-9F1C-1ABBDAE56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516F9-248B-4EBD-AC8F-CFB9D40F96F9}" type="datetimeFigureOut">
              <a:rPr lang="en-US"/>
              <a:pPr>
                <a:defRPr/>
              </a:pPr>
              <a:t>8/21/2021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3BD830D6-D84F-48BE-B639-C9C1568A2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BA3C9204-CF83-4093-9E6F-006BCDE91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6B6ABA-6AC5-482D-9C93-DFFD1E5832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6272858"/>
      </p:ext>
    </p:extLst>
  </p:cSld>
  <p:clrMapOvr>
    <a:masterClrMapping/>
  </p:clrMapOvr>
  <p:transition spd="slow" advClick="0" advTm="12000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4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382" indent="0">
              <a:buNone/>
              <a:defRPr sz="2666" b="1"/>
            </a:lvl2pPr>
            <a:lvl3pPr marL="1218764" indent="0">
              <a:buNone/>
              <a:defRPr sz="2400" b="1"/>
            </a:lvl3pPr>
            <a:lvl4pPr marL="1828145" indent="0">
              <a:buNone/>
              <a:defRPr sz="2133" b="1"/>
            </a:lvl4pPr>
            <a:lvl5pPr marL="2437524" indent="0">
              <a:buNone/>
              <a:defRPr sz="2133" b="1"/>
            </a:lvl5pPr>
            <a:lvl6pPr marL="3046906" indent="0">
              <a:buNone/>
              <a:defRPr sz="2133" b="1"/>
            </a:lvl6pPr>
            <a:lvl7pPr marL="3656287" indent="0">
              <a:buNone/>
              <a:defRPr sz="2133" b="1"/>
            </a:lvl7pPr>
            <a:lvl8pPr marL="4265667" indent="0">
              <a:buNone/>
              <a:defRPr sz="2133" b="1"/>
            </a:lvl8pPr>
            <a:lvl9pPr marL="4875049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6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4" y="1535114"/>
            <a:ext cx="5389034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382" indent="0">
              <a:buNone/>
              <a:defRPr sz="2666" b="1"/>
            </a:lvl2pPr>
            <a:lvl3pPr marL="1218764" indent="0">
              <a:buNone/>
              <a:defRPr sz="2400" b="1"/>
            </a:lvl3pPr>
            <a:lvl4pPr marL="1828145" indent="0">
              <a:buNone/>
              <a:defRPr sz="2133" b="1"/>
            </a:lvl4pPr>
            <a:lvl5pPr marL="2437524" indent="0">
              <a:buNone/>
              <a:defRPr sz="2133" b="1"/>
            </a:lvl5pPr>
            <a:lvl6pPr marL="3046906" indent="0">
              <a:buNone/>
              <a:defRPr sz="2133" b="1"/>
            </a:lvl6pPr>
            <a:lvl7pPr marL="3656287" indent="0">
              <a:buNone/>
              <a:defRPr sz="2133" b="1"/>
            </a:lvl7pPr>
            <a:lvl8pPr marL="4265667" indent="0">
              <a:buNone/>
              <a:defRPr sz="2133" b="1"/>
            </a:lvl8pPr>
            <a:lvl9pPr marL="4875049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4" y="2174875"/>
            <a:ext cx="5389034" cy="3951288"/>
          </a:xfrm>
        </p:spPr>
        <p:txBody>
          <a:bodyPr/>
          <a:lstStyle>
            <a:lvl1pPr>
              <a:defRPr sz="3200"/>
            </a:lvl1pPr>
            <a:lvl2pPr>
              <a:defRPr sz="2666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9A19BB26-67AD-4CC0-AF28-832FC94D90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78B2AC-3C9F-475B-8F43-1E01B0686943}" type="datetimeFigureOut">
              <a:rPr lang="en-US"/>
              <a:pPr>
                <a:defRPr/>
              </a:pPr>
              <a:t>8/21/2021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94CCFB2A-2CF1-47BE-839B-E8CE14132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05B57509-62A1-4C9A-A6A1-148C42352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378F1B-FE05-49C6-9C20-F24277C9AA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6327690"/>
      </p:ext>
    </p:extLst>
  </p:cSld>
  <p:clrMapOvr>
    <a:masterClrMapping/>
  </p:clrMapOvr>
  <p:transition spd="slow" advClick="0" advTm="12000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xmlns="" id="{43287A92-A28A-4FF8-A0CF-AB5C618A5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F48876-65E5-4D92-9429-A8ADA5B3AF08}" type="datetimeFigureOut">
              <a:rPr lang="en-US"/>
              <a:pPr>
                <a:defRPr/>
              </a:pPr>
              <a:t>8/21/2021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DD7B6F6B-5944-400B-B9AC-9A8743157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1F728BE7-0FA4-40A1-A6CD-083A047E3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DD7ED1-66F0-466F-B38C-96F12DF0FF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7955439"/>
      </p:ext>
    </p:extLst>
  </p:cSld>
  <p:clrMapOvr>
    <a:masterClrMapping/>
  </p:clrMapOvr>
  <p:transition spd="slow" advClick="0" advTm="12000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xmlns="" id="{5FD4A645-3C51-4727-AAFB-F99CBC577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AB7503-4A14-4245-8DDC-33E2952FD22C}" type="datetimeFigureOut">
              <a:rPr lang="en-US"/>
              <a:pPr>
                <a:defRPr/>
              </a:pPr>
              <a:t>8/21/2021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xmlns="" id="{E1F1E5C4-1FCD-4B60-945E-FFE7BEECA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B381D470-7F4E-411A-BA8B-DC7CABD59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6D27BF-6527-420E-BFBE-259383C1F9A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4207289"/>
      </p:ext>
    </p:extLst>
  </p:cSld>
  <p:clrMapOvr>
    <a:masterClrMapping/>
  </p:clrMapOvr>
  <p:transition spd="slow" advClick="0" advTm="12000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49"/>
            <a:ext cx="4011084" cy="1162051"/>
          </a:xfrm>
        </p:spPr>
        <p:txBody>
          <a:bodyPr anchor="b"/>
          <a:lstStyle>
            <a:lvl1pPr algn="l">
              <a:defRPr sz="2666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4"/>
            <a:ext cx="6815667" cy="5853114"/>
          </a:xfrm>
        </p:spPr>
        <p:txBody>
          <a:bodyPr/>
          <a:lstStyle>
            <a:lvl1pPr>
              <a:defRPr sz="4266"/>
            </a:lvl1pPr>
            <a:lvl2pPr>
              <a:defRPr sz="3733"/>
            </a:lvl2pPr>
            <a:lvl3pPr>
              <a:defRPr sz="3200"/>
            </a:lvl3pPr>
            <a:lvl4pPr>
              <a:defRPr sz="2666"/>
            </a:lvl4pPr>
            <a:lvl5pPr>
              <a:defRPr sz="2666"/>
            </a:lvl5pPr>
            <a:lvl6pPr>
              <a:defRPr sz="2666"/>
            </a:lvl6pPr>
            <a:lvl7pPr>
              <a:defRPr sz="2666"/>
            </a:lvl7pPr>
            <a:lvl8pPr>
              <a:defRPr sz="2666"/>
            </a:lvl8pPr>
            <a:lvl9pPr>
              <a:defRPr sz="266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4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382" indent="0">
              <a:buNone/>
              <a:defRPr sz="1600"/>
            </a:lvl2pPr>
            <a:lvl3pPr marL="1218764" indent="0">
              <a:buNone/>
              <a:defRPr sz="1333"/>
            </a:lvl3pPr>
            <a:lvl4pPr marL="1828145" indent="0">
              <a:buNone/>
              <a:defRPr sz="1200"/>
            </a:lvl4pPr>
            <a:lvl5pPr marL="2437524" indent="0">
              <a:buNone/>
              <a:defRPr sz="1200"/>
            </a:lvl5pPr>
            <a:lvl6pPr marL="3046906" indent="0">
              <a:buNone/>
              <a:defRPr sz="1200"/>
            </a:lvl6pPr>
            <a:lvl7pPr marL="3656287" indent="0">
              <a:buNone/>
              <a:defRPr sz="1200"/>
            </a:lvl7pPr>
            <a:lvl8pPr marL="4265667" indent="0">
              <a:buNone/>
              <a:defRPr sz="1200"/>
            </a:lvl8pPr>
            <a:lvl9pPr marL="4875049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6730DC61-2D6D-4EB6-9531-AB8FC0859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B686F-2B83-44B9-A16C-7DE16F9A5333}" type="datetimeFigureOut">
              <a:rPr lang="en-US"/>
              <a:pPr>
                <a:defRPr/>
              </a:pPr>
              <a:t>8/21/2021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7DA84168-168B-4D10-8CF8-352116680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DB262E1E-7CAF-4627-8A3A-8A3E0DB1E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6B6CCF-EDDA-47C0-816E-4310D8C52C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181409"/>
      </p:ext>
    </p:extLst>
  </p:cSld>
  <p:clrMapOvr>
    <a:masterClrMapping/>
  </p:clrMapOvr>
  <p:transition spd="slow" advClick="0" advTm="1200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726A5BF-21B5-4823-A9E0-E9CC79EAB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DDAFB4E-746E-47D6-BA8D-A248F1D815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2EEBA5A-2E2C-4F7A-8D70-9632E4E15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399BB-6896-4185-81B8-63F3569B66CB}" type="datetimeFigureOut">
              <a:rPr lang="en-US" smtClean="0"/>
              <a:t>8/21/2021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0A713A0-630D-4E42-8F04-9D7A3C694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08A006D-77BB-40B7-AF79-58219CBD0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61804-DE90-4F9F-A941-73A32BBD9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2557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8" y="4800601"/>
            <a:ext cx="7315200" cy="566739"/>
          </a:xfrm>
        </p:spPr>
        <p:txBody>
          <a:bodyPr anchor="b"/>
          <a:lstStyle>
            <a:lvl1pPr algn="l">
              <a:defRPr sz="2666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8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4266"/>
            </a:lvl1pPr>
            <a:lvl2pPr marL="609382" indent="0">
              <a:buNone/>
              <a:defRPr sz="3733"/>
            </a:lvl2pPr>
            <a:lvl3pPr marL="1218764" indent="0">
              <a:buNone/>
              <a:defRPr sz="3200"/>
            </a:lvl3pPr>
            <a:lvl4pPr marL="1828145" indent="0">
              <a:buNone/>
              <a:defRPr sz="2666"/>
            </a:lvl4pPr>
            <a:lvl5pPr marL="2437524" indent="0">
              <a:buNone/>
              <a:defRPr sz="2666"/>
            </a:lvl5pPr>
            <a:lvl6pPr marL="3046906" indent="0">
              <a:buNone/>
              <a:defRPr sz="2666"/>
            </a:lvl6pPr>
            <a:lvl7pPr marL="3656287" indent="0">
              <a:buNone/>
              <a:defRPr sz="2666"/>
            </a:lvl7pPr>
            <a:lvl8pPr marL="4265667" indent="0">
              <a:buNone/>
              <a:defRPr sz="2666"/>
            </a:lvl8pPr>
            <a:lvl9pPr marL="4875049" indent="0">
              <a:buNone/>
              <a:defRPr sz="2666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8" y="5367340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382" indent="0">
              <a:buNone/>
              <a:defRPr sz="1600"/>
            </a:lvl2pPr>
            <a:lvl3pPr marL="1218764" indent="0">
              <a:buNone/>
              <a:defRPr sz="1333"/>
            </a:lvl3pPr>
            <a:lvl4pPr marL="1828145" indent="0">
              <a:buNone/>
              <a:defRPr sz="1200"/>
            </a:lvl4pPr>
            <a:lvl5pPr marL="2437524" indent="0">
              <a:buNone/>
              <a:defRPr sz="1200"/>
            </a:lvl5pPr>
            <a:lvl6pPr marL="3046906" indent="0">
              <a:buNone/>
              <a:defRPr sz="1200"/>
            </a:lvl6pPr>
            <a:lvl7pPr marL="3656287" indent="0">
              <a:buNone/>
              <a:defRPr sz="1200"/>
            </a:lvl7pPr>
            <a:lvl8pPr marL="4265667" indent="0">
              <a:buNone/>
              <a:defRPr sz="1200"/>
            </a:lvl8pPr>
            <a:lvl9pPr marL="4875049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B0287A75-1791-48C3-AE83-901AE35A3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480C3-BF84-4F0D-960F-8D640EFB5646}" type="datetimeFigureOut">
              <a:rPr lang="en-US"/>
              <a:pPr>
                <a:defRPr/>
              </a:pPr>
              <a:t>8/21/2021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88CFD89C-409E-4587-B24B-CB6BE34DD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79F1AF33-D044-4A24-ACF3-BBA966DDC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95700-BD73-47D6-B85A-548A3B70540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0585718"/>
      </p:ext>
    </p:extLst>
  </p:cSld>
  <p:clrMapOvr>
    <a:masterClrMapping/>
  </p:clrMapOvr>
  <p:transition spd="slow" advClick="0" advTm="12000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AE642C4-CFDB-4B0E-A972-F66C86402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BE8C9-95D2-499E-AEDA-08E598573B2E}" type="datetimeFigureOut">
              <a:rPr lang="en-US"/>
              <a:pPr>
                <a:defRPr/>
              </a:pPr>
              <a:t>8/21/2021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A1EF4AC-46A7-4EED-A028-821983EFB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E36000A-9965-497D-B406-1E3D5EE76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D65D17-6543-4251-9779-7BCE71D67E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4363737"/>
      </p:ext>
    </p:extLst>
  </p:cSld>
  <p:clrMapOvr>
    <a:masterClrMapping/>
  </p:clrMapOvr>
  <p:transition spd="slow" advClick="0" advTm="12000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901F1F9-64D5-4B3C-BCCB-A50229E77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BE8D6-FB3F-4BDC-9CFD-D7D933B7703D}" type="datetimeFigureOut">
              <a:rPr lang="en-US"/>
              <a:pPr>
                <a:defRPr/>
              </a:pPr>
              <a:t>8/21/2021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AF42E41-308D-40E8-A791-7A60999E2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4CABD47-EFF2-4E3B-B385-8B1EE7797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20A1FF-7D6C-43AF-96DC-E4018D98F6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8465359"/>
      </p:ext>
    </p:extLst>
  </p:cSld>
  <p:clrMapOvr>
    <a:masterClrMapping/>
  </p:clrMapOvr>
  <p:transition spd="slow" advClick="0" advTm="1200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EE3ABFB-1124-4EEC-A8D9-B1AA3F01C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63F56A8-6AD2-4F71-AAAE-A25864AA4A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B3F8B03-4214-4C9F-A539-1BF948DE0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399BB-6896-4185-81B8-63F3569B66CB}" type="datetimeFigureOut">
              <a:rPr lang="en-US" smtClean="0"/>
              <a:t>8/21/2021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ED47BE0-7B54-4FB0-988D-66867B8B8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F74A1DA-1961-49C3-B0B2-5D08B02EE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61804-DE90-4F9F-A941-73A32BBD9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687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0995720-5E40-44FF-9F73-D843FF047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422F89A-A5E4-41A0-8248-488FB05DDB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086E509-7689-4712-87D3-754AC16847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5D06517-F789-4074-BA95-0F3DAACE4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399BB-6896-4185-81B8-63F3569B66CB}" type="datetimeFigureOut">
              <a:rPr lang="en-US" smtClean="0"/>
              <a:t>8/21/2021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CD7C8D0-5623-498B-B064-716A7F7F2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C41B0EE-A893-4356-9F6D-E965E163A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61804-DE90-4F9F-A941-73A32BBD9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34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1B39E2A-8478-450F-A660-8F07418782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17A813D-B938-42E2-B684-9768D5A2A8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A03F8AE-BFE6-4B32-BF83-DA0B5DE0DF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94F95060-F24A-49A2-AA47-AC8B603343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3D42D4BF-4E25-48CE-912B-7F1B0746D0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3710B0DB-0A6C-4B5F-9080-2CCD3B51F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399BB-6896-4185-81B8-63F3569B66CB}" type="datetimeFigureOut">
              <a:rPr lang="en-US" smtClean="0"/>
              <a:t>8/21/2021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059AE012-6CD4-4818-BC74-6681320E6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3972EAB5-E75C-4DD8-88FE-5AF186556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61804-DE90-4F9F-A941-73A32BBD9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853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8DE7CAE-CB62-460C-82DC-D6DCC74F5A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D7B58BF6-A518-4465-AF9A-B278C1A73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399BB-6896-4185-81B8-63F3569B66CB}" type="datetimeFigureOut">
              <a:rPr lang="en-US" smtClean="0"/>
              <a:t>8/21/2021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C34E920A-2AF2-4245-A59E-B4044DDC5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95E20FB-F43A-4B95-A947-14D6180B1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61804-DE90-4F9F-A941-73A32BBD9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889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D46E7EAF-4E9A-4E4D-9F49-49AE285DA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399BB-6896-4185-81B8-63F3569B66CB}" type="datetimeFigureOut">
              <a:rPr lang="en-US" smtClean="0"/>
              <a:t>8/21/2021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4CE5AA88-38AB-409D-96F8-B7E68334F2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36A5A96-ADAB-465D-B8FD-AEBB11B06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61804-DE90-4F9F-A941-73A32BBD9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958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9AF6FF9-6B2A-4161-BC6C-B189338923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E772866-4B01-42EA-AE69-393A1D5745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A5D1247-1CDA-4D8C-BA55-40B809AF8D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19D8585-9F4A-4F3F-9347-923D43339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399BB-6896-4185-81B8-63F3569B66CB}" type="datetimeFigureOut">
              <a:rPr lang="en-US" smtClean="0"/>
              <a:t>8/21/2021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37C27E5-CF00-4F45-BB38-61F37ACA1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37E9A8C-2FE9-4971-9DBE-BC94C8F11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61804-DE90-4F9F-A941-73A32BBD9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833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E73FB25-9D65-48BD-8784-850FC9815E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BB8A301F-1D1C-46E4-9913-563C40A3EF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E2E3B6F-1B18-4031-B498-33877F740C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B82C7DD-D8E8-4446-879A-C0D1DFBCF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399BB-6896-4185-81B8-63F3569B66CB}" type="datetimeFigureOut">
              <a:rPr lang="en-US" smtClean="0"/>
              <a:t>8/21/2021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8824291-0076-4739-B49C-40833B072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BCD7830-E940-45A2-B08A-06AEB079D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61804-DE90-4F9F-A941-73A32BBD9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957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A5C84246-53B1-474F-9455-F09B1EFF3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E693193-1595-4009-B063-713BEFEADC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66A062E-5697-4488-BF4F-A81913BB5D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1399BB-6896-4185-81B8-63F3569B66CB}" type="datetimeFigureOut">
              <a:rPr lang="en-US" smtClean="0"/>
              <a:t>8/21/2021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6D0F9D6-0F1D-493B-8947-E608FDD2E5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583798D-4361-446F-919B-A137C04585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61804-DE90-4F9F-A941-73A32BBD9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412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>
            <a:extLst>
              <a:ext uri="{FF2B5EF4-FFF2-40B4-BE49-F238E27FC236}">
                <a16:creationId xmlns:a16="http://schemas.microsoft.com/office/drawing/2014/main" xmlns="" id="{0BD8E2A9-87B2-4348-8691-A5277C9BF0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352" y="275346"/>
            <a:ext cx="10973296" cy="1142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4099" name="Text Placeholder 2">
            <a:extLst>
              <a:ext uri="{FF2B5EF4-FFF2-40B4-BE49-F238E27FC236}">
                <a16:creationId xmlns:a16="http://schemas.microsoft.com/office/drawing/2014/main" xmlns="" id="{D08184AE-EA10-4F63-8AC1-A6E3AE2596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352" y="1599980"/>
            <a:ext cx="10973296" cy="45254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4D5D59F-E49C-4E11-850A-C65D1D2E9D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353" y="6356095"/>
            <a:ext cx="2845020" cy="3663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fld id="{51CCDB6B-B800-4CE3-BAA7-403A5A35BB97}" type="datetimeFigureOut">
              <a:rPr lang="en-US"/>
              <a:pPr>
                <a:defRPr/>
              </a:pPr>
              <a:t>8/21/2021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2ED4D6D-4D8B-4EE4-A15F-2BC85A167A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421" y="6356095"/>
            <a:ext cx="3861158" cy="36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B472E5C-4289-4D59-A1D8-B583A26B13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27" y="6356095"/>
            <a:ext cx="2845021" cy="3663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fld id="{B86ADA18-541A-4702-8F7F-D0D5784B77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2977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ransition spd="slow" advClick="0" advTm="12000">
    <p:fade/>
  </p:transition>
  <p:txStyles>
    <p:titleStyle>
      <a:lvl1pPr algn="ctr" defTabSz="601062" rtl="0" eaLnBrk="0" fontAlgn="base" hangingPunct="0">
        <a:spcBef>
          <a:spcPct val="0"/>
        </a:spcBef>
        <a:spcAft>
          <a:spcPct val="0"/>
        </a:spcAft>
        <a:defRPr sz="5416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defTabSz="601062" rtl="0" eaLnBrk="0" fontAlgn="base" hangingPunct="0">
        <a:spcBef>
          <a:spcPct val="0"/>
        </a:spcBef>
        <a:spcAft>
          <a:spcPct val="0"/>
        </a:spcAft>
        <a:defRPr sz="5416">
          <a:solidFill>
            <a:schemeClr val="tx1"/>
          </a:solidFill>
          <a:latin typeface="Calibri" pitchFamily="34" charset="0"/>
          <a:ea typeface="MS PGothic" pitchFamily="34" charset="-128"/>
        </a:defRPr>
      </a:lvl2pPr>
      <a:lvl3pPr algn="ctr" defTabSz="601062" rtl="0" eaLnBrk="0" fontAlgn="base" hangingPunct="0">
        <a:spcBef>
          <a:spcPct val="0"/>
        </a:spcBef>
        <a:spcAft>
          <a:spcPct val="0"/>
        </a:spcAft>
        <a:defRPr sz="5416">
          <a:solidFill>
            <a:schemeClr val="tx1"/>
          </a:solidFill>
          <a:latin typeface="Calibri" pitchFamily="34" charset="0"/>
          <a:ea typeface="MS PGothic" pitchFamily="34" charset="-128"/>
        </a:defRPr>
      </a:lvl3pPr>
      <a:lvl4pPr algn="ctr" defTabSz="601062" rtl="0" eaLnBrk="0" fontAlgn="base" hangingPunct="0">
        <a:spcBef>
          <a:spcPct val="0"/>
        </a:spcBef>
        <a:spcAft>
          <a:spcPct val="0"/>
        </a:spcAft>
        <a:defRPr sz="5416">
          <a:solidFill>
            <a:schemeClr val="tx1"/>
          </a:solidFill>
          <a:latin typeface="Calibri" pitchFamily="34" charset="0"/>
          <a:ea typeface="MS PGothic" pitchFamily="34" charset="-128"/>
        </a:defRPr>
      </a:lvl4pPr>
      <a:lvl5pPr algn="ctr" defTabSz="601062" rtl="0" eaLnBrk="0" fontAlgn="base" hangingPunct="0">
        <a:spcBef>
          <a:spcPct val="0"/>
        </a:spcBef>
        <a:spcAft>
          <a:spcPct val="0"/>
        </a:spcAft>
        <a:defRPr sz="5416">
          <a:solidFill>
            <a:schemeClr val="tx1"/>
          </a:solidFill>
          <a:latin typeface="Calibri" pitchFamily="34" charset="0"/>
          <a:ea typeface="MS PGothic" pitchFamily="34" charset="-128"/>
        </a:defRPr>
      </a:lvl5pPr>
      <a:lvl6pPr marL="609382" algn="ctr" defTabSz="609382" rtl="0" fontAlgn="base">
        <a:spcBef>
          <a:spcPct val="0"/>
        </a:spcBef>
        <a:spcAft>
          <a:spcPct val="0"/>
        </a:spcAft>
        <a:defRPr sz="5866">
          <a:solidFill>
            <a:schemeClr val="tx1"/>
          </a:solidFill>
          <a:latin typeface="Calibri" pitchFamily="34" charset="0"/>
          <a:ea typeface="MS PGothic" pitchFamily="34" charset="-128"/>
        </a:defRPr>
      </a:lvl6pPr>
      <a:lvl7pPr marL="1218764" algn="ctr" defTabSz="609382" rtl="0" fontAlgn="base">
        <a:spcBef>
          <a:spcPct val="0"/>
        </a:spcBef>
        <a:spcAft>
          <a:spcPct val="0"/>
        </a:spcAft>
        <a:defRPr sz="5866">
          <a:solidFill>
            <a:schemeClr val="tx1"/>
          </a:solidFill>
          <a:latin typeface="Calibri" pitchFamily="34" charset="0"/>
          <a:ea typeface="MS PGothic" pitchFamily="34" charset="-128"/>
        </a:defRPr>
      </a:lvl7pPr>
      <a:lvl8pPr marL="1828145" algn="ctr" defTabSz="609382" rtl="0" fontAlgn="base">
        <a:spcBef>
          <a:spcPct val="0"/>
        </a:spcBef>
        <a:spcAft>
          <a:spcPct val="0"/>
        </a:spcAft>
        <a:defRPr sz="5866">
          <a:solidFill>
            <a:schemeClr val="tx1"/>
          </a:solidFill>
          <a:latin typeface="Calibri" pitchFamily="34" charset="0"/>
          <a:ea typeface="MS PGothic" pitchFamily="34" charset="-128"/>
        </a:defRPr>
      </a:lvl8pPr>
      <a:lvl9pPr marL="2437524" algn="ctr" defTabSz="609382" rtl="0" fontAlgn="base">
        <a:spcBef>
          <a:spcPct val="0"/>
        </a:spcBef>
        <a:spcAft>
          <a:spcPct val="0"/>
        </a:spcAft>
        <a:defRPr sz="5866">
          <a:solidFill>
            <a:schemeClr val="tx1"/>
          </a:solidFill>
          <a:latin typeface="Calibri" pitchFamily="34" charset="0"/>
          <a:ea typeface="MS PGothic" pitchFamily="34" charset="-128"/>
        </a:defRPr>
      </a:lvl9pPr>
    </p:titleStyle>
    <p:bodyStyle>
      <a:lvl1pPr marL="448109" indent="-448109" algn="l" defTabSz="601062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854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981376" indent="-372047" algn="l" defTabSz="601062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437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514643" indent="-295984" algn="l" defTabSz="601062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021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2124799" indent="-295984" algn="l" defTabSz="601062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734129" indent="-295984" algn="l" defTabSz="601062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3351596" indent="-304689" algn="l" defTabSz="609382" rtl="0" eaLnBrk="1" latinLnBrk="0" hangingPunct="1">
        <a:spcBef>
          <a:spcPct val="20000"/>
        </a:spcBef>
        <a:buFont typeface="Arial"/>
        <a:buChar char="•"/>
        <a:defRPr sz="2666" kern="1200">
          <a:solidFill>
            <a:schemeClr val="tx1"/>
          </a:solidFill>
          <a:latin typeface="+mn-lt"/>
          <a:ea typeface="+mn-ea"/>
          <a:cs typeface="+mn-cs"/>
        </a:defRPr>
      </a:lvl6pPr>
      <a:lvl7pPr marL="3960978" indent="-304689" algn="l" defTabSz="609382" rtl="0" eaLnBrk="1" latinLnBrk="0" hangingPunct="1">
        <a:spcBef>
          <a:spcPct val="20000"/>
        </a:spcBef>
        <a:buFont typeface="Arial"/>
        <a:buChar char="•"/>
        <a:defRPr sz="2666" kern="1200">
          <a:solidFill>
            <a:schemeClr val="tx1"/>
          </a:solidFill>
          <a:latin typeface="+mn-lt"/>
          <a:ea typeface="+mn-ea"/>
          <a:cs typeface="+mn-cs"/>
        </a:defRPr>
      </a:lvl7pPr>
      <a:lvl8pPr marL="4570359" indent="-304689" algn="l" defTabSz="609382" rtl="0" eaLnBrk="1" latinLnBrk="0" hangingPunct="1">
        <a:spcBef>
          <a:spcPct val="20000"/>
        </a:spcBef>
        <a:buFont typeface="Arial"/>
        <a:buChar char="•"/>
        <a:defRPr sz="2666" kern="1200">
          <a:solidFill>
            <a:schemeClr val="tx1"/>
          </a:solidFill>
          <a:latin typeface="+mn-lt"/>
          <a:ea typeface="+mn-ea"/>
          <a:cs typeface="+mn-cs"/>
        </a:defRPr>
      </a:lvl8pPr>
      <a:lvl9pPr marL="5179741" indent="-304689" algn="l" defTabSz="609382" rtl="0" eaLnBrk="1" latinLnBrk="0" hangingPunct="1">
        <a:spcBef>
          <a:spcPct val="20000"/>
        </a:spcBef>
        <a:buFont typeface="Arial"/>
        <a:buChar char="•"/>
        <a:defRPr sz="266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38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382" algn="l" defTabSz="60938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764" algn="l" defTabSz="60938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145" algn="l" defTabSz="60938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524" algn="l" defTabSz="60938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6906" algn="l" defTabSz="60938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287" algn="l" defTabSz="60938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5667" algn="l" defTabSz="60938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049" algn="l" defTabSz="60938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xmlns="" id="{8CEA7FC6-81EE-4FE7-8B0C-475FC532B5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259" y="259"/>
            <a:ext cx="6857483" cy="68574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F07049A7-58ED-49E0-BEE8-5207B7F74FB6}"/>
              </a:ext>
            </a:extLst>
          </p:cNvPr>
          <p:cNvSpPr txBox="1"/>
          <p:nvPr/>
        </p:nvSpPr>
        <p:spPr>
          <a:xfrm>
            <a:off x="2667259" y="4953000"/>
            <a:ext cx="68574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1C037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GRADES  K-5</a:t>
            </a:r>
          </a:p>
        </p:txBody>
      </p:sp>
    </p:spTree>
  </p:cSld>
  <p:clrMapOvr>
    <a:masterClrMapping/>
  </p:clrMapOvr>
  <p:transition spd="slow" advClick="0" advTm="12000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D59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6512" y="431801"/>
            <a:ext cx="9172575" cy="6163733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4191000" y="3970867"/>
            <a:ext cx="1117600" cy="1024467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447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9D592"/>
                </a:solidFill>
              </a:rPr>
              <a:t>David’s Challenges (v.1-2)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5845"/>
            <a:ext cx="10515600" cy="29595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>
                <a:solidFill>
                  <a:schemeClr val="bg1"/>
                </a:solidFill>
              </a:rPr>
              <a:t> </a:t>
            </a:r>
            <a:r>
              <a:rPr lang="en-US" sz="3600" dirty="0">
                <a:solidFill>
                  <a:schemeClr val="bg1"/>
                </a:solidFill>
              </a:rPr>
              <a:t>O </a:t>
            </a:r>
            <a:r>
              <a:rPr lang="en-US" sz="3600" cap="small" dirty="0">
                <a:solidFill>
                  <a:schemeClr val="bg1"/>
                </a:solidFill>
              </a:rPr>
              <a:t>Lord</a:t>
            </a:r>
            <a:r>
              <a:rPr lang="en-US" sz="3600" dirty="0">
                <a:solidFill>
                  <a:schemeClr val="bg1"/>
                </a:solidFill>
              </a:rPr>
              <a:t>, how many are my foes!</a:t>
            </a: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600" dirty="0">
                <a:solidFill>
                  <a:schemeClr val="bg1"/>
                </a:solidFill>
              </a:rPr>
              <a:t>    Many are rising against me;</a:t>
            </a: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600" b="1" baseline="30000" dirty="0">
                <a:solidFill>
                  <a:schemeClr val="bg1"/>
                </a:solidFill>
              </a:rPr>
              <a:t>2 </a:t>
            </a:r>
            <a:r>
              <a:rPr lang="en-US" sz="3600" dirty="0">
                <a:solidFill>
                  <a:schemeClr val="bg1"/>
                </a:solidFill>
              </a:rPr>
              <a:t>many are saying of my soul,</a:t>
            </a: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600" dirty="0">
                <a:solidFill>
                  <a:schemeClr val="bg1"/>
                </a:solidFill>
              </a:rPr>
              <a:t>    “There is no salvation for him in God.” </a:t>
            </a:r>
            <a:r>
              <a:rPr lang="en-US" sz="3600" i="1" dirty="0">
                <a:solidFill>
                  <a:schemeClr val="bg1"/>
                </a:solidFill>
              </a:rPr>
              <a:t>Selah</a:t>
            </a:r>
            <a:endParaRPr lang="en-US" sz="3600" dirty="0">
              <a:solidFill>
                <a:schemeClr val="bg1"/>
              </a:solidFill>
            </a:endParaRP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074987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9D592"/>
                </a:solidFill>
              </a:rPr>
              <a:t>David’s Challenges (v.1-2)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347019"/>
            <a:ext cx="10515600" cy="4829944"/>
          </a:xfrm>
        </p:spPr>
        <p:txBody>
          <a:bodyPr>
            <a:normAutofit/>
          </a:bodyPr>
          <a:lstStyle/>
          <a:p>
            <a:pPr>
              <a:buClr>
                <a:srgbClr val="65394B"/>
              </a:buClr>
            </a:pPr>
            <a:r>
              <a:rPr lang="en-US" sz="4000" dirty="0">
                <a:solidFill>
                  <a:schemeClr val="bg1"/>
                </a:solidFill>
              </a:rPr>
              <a:t>David was in trouble, and his troubles were building</a:t>
            </a:r>
          </a:p>
          <a:p>
            <a:pPr>
              <a:buClr>
                <a:srgbClr val="65394B"/>
              </a:buClr>
            </a:pPr>
            <a:r>
              <a:rPr lang="en-US" sz="4000" dirty="0">
                <a:solidFill>
                  <a:schemeClr val="bg1"/>
                </a:solidFill>
              </a:rPr>
              <a:t>And his enemies were challenging his faith</a:t>
            </a:r>
          </a:p>
          <a:p>
            <a:pPr>
              <a:buClr>
                <a:srgbClr val="65394B"/>
              </a:buClr>
            </a:pPr>
            <a:r>
              <a:rPr lang="en-US" sz="4000" dirty="0">
                <a:solidFill>
                  <a:schemeClr val="bg1"/>
                </a:solidFill>
              </a:rPr>
              <a:t>But who did he seek?</a:t>
            </a:r>
          </a:p>
          <a:p>
            <a:pPr>
              <a:buClr>
                <a:srgbClr val="65394B"/>
              </a:buClr>
            </a:pPr>
            <a:r>
              <a:rPr lang="en-US" sz="4000" b="1" dirty="0">
                <a:solidFill>
                  <a:srgbClr val="65394B"/>
                </a:solidFill>
              </a:rPr>
              <a:t>He called out to God “O’ Lord”</a:t>
            </a:r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1893729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50720"/>
          </a:xfrm>
        </p:spPr>
        <p:txBody>
          <a:bodyPr/>
          <a:lstStyle/>
          <a:p>
            <a:r>
              <a:rPr lang="en-US" dirty="0">
                <a:solidFill>
                  <a:srgbClr val="F9D592"/>
                </a:solidFill>
              </a:rPr>
              <a:t>David’s Comfort (v. 3-6)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19200"/>
            <a:ext cx="10515600" cy="49577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="1" baseline="30000" dirty="0">
                <a:solidFill>
                  <a:schemeClr val="bg1"/>
                </a:solidFill>
              </a:rPr>
              <a:t>3 </a:t>
            </a:r>
            <a:r>
              <a:rPr lang="en-US" sz="3600" dirty="0">
                <a:solidFill>
                  <a:schemeClr val="bg1"/>
                </a:solidFill>
              </a:rPr>
              <a:t>But you, O </a:t>
            </a:r>
            <a:r>
              <a:rPr lang="en-US" sz="3600" cap="small" dirty="0">
                <a:solidFill>
                  <a:schemeClr val="bg1"/>
                </a:solidFill>
              </a:rPr>
              <a:t>Lord</a:t>
            </a:r>
            <a:r>
              <a:rPr lang="en-US" sz="3600" dirty="0">
                <a:solidFill>
                  <a:schemeClr val="bg1"/>
                </a:solidFill>
              </a:rPr>
              <a:t>, are a shield about me,</a:t>
            </a: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600" dirty="0">
                <a:solidFill>
                  <a:schemeClr val="bg1"/>
                </a:solidFill>
              </a:rPr>
              <a:t>    my glory, and the lifter of my head.</a:t>
            </a: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600" b="1" baseline="30000" dirty="0">
                <a:solidFill>
                  <a:schemeClr val="bg1"/>
                </a:solidFill>
              </a:rPr>
              <a:t>4 </a:t>
            </a:r>
            <a:r>
              <a:rPr lang="en-US" sz="3600" dirty="0">
                <a:solidFill>
                  <a:schemeClr val="bg1"/>
                </a:solidFill>
              </a:rPr>
              <a:t>I cried aloud to the </a:t>
            </a:r>
            <a:r>
              <a:rPr lang="en-US" sz="3600" cap="small" dirty="0">
                <a:solidFill>
                  <a:schemeClr val="bg1"/>
                </a:solidFill>
              </a:rPr>
              <a:t>Lord</a:t>
            </a:r>
            <a:r>
              <a:rPr lang="en-US" sz="3600" dirty="0">
                <a:solidFill>
                  <a:schemeClr val="bg1"/>
                </a:solidFill>
              </a:rPr>
              <a:t>,</a:t>
            </a: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600" dirty="0">
                <a:solidFill>
                  <a:schemeClr val="bg1"/>
                </a:solidFill>
              </a:rPr>
              <a:t>    and he answered me from his holy hill. </a:t>
            </a:r>
            <a:r>
              <a:rPr lang="en-US" sz="3600" i="1" dirty="0">
                <a:solidFill>
                  <a:schemeClr val="bg1"/>
                </a:solidFill>
              </a:rPr>
              <a:t>Selah</a:t>
            </a:r>
          </a:p>
          <a:p>
            <a:pPr marL="0" indent="0">
              <a:buNone/>
            </a:pPr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33185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50720"/>
          </a:xfrm>
        </p:spPr>
        <p:txBody>
          <a:bodyPr/>
          <a:lstStyle/>
          <a:p>
            <a:r>
              <a:rPr lang="en-US" dirty="0">
                <a:solidFill>
                  <a:srgbClr val="F9D592"/>
                </a:solidFill>
              </a:rPr>
              <a:t>David’s Comfort (v. 3-6)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19200"/>
            <a:ext cx="10515600" cy="49577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="1" baseline="30000" dirty="0">
                <a:solidFill>
                  <a:schemeClr val="bg1"/>
                </a:solidFill>
              </a:rPr>
              <a:t>5 </a:t>
            </a:r>
            <a:r>
              <a:rPr lang="en-US" sz="3600" dirty="0">
                <a:solidFill>
                  <a:schemeClr val="bg1"/>
                </a:solidFill>
              </a:rPr>
              <a:t>I lay down and slept;</a:t>
            </a: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600" dirty="0">
                <a:solidFill>
                  <a:schemeClr val="bg1"/>
                </a:solidFill>
              </a:rPr>
              <a:t>    I woke again, for the </a:t>
            </a:r>
            <a:r>
              <a:rPr lang="en-US" sz="3600" cap="small" dirty="0">
                <a:solidFill>
                  <a:schemeClr val="bg1"/>
                </a:solidFill>
              </a:rPr>
              <a:t>Lord</a:t>
            </a:r>
            <a:r>
              <a:rPr lang="en-US" sz="3600" dirty="0">
                <a:solidFill>
                  <a:schemeClr val="bg1"/>
                </a:solidFill>
              </a:rPr>
              <a:t> sustained me.</a:t>
            </a: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600" b="1" baseline="30000" dirty="0">
                <a:solidFill>
                  <a:schemeClr val="bg1"/>
                </a:solidFill>
              </a:rPr>
              <a:t>6 </a:t>
            </a:r>
            <a:r>
              <a:rPr lang="en-US" sz="3600" dirty="0">
                <a:solidFill>
                  <a:schemeClr val="bg1"/>
                </a:solidFill>
              </a:rPr>
              <a:t>I will not be afraid of many thousands of people</a:t>
            </a: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600" dirty="0">
                <a:solidFill>
                  <a:schemeClr val="bg1"/>
                </a:solidFill>
              </a:rPr>
              <a:t>    who have set themselves against me all around.</a:t>
            </a:r>
          </a:p>
          <a:p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29014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9D592"/>
                </a:solidFill>
              </a:rPr>
              <a:t>David’s Comfort (v. 3-6)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7858"/>
            <a:ext cx="10515600" cy="4879105"/>
          </a:xfrm>
        </p:spPr>
        <p:txBody>
          <a:bodyPr>
            <a:noAutofit/>
          </a:bodyPr>
          <a:lstStyle/>
          <a:p>
            <a:pPr>
              <a:buClr>
                <a:srgbClr val="65394B"/>
              </a:buClr>
            </a:pPr>
            <a:r>
              <a:rPr lang="en-US" sz="3600" dirty="0">
                <a:solidFill>
                  <a:schemeClr val="bg1"/>
                </a:solidFill>
              </a:rPr>
              <a:t>He understood God (v. 3)</a:t>
            </a:r>
          </a:p>
          <a:p>
            <a:pPr>
              <a:buClr>
                <a:srgbClr val="65394B"/>
              </a:buClr>
            </a:pPr>
            <a:r>
              <a:rPr lang="en-US" sz="3600" dirty="0">
                <a:solidFill>
                  <a:schemeClr val="bg1"/>
                </a:solidFill>
              </a:rPr>
              <a:t>He communicated with God (v. 4)</a:t>
            </a:r>
          </a:p>
          <a:p>
            <a:pPr>
              <a:buClr>
                <a:srgbClr val="65394B"/>
              </a:buClr>
            </a:pPr>
            <a:r>
              <a:rPr lang="en-US" sz="3600" dirty="0">
                <a:solidFill>
                  <a:schemeClr val="bg1"/>
                </a:solidFill>
              </a:rPr>
              <a:t>He rested in God’s provision (v. 5-6)</a:t>
            </a:r>
          </a:p>
          <a:p>
            <a:pPr>
              <a:buClr>
                <a:srgbClr val="65394B"/>
              </a:buClr>
            </a:pPr>
            <a:r>
              <a:rPr lang="en-US" sz="3600" dirty="0">
                <a:solidFill>
                  <a:schemeClr val="bg1"/>
                </a:solidFill>
              </a:rPr>
              <a:t>What was God’s response?</a:t>
            </a:r>
          </a:p>
          <a:p>
            <a:r>
              <a:rPr lang="en-US" sz="3600" b="1" dirty="0">
                <a:solidFill>
                  <a:srgbClr val="65394B"/>
                </a:solidFill>
              </a:rPr>
              <a:t>He gave David rest, and took away his fear</a:t>
            </a:r>
          </a:p>
        </p:txBody>
      </p:sp>
    </p:spTree>
    <p:extLst>
      <p:ext uri="{BB962C8B-B14F-4D97-AF65-F5344CB8AC3E}">
        <p14:creationId xmlns:p14="http://schemas.microsoft.com/office/powerpoint/2010/main" val="3031093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9D592"/>
                </a:solidFill>
              </a:rPr>
              <a:t>David’s Calling Out (v. 7-8)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86347"/>
            <a:ext cx="10515600" cy="479061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="1" baseline="30000" dirty="0">
                <a:solidFill>
                  <a:schemeClr val="bg1"/>
                </a:solidFill>
              </a:rPr>
              <a:t>7 </a:t>
            </a:r>
            <a:r>
              <a:rPr lang="en-US" sz="3600" dirty="0">
                <a:solidFill>
                  <a:schemeClr val="bg1"/>
                </a:solidFill>
              </a:rPr>
              <a:t>Arise, O </a:t>
            </a:r>
            <a:r>
              <a:rPr lang="en-US" sz="3600" cap="small" dirty="0">
                <a:solidFill>
                  <a:schemeClr val="bg1"/>
                </a:solidFill>
              </a:rPr>
              <a:t>Lord</a:t>
            </a:r>
            <a:r>
              <a:rPr lang="en-US" sz="3600" dirty="0">
                <a:solidFill>
                  <a:schemeClr val="bg1"/>
                </a:solidFill>
              </a:rPr>
              <a:t>!</a:t>
            </a: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600" dirty="0">
                <a:solidFill>
                  <a:schemeClr val="bg1"/>
                </a:solidFill>
              </a:rPr>
              <a:t>    Save me, O my God!</a:t>
            </a: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600" dirty="0">
                <a:solidFill>
                  <a:schemeClr val="bg1"/>
                </a:solidFill>
              </a:rPr>
              <a:t>For you strike all my enemies on the cheek;</a:t>
            </a: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600" dirty="0">
                <a:solidFill>
                  <a:schemeClr val="bg1"/>
                </a:solidFill>
              </a:rPr>
              <a:t>    you break the teeth of the wicked.</a:t>
            </a:r>
          </a:p>
          <a:p>
            <a:pPr marL="0" indent="0">
              <a:buNone/>
            </a:pPr>
            <a:r>
              <a:rPr lang="en-US" sz="3600" b="1" baseline="30000" dirty="0">
                <a:solidFill>
                  <a:schemeClr val="bg1"/>
                </a:solidFill>
              </a:rPr>
              <a:t>8 </a:t>
            </a:r>
            <a:r>
              <a:rPr lang="en-US" sz="3600" dirty="0">
                <a:solidFill>
                  <a:schemeClr val="bg1"/>
                </a:solidFill>
              </a:rPr>
              <a:t>Salvation belongs to the </a:t>
            </a:r>
            <a:r>
              <a:rPr lang="en-US" sz="3600" cap="small" dirty="0">
                <a:solidFill>
                  <a:schemeClr val="bg1"/>
                </a:solidFill>
              </a:rPr>
              <a:t>Lord</a:t>
            </a:r>
            <a:r>
              <a:rPr lang="en-US" sz="3600" dirty="0">
                <a:solidFill>
                  <a:schemeClr val="bg1"/>
                </a:solidFill>
              </a:rPr>
              <a:t>;</a:t>
            </a: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600" dirty="0">
                <a:solidFill>
                  <a:schemeClr val="bg1"/>
                </a:solidFill>
              </a:rPr>
              <a:t>    your blessing be on your people! </a:t>
            </a:r>
            <a:r>
              <a:rPr lang="en-US" sz="3600" i="1" dirty="0">
                <a:solidFill>
                  <a:schemeClr val="bg1"/>
                </a:solidFill>
              </a:rPr>
              <a:t>Selah</a:t>
            </a:r>
            <a:endParaRPr lang="en-US" sz="36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670032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3165"/>
            <a:ext cx="10515600" cy="835743"/>
          </a:xfrm>
        </p:spPr>
        <p:txBody>
          <a:bodyPr/>
          <a:lstStyle/>
          <a:p>
            <a:r>
              <a:rPr lang="en-US" dirty="0">
                <a:solidFill>
                  <a:srgbClr val="F9D592"/>
                </a:solidFill>
              </a:rPr>
              <a:t>David’s Calling Out (v. 7-8)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73394"/>
            <a:ext cx="10515600" cy="3883741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Rested and unafraid, David sought deliverance by God</a:t>
            </a:r>
          </a:p>
          <a:p>
            <a:r>
              <a:rPr lang="en-US" sz="3200" dirty="0">
                <a:solidFill>
                  <a:schemeClr val="bg1"/>
                </a:solidFill>
              </a:rPr>
              <a:t>God had taken care of David; David knew that he would again.  </a:t>
            </a:r>
          </a:p>
          <a:p>
            <a:r>
              <a:rPr lang="en-US" sz="3200" dirty="0">
                <a:solidFill>
                  <a:schemeClr val="bg1"/>
                </a:solidFill>
              </a:rPr>
              <a:t>David understood that God’s purpose / will was much greater than his desire</a:t>
            </a:r>
          </a:p>
          <a:p>
            <a:r>
              <a:rPr lang="en-US" sz="3200" dirty="0">
                <a:solidFill>
                  <a:schemeClr val="bg1"/>
                </a:solidFill>
              </a:rPr>
              <a:t>What did David seek most from God?</a:t>
            </a:r>
          </a:p>
          <a:p>
            <a:r>
              <a:rPr lang="en-US" sz="3200" b="1" dirty="0">
                <a:solidFill>
                  <a:srgbClr val="65394B"/>
                </a:solidFill>
              </a:rPr>
              <a:t>God’s continued blessing on His people</a:t>
            </a:r>
          </a:p>
        </p:txBody>
      </p:sp>
    </p:spTree>
    <p:extLst>
      <p:ext uri="{BB962C8B-B14F-4D97-AF65-F5344CB8AC3E}">
        <p14:creationId xmlns:p14="http://schemas.microsoft.com/office/powerpoint/2010/main" val="1098679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9D592"/>
                </a:solidFill>
              </a:rPr>
              <a:t>Key Take Aways</a:t>
            </a:r>
            <a:endParaRPr lang="en-US" dirty="0">
              <a:solidFill>
                <a:srgbClr val="F9D59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Cry out to Jesus</a:t>
            </a:r>
          </a:p>
          <a:p>
            <a:pPr lvl="1"/>
            <a:r>
              <a:rPr lang="en-US" dirty="0"/>
              <a:t>Romans 8:15 </a:t>
            </a:r>
            <a:r>
              <a:rPr lang="en-US" dirty="0" smtClean="0"/>
              <a:t>For </a:t>
            </a:r>
            <a:r>
              <a:rPr lang="en-US" dirty="0"/>
              <a:t>you did not receive the spirit of slavery to fall back into fear, but you have received the Spirit of adoption as sons, by whom we cry, “Abba! Father!”</a:t>
            </a:r>
          </a:p>
          <a:p>
            <a:r>
              <a:rPr lang="en-US" dirty="0" smtClean="0"/>
              <a:t>Understand God’s Comfort</a:t>
            </a:r>
          </a:p>
          <a:p>
            <a:pPr lvl="1"/>
            <a:r>
              <a:rPr lang="en-US" dirty="0"/>
              <a:t>Nahum 1:7 The Lord is good, a stronghold in the day of trouble; he knows those who take refuge in him</a:t>
            </a:r>
            <a:r>
              <a:rPr lang="en-US" dirty="0" smtClean="0"/>
              <a:t>….</a:t>
            </a:r>
          </a:p>
          <a:p>
            <a:r>
              <a:rPr lang="en-US" dirty="0"/>
              <a:t>Pray for all of God’s people.  Seek salvation for all God’s people</a:t>
            </a:r>
            <a:r>
              <a:rPr lang="en-US" dirty="0" smtClean="0"/>
              <a:t>!!</a:t>
            </a:r>
          </a:p>
          <a:p>
            <a:pPr lvl="1"/>
            <a:r>
              <a:rPr lang="en-US" dirty="0" smtClean="0"/>
              <a:t>1 Timothy 2:4 </a:t>
            </a:r>
            <a:r>
              <a:rPr lang="en-US" dirty="0"/>
              <a:t>who desires all people to be saved and to come to the knowledge of the truth.</a:t>
            </a:r>
            <a:endParaRPr lang="en-US" dirty="0" smtClean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333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0495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5417"/>
          </a:xfrm>
        </p:spPr>
        <p:txBody>
          <a:bodyPr/>
          <a:lstStyle/>
          <a:p>
            <a:r>
              <a:rPr lang="en-US" dirty="0">
                <a:solidFill>
                  <a:srgbClr val="F9D592"/>
                </a:solidFill>
              </a:rPr>
              <a:t>Psalm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02890"/>
            <a:ext cx="10515600" cy="44835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solidFill>
                  <a:schemeClr val="bg1"/>
                </a:solidFill>
              </a:rPr>
              <a:t>Save Me, O My God</a:t>
            </a:r>
          </a:p>
          <a:p>
            <a:pPr marL="0" indent="0">
              <a:buNone/>
            </a:pPr>
            <a:r>
              <a:rPr lang="en-US" sz="3600" dirty="0">
                <a:solidFill>
                  <a:schemeClr val="bg1"/>
                </a:solidFill>
              </a:rPr>
              <a:t>A Psalm of David, when he fled from Absalom his son.</a:t>
            </a:r>
          </a:p>
          <a:p>
            <a:pPr marL="0" indent="0">
              <a:buNone/>
            </a:pPr>
            <a:r>
              <a:rPr lang="en-US" sz="3600" dirty="0">
                <a:solidFill>
                  <a:schemeClr val="bg1"/>
                </a:solidFill>
              </a:rPr>
              <a:t> O </a:t>
            </a:r>
            <a:r>
              <a:rPr lang="en-US" sz="3600" cap="small" dirty="0">
                <a:solidFill>
                  <a:schemeClr val="bg1"/>
                </a:solidFill>
              </a:rPr>
              <a:t>Lord</a:t>
            </a:r>
            <a:r>
              <a:rPr lang="en-US" sz="3600" dirty="0">
                <a:solidFill>
                  <a:schemeClr val="bg1"/>
                </a:solidFill>
              </a:rPr>
              <a:t>, how many are my foes!</a:t>
            </a: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600" dirty="0">
                <a:solidFill>
                  <a:schemeClr val="bg1"/>
                </a:solidFill>
              </a:rPr>
              <a:t>    Many are rising against me;</a:t>
            </a: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600" baseline="30000" dirty="0">
                <a:solidFill>
                  <a:schemeClr val="bg1"/>
                </a:solidFill>
              </a:rPr>
              <a:t>2 </a:t>
            </a:r>
            <a:r>
              <a:rPr lang="en-US" sz="3600" dirty="0">
                <a:solidFill>
                  <a:schemeClr val="bg1"/>
                </a:solidFill>
              </a:rPr>
              <a:t>many are saying of my soul,</a:t>
            </a: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600" dirty="0">
                <a:solidFill>
                  <a:schemeClr val="bg1"/>
                </a:solidFill>
              </a:rPr>
              <a:t>    “There is no salvation for him in God.” </a:t>
            </a:r>
            <a:r>
              <a:rPr lang="en-US" sz="3600" i="1" dirty="0">
                <a:solidFill>
                  <a:schemeClr val="bg1"/>
                </a:solidFill>
              </a:rPr>
              <a:t>Selah</a:t>
            </a:r>
            <a:endParaRPr lang="en-US" sz="3600" dirty="0">
              <a:solidFill>
                <a:schemeClr val="bg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443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5417"/>
          </a:xfrm>
        </p:spPr>
        <p:txBody>
          <a:bodyPr/>
          <a:lstStyle/>
          <a:p>
            <a:r>
              <a:rPr lang="en-US" dirty="0">
                <a:solidFill>
                  <a:srgbClr val="F9D592"/>
                </a:solidFill>
              </a:rPr>
              <a:t>Psalm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02890"/>
            <a:ext cx="10515600" cy="3942736"/>
          </a:xfrm>
        </p:spPr>
        <p:txBody>
          <a:bodyPr/>
          <a:lstStyle/>
          <a:p>
            <a:pPr marL="0" indent="0">
              <a:buNone/>
            </a:pPr>
            <a:r>
              <a:rPr lang="en-US" sz="3600" baseline="30000" dirty="0">
                <a:solidFill>
                  <a:schemeClr val="bg1"/>
                </a:solidFill>
              </a:rPr>
              <a:t>3 </a:t>
            </a:r>
            <a:r>
              <a:rPr lang="en-US" sz="3600" dirty="0">
                <a:solidFill>
                  <a:schemeClr val="bg1"/>
                </a:solidFill>
              </a:rPr>
              <a:t>But you, O </a:t>
            </a:r>
            <a:r>
              <a:rPr lang="en-US" sz="3600" cap="small" dirty="0">
                <a:solidFill>
                  <a:schemeClr val="bg1"/>
                </a:solidFill>
              </a:rPr>
              <a:t>Lord</a:t>
            </a:r>
            <a:r>
              <a:rPr lang="en-US" sz="3600" dirty="0">
                <a:solidFill>
                  <a:schemeClr val="bg1"/>
                </a:solidFill>
              </a:rPr>
              <a:t>, are a shield about me,</a:t>
            </a: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600" dirty="0">
                <a:solidFill>
                  <a:schemeClr val="bg1"/>
                </a:solidFill>
              </a:rPr>
              <a:t>    my glory, and the lifter of my head.</a:t>
            </a: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600" baseline="30000" dirty="0">
                <a:solidFill>
                  <a:schemeClr val="bg1"/>
                </a:solidFill>
              </a:rPr>
              <a:t>4 </a:t>
            </a:r>
            <a:r>
              <a:rPr lang="en-US" sz="3600" dirty="0">
                <a:solidFill>
                  <a:schemeClr val="bg1"/>
                </a:solidFill>
              </a:rPr>
              <a:t>I cried aloud to the </a:t>
            </a:r>
            <a:r>
              <a:rPr lang="en-US" sz="3600" cap="small" dirty="0">
                <a:solidFill>
                  <a:schemeClr val="bg1"/>
                </a:solidFill>
              </a:rPr>
              <a:t>Lord</a:t>
            </a:r>
            <a:r>
              <a:rPr lang="en-US" sz="3600" dirty="0">
                <a:solidFill>
                  <a:schemeClr val="bg1"/>
                </a:solidFill>
              </a:rPr>
              <a:t>,</a:t>
            </a: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600" dirty="0">
                <a:solidFill>
                  <a:schemeClr val="bg1"/>
                </a:solidFill>
              </a:rPr>
              <a:t>    and he answered me from his holy hill. </a:t>
            </a:r>
            <a:r>
              <a:rPr lang="en-US" sz="3600" i="1" dirty="0">
                <a:solidFill>
                  <a:schemeClr val="bg1"/>
                </a:solidFill>
              </a:rPr>
              <a:t>Selah</a:t>
            </a:r>
            <a:endParaRPr lang="en-US" sz="3600" dirty="0">
              <a:solidFill>
                <a:schemeClr val="bg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2821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6256"/>
          </a:xfrm>
        </p:spPr>
        <p:txBody>
          <a:bodyPr/>
          <a:lstStyle/>
          <a:p>
            <a:r>
              <a:rPr lang="en-US" dirty="0">
                <a:solidFill>
                  <a:srgbClr val="F9D592"/>
                </a:solidFill>
              </a:rPr>
              <a:t>Psalm 3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83226"/>
            <a:ext cx="10515600" cy="51937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baseline="30000" dirty="0">
                <a:solidFill>
                  <a:schemeClr val="bg1"/>
                </a:solidFill>
              </a:rPr>
              <a:t>5 </a:t>
            </a:r>
            <a:r>
              <a:rPr lang="en-US" sz="3600" dirty="0">
                <a:solidFill>
                  <a:schemeClr val="bg1"/>
                </a:solidFill>
              </a:rPr>
              <a:t>I lay down and slept;</a:t>
            </a: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600" dirty="0">
                <a:solidFill>
                  <a:schemeClr val="bg1"/>
                </a:solidFill>
              </a:rPr>
              <a:t>    I woke again, for the </a:t>
            </a:r>
            <a:r>
              <a:rPr lang="en-US" sz="3600" cap="small" dirty="0">
                <a:solidFill>
                  <a:schemeClr val="bg1"/>
                </a:solidFill>
              </a:rPr>
              <a:t>Lord</a:t>
            </a:r>
            <a:r>
              <a:rPr lang="en-US" sz="3600" dirty="0">
                <a:solidFill>
                  <a:schemeClr val="bg1"/>
                </a:solidFill>
              </a:rPr>
              <a:t> sustained me.</a:t>
            </a: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600" b="1" baseline="30000" dirty="0">
                <a:solidFill>
                  <a:schemeClr val="bg1"/>
                </a:solidFill>
              </a:rPr>
              <a:t>6 </a:t>
            </a:r>
            <a:r>
              <a:rPr lang="en-US" sz="3600" dirty="0">
                <a:solidFill>
                  <a:schemeClr val="bg1"/>
                </a:solidFill>
              </a:rPr>
              <a:t>I will not be afraid of many thousands of people</a:t>
            </a: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600" dirty="0">
                <a:solidFill>
                  <a:schemeClr val="bg1"/>
                </a:solidFill>
              </a:rPr>
              <a:t>    who have set themselves against me all around.</a:t>
            </a:r>
          </a:p>
        </p:txBody>
      </p:sp>
    </p:spTree>
    <p:extLst>
      <p:ext uri="{BB962C8B-B14F-4D97-AF65-F5344CB8AC3E}">
        <p14:creationId xmlns:p14="http://schemas.microsoft.com/office/powerpoint/2010/main" val="2890550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6256"/>
          </a:xfrm>
        </p:spPr>
        <p:txBody>
          <a:bodyPr/>
          <a:lstStyle/>
          <a:p>
            <a:r>
              <a:rPr lang="en-US" dirty="0">
                <a:solidFill>
                  <a:srgbClr val="F9D592"/>
                </a:solidFill>
              </a:rPr>
              <a:t>Psalm 3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83226"/>
            <a:ext cx="10515600" cy="3716593"/>
          </a:xfrm>
        </p:spPr>
        <p:txBody>
          <a:bodyPr/>
          <a:lstStyle/>
          <a:p>
            <a:pPr marL="0" indent="0">
              <a:buNone/>
            </a:pPr>
            <a:r>
              <a:rPr lang="en-US" sz="3600" b="1" baseline="30000" dirty="0">
                <a:solidFill>
                  <a:schemeClr val="bg1"/>
                </a:solidFill>
              </a:rPr>
              <a:t>7 </a:t>
            </a:r>
            <a:r>
              <a:rPr lang="en-US" sz="3600" dirty="0">
                <a:solidFill>
                  <a:schemeClr val="bg1"/>
                </a:solidFill>
              </a:rPr>
              <a:t>Arise, O </a:t>
            </a:r>
            <a:r>
              <a:rPr lang="en-US" sz="3600" cap="small" dirty="0">
                <a:solidFill>
                  <a:schemeClr val="bg1"/>
                </a:solidFill>
              </a:rPr>
              <a:t>Lord</a:t>
            </a:r>
            <a:r>
              <a:rPr lang="en-US" sz="3600" dirty="0">
                <a:solidFill>
                  <a:schemeClr val="bg1"/>
                </a:solidFill>
              </a:rPr>
              <a:t>!</a:t>
            </a: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600" dirty="0">
                <a:solidFill>
                  <a:schemeClr val="bg1"/>
                </a:solidFill>
              </a:rPr>
              <a:t>    Save me, O my God!</a:t>
            </a: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600" dirty="0">
                <a:solidFill>
                  <a:schemeClr val="bg1"/>
                </a:solidFill>
              </a:rPr>
              <a:t>For you strike all my enemies on the cheek;</a:t>
            </a: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600" dirty="0">
                <a:solidFill>
                  <a:schemeClr val="bg1"/>
                </a:solidFill>
              </a:rPr>
              <a:t>    you break the teeth of the wicked.</a:t>
            </a:r>
          </a:p>
          <a:p>
            <a:pPr marL="0" indent="0">
              <a:buNone/>
            </a:pPr>
            <a:r>
              <a:rPr lang="en-US" sz="3600" b="1" baseline="30000" dirty="0">
                <a:solidFill>
                  <a:schemeClr val="bg1"/>
                </a:solidFill>
              </a:rPr>
              <a:t>8 </a:t>
            </a:r>
            <a:r>
              <a:rPr lang="en-US" sz="3600" dirty="0">
                <a:solidFill>
                  <a:schemeClr val="bg1"/>
                </a:solidFill>
              </a:rPr>
              <a:t>Salvation belongs to the </a:t>
            </a:r>
            <a:r>
              <a:rPr lang="en-US" sz="3600" cap="small" dirty="0">
                <a:solidFill>
                  <a:schemeClr val="bg1"/>
                </a:solidFill>
              </a:rPr>
              <a:t>Lord</a:t>
            </a:r>
            <a:r>
              <a:rPr lang="en-US" sz="3600" dirty="0">
                <a:solidFill>
                  <a:schemeClr val="bg1"/>
                </a:solidFill>
              </a:rPr>
              <a:t>;</a:t>
            </a: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600" dirty="0">
                <a:solidFill>
                  <a:schemeClr val="bg1"/>
                </a:solidFill>
              </a:rPr>
              <a:t>    your blessing be on your people! </a:t>
            </a:r>
            <a:r>
              <a:rPr lang="en-US" sz="3600" i="1" dirty="0">
                <a:solidFill>
                  <a:schemeClr val="bg1"/>
                </a:solidFill>
              </a:rPr>
              <a:t>Selah</a:t>
            </a:r>
            <a:endParaRPr lang="en-US" sz="36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448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3740"/>
          </a:xfrm>
        </p:spPr>
        <p:txBody>
          <a:bodyPr/>
          <a:lstStyle/>
          <a:p>
            <a:r>
              <a:rPr lang="en-US" dirty="0">
                <a:solidFill>
                  <a:srgbClr val="F9D592"/>
                </a:solidFill>
              </a:rPr>
              <a:t>David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20877"/>
            <a:ext cx="10515600" cy="5056086"/>
          </a:xfrm>
        </p:spPr>
        <p:txBody>
          <a:bodyPr>
            <a:noAutofit/>
          </a:bodyPr>
          <a:lstStyle/>
          <a:p>
            <a:pPr>
              <a:buClr>
                <a:srgbClr val="65394B"/>
              </a:buClr>
            </a:pPr>
            <a:r>
              <a:rPr lang="en-US" sz="3600" dirty="0">
                <a:solidFill>
                  <a:schemeClr val="bg1"/>
                </a:solidFill>
              </a:rPr>
              <a:t>A man after God’s own heart (1 Sam 13:14; Acts 13:22)</a:t>
            </a:r>
          </a:p>
          <a:p>
            <a:pPr lvl="1">
              <a:buClr>
                <a:srgbClr val="65394B"/>
              </a:buClr>
            </a:pPr>
            <a:r>
              <a:rPr lang="en-US" sz="3200" dirty="0">
                <a:solidFill>
                  <a:schemeClr val="bg1"/>
                </a:solidFill>
              </a:rPr>
              <a:t>Loved God’s Word (Psalm 119)</a:t>
            </a:r>
          </a:p>
          <a:p>
            <a:pPr lvl="1">
              <a:buClr>
                <a:srgbClr val="65394B"/>
              </a:buClr>
            </a:pPr>
            <a:r>
              <a:rPr lang="en-US" sz="3200" dirty="0">
                <a:solidFill>
                  <a:schemeClr val="bg1"/>
                </a:solidFill>
              </a:rPr>
              <a:t>Held God’s Word in his heart (Psalm 119)</a:t>
            </a:r>
          </a:p>
          <a:p>
            <a:pPr lvl="1">
              <a:buClr>
                <a:srgbClr val="65394B"/>
              </a:buClr>
            </a:pPr>
            <a:r>
              <a:rPr lang="en-US" sz="3200" dirty="0">
                <a:solidFill>
                  <a:schemeClr val="bg1"/>
                </a:solidFill>
              </a:rPr>
              <a:t>Confessed his sins (Psalm 51:3; 2 Sam 12:13)</a:t>
            </a:r>
          </a:p>
          <a:p>
            <a:pPr>
              <a:buClr>
                <a:srgbClr val="65394B"/>
              </a:buClr>
            </a:pPr>
            <a:r>
              <a:rPr lang="en-US" sz="3600" dirty="0">
                <a:solidFill>
                  <a:schemeClr val="bg1"/>
                </a:solidFill>
              </a:rPr>
              <a:t>Was at the end of his reign (~ 60 years old) at the time of Psalm 3 events</a:t>
            </a:r>
          </a:p>
        </p:txBody>
      </p:sp>
    </p:spTree>
    <p:extLst>
      <p:ext uri="{BB962C8B-B14F-4D97-AF65-F5344CB8AC3E}">
        <p14:creationId xmlns:p14="http://schemas.microsoft.com/office/powerpoint/2010/main" val="373559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D59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6512" y="431801"/>
            <a:ext cx="9172575" cy="6163733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6104467" y="1151467"/>
            <a:ext cx="1117600" cy="1024467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835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11391"/>
          </a:xfrm>
        </p:spPr>
        <p:txBody>
          <a:bodyPr/>
          <a:lstStyle/>
          <a:p>
            <a:r>
              <a:rPr lang="en-US" dirty="0">
                <a:solidFill>
                  <a:srgbClr val="F9D592"/>
                </a:solidFill>
              </a:rPr>
              <a:t>Absalom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68361"/>
            <a:ext cx="10515600" cy="3146323"/>
          </a:xfrm>
        </p:spPr>
        <p:txBody>
          <a:bodyPr>
            <a:normAutofit/>
          </a:bodyPr>
          <a:lstStyle/>
          <a:p>
            <a:pPr>
              <a:buClr>
                <a:srgbClr val="65394B"/>
              </a:buClr>
            </a:pPr>
            <a:r>
              <a:rPr lang="en-US" sz="3600" dirty="0">
                <a:solidFill>
                  <a:schemeClr val="bg1"/>
                </a:solidFill>
              </a:rPr>
              <a:t>Son of David and </a:t>
            </a:r>
            <a:r>
              <a:rPr lang="en-US" sz="3600" dirty="0" err="1">
                <a:solidFill>
                  <a:schemeClr val="bg1"/>
                </a:solidFill>
              </a:rPr>
              <a:t>Maacah</a:t>
            </a:r>
            <a:endParaRPr lang="en-US" sz="3600" dirty="0">
              <a:solidFill>
                <a:schemeClr val="bg1"/>
              </a:solidFill>
            </a:endParaRPr>
          </a:p>
          <a:p>
            <a:pPr lvl="1">
              <a:buClr>
                <a:srgbClr val="65394B"/>
              </a:buClr>
            </a:pPr>
            <a:r>
              <a:rPr lang="en-US" sz="3600" dirty="0">
                <a:solidFill>
                  <a:schemeClr val="bg1"/>
                </a:solidFill>
              </a:rPr>
              <a:t>Full brother to Tamar (sister)</a:t>
            </a:r>
          </a:p>
          <a:p>
            <a:pPr>
              <a:buClr>
                <a:srgbClr val="65394B"/>
              </a:buClr>
            </a:pPr>
            <a:r>
              <a:rPr lang="en-US" sz="3600" dirty="0">
                <a:solidFill>
                  <a:schemeClr val="bg1"/>
                </a:solidFill>
              </a:rPr>
              <a:t>Killed his half brother </a:t>
            </a:r>
            <a:r>
              <a:rPr lang="en-US" sz="3600" dirty="0" err="1">
                <a:solidFill>
                  <a:schemeClr val="bg1"/>
                </a:solidFill>
              </a:rPr>
              <a:t>Amnon</a:t>
            </a:r>
            <a:endParaRPr lang="en-US" sz="3600" dirty="0">
              <a:solidFill>
                <a:schemeClr val="bg1"/>
              </a:solidFill>
            </a:endParaRPr>
          </a:p>
          <a:p>
            <a:pPr>
              <a:buClr>
                <a:srgbClr val="65394B"/>
              </a:buClr>
            </a:pPr>
            <a:r>
              <a:rPr lang="en-US" sz="3600" dirty="0">
                <a:solidFill>
                  <a:schemeClr val="bg1"/>
                </a:solidFill>
              </a:rPr>
              <a:t>Exiled himself / grew in anger toward David and his throne</a:t>
            </a:r>
          </a:p>
        </p:txBody>
      </p:sp>
    </p:spTree>
    <p:extLst>
      <p:ext uri="{BB962C8B-B14F-4D97-AF65-F5344CB8AC3E}">
        <p14:creationId xmlns:p14="http://schemas.microsoft.com/office/powerpoint/2010/main" val="782925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1963</TotalTime>
  <Words>347</Words>
  <Application>Microsoft Office PowerPoint</Application>
  <PresentationFormat>Widescreen</PresentationFormat>
  <Paragraphs>56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MS PGothic</vt:lpstr>
      <vt:lpstr>Arial</vt:lpstr>
      <vt:lpstr>Bookman Old Style</vt:lpstr>
      <vt:lpstr>Calibri</vt:lpstr>
      <vt:lpstr>Office Theme</vt:lpstr>
      <vt:lpstr>6_Office Theme</vt:lpstr>
      <vt:lpstr>PowerPoint Presentation</vt:lpstr>
      <vt:lpstr>PowerPoint Presentation</vt:lpstr>
      <vt:lpstr>Psalm 3</vt:lpstr>
      <vt:lpstr>Psalm 3</vt:lpstr>
      <vt:lpstr>Psalm 3 (cont.)</vt:lpstr>
      <vt:lpstr>Psalm 3 (cont.)</vt:lpstr>
      <vt:lpstr>David</vt:lpstr>
      <vt:lpstr>PowerPoint Presentation</vt:lpstr>
      <vt:lpstr>Absalom</vt:lpstr>
      <vt:lpstr>PowerPoint Presentation</vt:lpstr>
      <vt:lpstr>David’s Challenges (v.1-2)</vt:lpstr>
      <vt:lpstr>David’s Challenges (v.1-2)</vt:lpstr>
      <vt:lpstr>David’s Comfort (v. 3-6)</vt:lpstr>
      <vt:lpstr>David’s Comfort (v. 3-6)</vt:lpstr>
      <vt:lpstr>David’s Comfort (v. 3-6)</vt:lpstr>
      <vt:lpstr>David’s Calling Out (v. 7-8)</vt:lpstr>
      <vt:lpstr>David’s Calling Out (v. 7-8)</vt:lpstr>
      <vt:lpstr>Key Take Aways</vt:lpstr>
    </vt:vector>
  </TitlesOfParts>
  <Company>US Army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Area, James B CIV</dc:creator>
  <cp:lastModifiedBy>Microsoft account</cp:lastModifiedBy>
  <cp:revision>16</cp:revision>
  <dcterms:created xsi:type="dcterms:W3CDTF">2021-08-16T10:51:06Z</dcterms:created>
  <dcterms:modified xsi:type="dcterms:W3CDTF">2021-08-22T02:59:40Z</dcterms:modified>
</cp:coreProperties>
</file>