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67" r:id="rId3"/>
    <p:sldId id="280" r:id="rId4"/>
    <p:sldId id="257" r:id="rId5"/>
    <p:sldId id="265" r:id="rId6"/>
    <p:sldId id="266" r:id="rId7"/>
    <p:sldId id="267" r:id="rId8"/>
    <p:sldId id="261" r:id="rId9"/>
    <p:sldId id="262" r:id="rId10"/>
    <p:sldId id="263" r:id="rId11"/>
    <p:sldId id="264" r:id="rId12"/>
    <p:sldId id="268" r:id="rId13"/>
    <p:sldId id="269" r:id="rId14"/>
    <p:sldId id="270" r:id="rId15"/>
    <p:sldId id="271" r:id="rId16"/>
    <p:sldId id="272" r:id="rId17"/>
    <p:sldId id="273" r:id="rId18"/>
    <p:sldId id="278" r:id="rId19"/>
    <p:sldId id="274" r:id="rId20"/>
    <p:sldId id="275" r:id="rId21"/>
    <p:sldId id="276" r:id="rId22"/>
    <p:sldId id="279"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FD0002"/>
    <a:srgbClr val="8634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778"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E63D130-352E-40F5-B517-DE780F73DA89}" type="datetimeFigureOut">
              <a:rPr lang="en-US" smtClean="0"/>
              <a:pPr/>
              <a:t>8/28/2021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6FFC473-6572-4974-BB5F-19773A809D0D}"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63D130-352E-40F5-B517-DE780F73DA8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C473-6572-4974-BB5F-19773A809D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63D130-352E-40F5-B517-DE780F73DA8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C473-6572-4974-BB5F-19773A809D0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82" indent="0" algn="ctr">
              <a:buNone/>
              <a:defRPr>
                <a:solidFill>
                  <a:schemeClr val="tx1">
                    <a:tint val="75000"/>
                  </a:schemeClr>
                </a:solidFill>
              </a:defRPr>
            </a:lvl2pPr>
            <a:lvl3pPr marL="1218764" indent="0" algn="ctr">
              <a:buNone/>
              <a:defRPr>
                <a:solidFill>
                  <a:schemeClr val="tx1">
                    <a:tint val="75000"/>
                  </a:schemeClr>
                </a:solidFill>
              </a:defRPr>
            </a:lvl3pPr>
            <a:lvl4pPr marL="1828145" indent="0" algn="ctr">
              <a:buNone/>
              <a:defRPr>
                <a:solidFill>
                  <a:schemeClr val="tx1">
                    <a:tint val="75000"/>
                  </a:schemeClr>
                </a:solidFill>
              </a:defRPr>
            </a:lvl4pPr>
            <a:lvl5pPr marL="2437524" indent="0" algn="ctr">
              <a:buNone/>
              <a:defRPr>
                <a:solidFill>
                  <a:schemeClr val="tx1">
                    <a:tint val="75000"/>
                  </a:schemeClr>
                </a:solidFill>
              </a:defRPr>
            </a:lvl5pPr>
            <a:lvl6pPr marL="3046906" indent="0" algn="ctr">
              <a:buNone/>
              <a:defRPr>
                <a:solidFill>
                  <a:schemeClr val="tx1">
                    <a:tint val="75000"/>
                  </a:schemeClr>
                </a:solidFill>
              </a:defRPr>
            </a:lvl6pPr>
            <a:lvl7pPr marL="3656287" indent="0" algn="ctr">
              <a:buNone/>
              <a:defRPr>
                <a:solidFill>
                  <a:schemeClr val="tx1">
                    <a:tint val="75000"/>
                  </a:schemeClr>
                </a:solidFill>
              </a:defRPr>
            </a:lvl7pPr>
            <a:lvl8pPr marL="4265667" indent="0" algn="ctr">
              <a:buNone/>
              <a:defRPr>
                <a:solidFill>
                  <a:schemeClr val="tx1">
                    <a:tint val="75000"/>
                  </a:schemeClr>
                </a:solidFill>
              </a:defRPr>
            </a:lvl8pPr>
            <a:lvl9pPr marL="48750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C87147-6100-4839-AE94-C65F13B1E9AE}"/>
              </a:ext>
            </a:extLst>
          </p:cNvPr>
          <p:cNvSpPr>
            <a:spLocks noGrp="1"/>
          </p:cNvSpPr>
          <p:nvPr>
            <p:ph type="dt" sz="half" idx="10"/>
          </p:nvPr>
        </p:nvSpPr>
        <p:spPr/>
        <p:txBody>
          <a:bodyPr/>
          <a:lstStyle>
            <a:lvl1pPr>
              <a:defRPr/>
            </a:lvl1pPr>
          </a:lstStyle>
          <a:p>
            <a:pPr>
              <a:defRPr/>
            </a:pPr>
            <a:fld id="{C28045E4-8C21-4446-8C68-B80A221F03B0}" type="datetimeFigureOut">
              <a:rPr lang="en-US"/>
              <a:pPr>
                <a:defRPr/>
              </a:pPr>
              <a:t>8/28/2021</a:t>
            </a:fld>
            <a:endParaRPr lang="en-US"/>
          </a:p>
        </p:txBody>
      </p:sp>
      <p:sp>
        <p:nvSpPr>
          <p:cNvPr id="5" name="Footer Placeholder 4">
            <a:extLst>
              <a:ext uri="{FF2B5EF4-FFF2-40B4-BE49-F238E27FC236}">
                <a16:creationId xmlns:a16="http://schemas.microsoft.com/office/drawing/2014/main" id="{43136BAE-CD96-4903-828F-F0232F2F5E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E50839-4BB9-489D-ACF9-1003A3F839BF}"/>
              </a:ext>
            </a:extLst>
          </p:cNvPr>
          <p:cNvSpPr>
            <a:spLocks noGrp="1"/>
          </p:cNvSpPr>
          <p:nvPr>
            <p:ph type="sldNum" sz="quarter" idx="12"/>
          </p:nvPr>
        </p:nvSpPr>
        <p:spPr/>
        <p:txBody>
          <a:bodyPr/>
          <a:lstStyle>
            <a:lvl1pPr>
              <a:defRPr/>
            </a:lvl1pPr>
          </a:lstStyle>
          <a:p>
            <a:pPr>
              <a:defRPr/>
            </a:pPr>
            <a:fld id="{48B064B4-4974-4380-9989-AB2E0D5DC737}" type="slidenum">
              <a:rPr lang="en-US" altLang="en-US"/>
              <a:pPr>
                <a:defRPr/>
              </a:pPr>
              <a:t>‹#›</a:t>
            </a:fld>
            <a:endParaRPr lang="en-US" altLang="en-US"/>
          </a:p>
        </p:txBody>
      </p:sp>
    </p:spTree>
    <p:extLst>
      <p:ext uri="{BB962C8B-B14F-4D97-AF65-F5344CB8AC3E}">
        <p14:creationId xmlns:p14="http://schemas.microsoft.com/office/powerpoint/2010/main" val="431250489"/>
      </p:ext>
    </p:extLst>
  </p:cSld>
  <p:clrMapOvr>
    <a:masterClrMapping/>
  </p:clrMapOvr>
  <p:transition spd="slow" advClick="0" advTm="1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38B63-ECC6-4356-9C8F-1D72FAFA1A73}"/>
              </a:ext>
            </a:extLst>
          </p:cNvPr>
          <p:cNvSpPr>
            <a:spLocks noGrp="1"/>
          </p:cNvSpPr>
          <p:nvPr>
            <p:ph type="dt" sz="half" idx="10"/>
          </p:nvPr>
        </p:nvSpPr>
        <p:spPr/>
        <p:txBody>
          <a:bodyPr/>
          <a:lstStyle>
            <a:lvl1pPr>
              <a:defRPr/>
            </a:lvl1pPr>
          </a:lstStyle>
          <a:p>
            <a:pPr>
              <a:defRPr/>
            </a:pPr>
            <a:fld id="{B530C781-1C17-44EF-8058-E8BF4E49BD64}" type="datetimeFigureOut">
              <a:rPr lang="en-US"/>
              <a:pPr>
                <a:defRPr/>
              </a:pPr>
              <a:t>8/28/2021</a:t>
            </a:fld>
            <a:endParaRPr lang="en-US"/>
          </a:p>
        </p:txBody>
      </p:sp>
      <p:sp>
        <p:nvSpPr>
          <p:cNvPr id="5" name="Footer Placeholder 4">
            <a:extLst>
              <a:ext uri="{FF2B5EF4-FFF2-40B4-BE49-F238E27FC236}">
                <a16:creationId xmlns:a16="http://schemas.microsoft.com/office/drawing/2014/main" id="{C4425EF5-29CD-4624-AFF5-717F6C0FBB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97CE6C-A748-4331-9742-5FDD347F46B2}"/>
              </a:ext>
            </a:extLst>
          </p:cNvPr>
          <p:cNvSpPr>
            <a:spLocks noGrp="1"/>
          </p:cNvSpPr>
          <p:nvPr>
            <p:ph type="sldNum" sz="quarter" idx="12"/>
          </p:nvPr>
        </p:nvSpPr>
        <p:spPr/>
        <p:txBody>
          <a:bodyPr/>
          <a:lstStyle>
            <a:lvl1pPr>
              <a:defRPr/>
            </a:lvl1pPr>
          </a:lstStyle>
          <a:p>
            <a:pPr>
              <a:defRPr/>
            </a:pPr>
            <a:fld id="{EEE6FB09-FB7B-40CF-80A6-FA35D0740537}" type="slidenum">
              <a:rPr lang="en-US" altLang="en-US"/>
              <a:pPr>
                <a:defRPr/>
              </a:pPr>
              <a:t>‹#›</a:t>
            </a:fld>
            <a:endParaRPr lang="en-US" altLang="en-US"/>
          </a:p>
        </p:txBody>
      </p:sp>
    </p:spTree>
    <p:extLst>
      <p:ext uri="{BB962C8B-B14F-4D97-AF65-F5344CB8AC3E}">
        <p14:creationId xmlns:p14="http://schemas.microsoft.com/office/powerpoint/2010/main" val="1875227581"/>
      </p:ext>
    </p:extLst>
  </p:cSld>
  <p:clrMapOvr>
    <a:masterClrMapping/>
  </p:clrMapOvr>
  <p:transition spd="slow" advClick="0" advTm="1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666">
                <a:solidFill>
                  <a:schemeClr val="tx1">
                    <a:tint val="75000"/>
                  </a:schemeClr>
                </a:solidFill>
              </a:defRPr>
            </a:lvl1pPr>
            <a:lvl2pPr marL="609382" indent="0">
              <a:buNone/>
              <a:defRPr sz="2400">
                <a:solidFill>
                  <a:schemeClr val="tx1">
                    <a:tint val="75000"/>
                  </a:schemeClr>
                </a:solidFill>
              </a:defRPr>
            </a:lvl2pPr>
            <a:lvl3pPr marL="1218764" indent="0">
              <a:buNone/>
              <a:defRPr sz="2133">
                <a:solidFill>
                  <a:schemeClr val="tx1">
                    <a:tint val="75000"/>
                  </a:schemeClr>
                </a:solidFill>
              </a:defRPr>
            </a:lvl3pPr>
            <a:lvl4pPr marL="1828145" indent="0">
              <a:buNone/>
              <a:defRPr sz="1867">
                <a:solidFill>
                  <a:schemeClr val="tx1">
                    <a:tint val="75000"/>
                  </a:schemeClr>
                </a:solidFill>
              </a:defRPr>
            </a:lvl4pPr>
            <a:lvl5pPr marL="2437524" indent="0">
              <a:buNone/>
              <a:defRPr sz="1867">
                <a:solidFill>
                  <a:schemeClr val="tx1">
                    <a:tint val="75000"/>
                  </a:schemeClr>
                </a:solidFill>
              </a:defRPr>
            </a:lvl5pPr>
            <a:lvl6pPr marL="3046906" indent="0">
              <a:buNone/>
              <a:defRPr sz="1867">
                <a:solidFill>
                  <a:schemeClr val="tx1">
                    <a:tint val="75000"/>
                  </a:schemeClr>
                </a:solidFill>
              </a:defRPr>
            </a:lvl6pPr>
            <a:lvl7pPr marL="3656287" indent="0">
              <a:buNone/>
              <a:defRPr sz="1867">
                <a:solidFill>
                  <a:schemeClr val="tx1">
                    <a:tint val="75000"/>
                  </a:schemeClr>
                </a:solidFill>
              </a:defRPr>
            </a:lvl7pPr>
            <a:lvl8pPr marL="4265667" indent="0">
              <a:buNone/>
              <a:defRPr sz="1867">
                <a:solidFill>
                  <a:schemeClr val="tx1">
                    <a:tint val="75000"/>
                  </a:schemeClr>
                </a:solidFill>
              </a:defRPr>
            </a:lvl8pPr>
            <a:lvl9pPr marL="4875049"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58E6F-1CBE-4C9F-8D7D-CE98275C31F7}"/>
              </a:ext>
            </a:extLst>
          </p:cNvPr>
          <p:cNvSpPr>
            <a:spLocks noGrp="1"/>
          </p:cNvSpPr>
          <p:nvPr>
            <p:ph type="dt" sz="half" idx="10"/>
          </p:nvPr>
        </p:nvSpPr>
        <p:spPr/>
        <p:txBody>
          <a:bodyPr/>
          <a:lstStyle>
            <a:lvl1pPr>
              <a:defRPr/>
            </a:lvl1pPr>
          </a:lstStyle>
          <a:p>
            <a:pPr>
              <a:defRPr/>
            </a:pPr>
            <a:fld id="{67934E7D-CA7E-42C5-852C-569E31864EA7}" type="datetimeFigureOut">
              <a:rPr lang="en-US"/>
              <a:pPr>
                <a:defRPr/>
              </a:pPr>
              <a:t>8/28/2021</a:t>
            </a:fld>
            <a:endParaRPr lang="en-US"/>
          </a:p>
        </p:txBody>
      </p:sp>
      <p:sp>
        <p:nvSpPr>
          <p:cNvPr id="5" name="Footer Placeholder 4">
            <a:extLst>
              <a:ext uri="{FF2B5EF4-FFF2-40B4-BE49-F238E27FC236}">
                <a16:creationId xmlns:a16="http://schemas.microsoft.com/office/drawing/2014/main" id="{43F93E1C-5431-473E-9F23-859005DCCD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F2F072-8604-406B-962A-508554D98C23}"/>
              </a:ext>
            </a:extLst>
          </p:cNvPr>
          <p:cNvSpPr>
            <a:spLocks noGrp="1"/>
          </p:cNvSpPr>
          <p:nvPr>
            <p:ph type="sldNum" sz="quarter" idx="12"/>
          </p:nvPr>
        </p:nvSpPr>
        <p:spPr/>
        <p:txBody>
          <a:bodyPr/>
          <a:lstStyle>
            <a:lvl1pPr>
              <a:defRPr/>
            </a:lvl1pPr>
          </a:lstStyle>
          <a:p>
            <a:pPr>
              <a:defRPr/>
            </a:pPr>
            <a:fld id="{BE2C1235-905A-4D47-9905-9EA332A795DE}" type="slidenum">
              <a:rPr lang="en-US" altLang="en-US"/>
              <a:pPr>
                <a:defRPr/>
              </a:pPr>
              <a:t>‹#›</a:t>
            </a:fld>
            <a:endParaRPr lang="en-US" altLang="en-US"/>
          </a:p>
        </p:txBody>
      </p:sp>
    </p:spTree>
    <p:extLst>
      <p:ext uri="{BB962C8B-B14F-4D97-AF65-F5344CB8AC3E}">
        <p14:creationId xmlns:p14="http://schemas.microsoft.com/office/powerpoint/2010/main" val="3302008491"/>
      </p:ext>
    </p:extLst>
  </p:cSld>
  <p:clrMapOvr>
    <a:masterClrMapping/>
  </p:clrMapOvr>
  <p:transition spd="slow" advClick="0" advTm="1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D81F0A-CA71-42F9-9F1C-1ABBDAE56FA7}"/>
              </a:ext>
            </a:extLst>
          </p:cNvPr>
          <p:cNvSpPr>
            <a:spLocks noGrp="1"/>
          </p:cNvSpPr>
          <p:nvPr>
            <p:ph type="dt" sz="half" idx="10"/>
          </p:nvPr>
        </p:nvSpPr>
        <p:spPr/>
        <p:txBody>
          <a:bodyPr/>
          <a:lstStyle>
            <a:lvl1pPr>
              <a:defRPr/>
            </a:lvl1pPr>
          </a:lstStyle>
          <a:p>
            <a:pPr>
              <a:defRPr/>
            </a:pPr>
            <a:fld id="{5BB516F9-248B-4EBD-AC8F-CFB9D40F96F9}" type="datetimeFigureOut">
              <a:rPr lang="en-US"/>
              <a:pPr>
                <a:defRPr/>
              </a:pPr>
              <a:t>8/28/2021</a:t>
            </a:fld>
            <a:endParaRPr lang="en-US"/>
          </a:p>
        </p:txBody>
      </p:sp>
      <p:sp>
        <p:nvSpPr>
          <p:cNvPr id="6" name="Footer Placeholder 4">
            <a:extLst>
              <a:ext uri="{FF2B5EF4-FFF2-40B4-BE49-F238E27FC236}">
                <a16:creationId xmlns:a16="http://schemas.microsoft.com/office/drawing/2014/main" id="{3BD830D6-D84F-48BE-B639-C9C1568A2D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3C9204-CF83-4093-9E6F-006BCDE91096}"/>
              </a:ext>
            </a:extLst>
          </p:cNvPr>
          <p:cNvSpPr>
            <a:spLocks noGrp="1"/>
          </p:cNvSpPr>
          <p:nvPr>
            <p:ph type="sldNum" sz="quarter" idx="12"/>
          </p:nvPr>
        </p:nvSpPr>
        <p:spPr/>
        <p:txBody>
          <a:bodyPr/>
          <a:lstStyle>
            <a:lvl1pPr>
              <a:defRPr/>
            </a:lvl1pPr>
          </a:lstStyle>
          <a:p>
            <a:pPr>
              <a:defRPr/>
            </a:pPr>
            <a:fld id="{6D6B6ABA-6AC5-482D-9C93-DFFD1E58329A}" type="slidenum">
              <a:rPr lang="en-US" altLang="en-US"/>
              <a:pPr>
                <a:defRPr/>
              </a:pPr>
              <a:t>‹#›</a:t>
            </a:fld>
            <a:endParaRPr lang="en-US" altLang="en-US"/>
          </a:p>
        </p:txBody>
      </p:sp>
    </p:spTree>
    <p:extLst>
      <p:ext uri="{BB962C8B-B14F-4D97-AF65-F5344CB8AC3E}">
        <p14:creationId xmlns:p14="http://schemas.microsoft.com/office/powerpoint/2010/main" val="667109886"/>
      </p:ext>
    </p:extLst>
  </p:cSld>
  <p:clrMapOvr>
    <a:masterClrMapping/>
  </p:clrMapOvr>
  <p:transition spd="slow" advClick="0" advTm="1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4"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19BB26-67AD-4CC0-AF28-832FC94D90F2}"/>
              </a:ext>
            </a:extLst>
          </p:cNvPr>
          <p:cNvSpPr>
            <a:spLocks noGrp="1"/>
          </p:cNvSpPr>
          <p:nvPr>
            <p:ph type="dt" sz="half" idx="10"/>
          </p:nvPr>
        </p:nvSpPr>
        <p:spPr/>
        <p:txBody>
          <a:bodyPr/>
          <a:lstStyle>
            <a:lvl1pPr>
              <a:defRPr/>
            </a:lvl1pPr>
          </a:lstStyle>
          <a:p>
            <a:pPr>
              <a:defRPr/>
            </a:pPr>
            <a:fld id="{5578B2AC-3C9F-475B-8F43-1E01B0686943}" type="datetimeFigureOut">
              <a:rPr lang="en-US"/>
              <a:pPr>
                <a:defRPr/>
              </a:pPr>
              <a:t>8/28/2021</a:t>
            </a:fld>
            <a:endParaRPr lang="en-US"/>
          </a:p>
        </p:txBody>
      </p:sp>
      <p:sp>
        <p:nvSpPr>
          <p:cNvPr id="8" name="Footer Placeholder 4">
            <a:extLst>
              <a:ext uri="{FF2B5EF4-FFF2-40B4-BE49-F238E27FC236}">
                <a16:creationId xmlns:a16="http://schemas.microsoft.com/office/drawing/2014/main" id="{94CCFB2A-2CF1-47BE-839B-E8CE14132C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B57509-62A1-4C9A-A6A1-148C423522BB}"/>
              </a:ext>
            </a:extLst>
          </p:cNvPr>
          <p:cNvSpPr>
            <a:spLocks noGrp="1"/>
          </p:cNvSpPr>
          <p:nvPr>
            <p:ph type="sldNum" sz="quarter" idx="12"/>
          </p:nvPr>
        </p:nvSpPr>
        <p:spPr/>
        <p:txBody>
          <a:bodyPr/>
          <a:lstStyle>
            <a:lvl1pPr>
              <a:defRPr/>
            </a:lvl1pPr>
          </a:lstStyle>
          <a:p>
            <a:pPr>
              <a:defRPr/>
            </a:pPr>
            <a:fld id="{D5378F1B-FE05-49C6-9C20-F24277C9AA1F}" type="slidenum">
              <a:rPr lang="en-US" altLang="en-US"/>
              <a:pPr>
                <a:defRPr/>
              </a:pPr>
              <a:t>‹#›</a:t>
            </a:fld>
            <a:endParaRPr lang="en-US" altLang="en-US"/>
          </a:p>
        </p:txBody>
      </p:sp>
    </p:spTree>
    <p:extLst>
      <p:ext uri="{BB962C8B-B14F-4D97-AF65-F5344CB8AC3E}">
        <p14:creationId xmlns:p14="http://schemas.microsoft.com/office/powerpoint/2010/main" val="3610112221"/>
      </p:ext>
    </p:extLst>
  </p:cSld>
  <p:clrMapOvr>
    <a:masterClrMapping/>
  </p:clrMapOvr>
  <p:transition spd="slow" advClick="0" advTm="1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287A92-A28A-4FF8-A0CF-AB5C618A5E4B}"/>
              </a:ext>
            </a:extLst>
          </p:cNvPr>
          <p:cNvSpPr>
            <a:spLocks noGrp="1"/>
          </p:cNvSpPr>
          <p:nvPr>
            <p:ph type="dt" sz="half" idx="10"/>
          </p:nvPr>
        </p:nvSpPr>
        <p:spPr/>
        <p:txBody>
          <a:bodyPr/>
          <a:lstStyle>
            <a:lvl1pPr>
              <a:defRPr/>
            </a:lvl1pPr>
          </a:lstStyle>
          <a:p>
            <a:pPr>
              <a:defRPr/>
            </a:pPr>
            <a:fld id="{79F48876-65E5-4D92-9429-A8ADA5B3AF08}" type="datetimeFigureOut">
              <a:rPr lang="en-US"/>
              <a:pPr>
                <a:defRPr/>
              </a:pPr>
              <a:t>8/28/2021</a:t>
            </a:fld>
            <a:endParaRPr lang="en-US"/>
          </a:p>
        </p:txBody>
      </p:sp>
      <p:sp>
        <p:nvSpPr>
          <p:cNvPr id="4" name="Footer Placeholder 4">
            <a:extLst>
              <a:ext uri="{FF2B5EF4-FFF2-40B4-BE49-F238E27FC236}">
                <a16:creationId xmlns:a16="http://schemas.microsoft.com/office/drawing/2014/main" id="{DD7B6F6B-5944-400B-B9AC-9A87431578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F728BE7-0FA4-40A1-A6CD-083A047E3534}"/>
              </a:ext>
            </a:extLst>
          </p:cNvPr>
          <p:cNvSpPr>
            <a:spLocks noGrp="1"/>
          </p:cNvSpPr>
          <p:nvPr>
            <p:ph type="sldNum" sz="quarter" idx="12"/>
          </p:nvPr>
        </p:nvSpPr>
        <p:spPr/>
        <p:txBody>
          <a:bodyPr/>
          <a:lstStyle>
            <a:lvl1pPr>
              <a:defRPr/>
            </a:lvl1pPr>
          </a:lstStyle>
          <a:p>
            <a:pPr>
              <a:defRPr/>
            </a:pPr>
            <a:fld id="{5EDD7ED1-66F0-466F-B38C-96F12DF0FF3B}" type="slidenum">
              <a:rPr lang="en-US" altLang="en-US"/>
              <a:pPr>
                <a:defRPr/>
              </a:pPr>
              <a:t>‹#›</a:t>
            </a:fld>
            <a:endParaRPr lang="en-US" altLang="en-US"/>
          </a:p>
        </p:txBody>
      </p:sp>
    </p:spTree>
    <p:extLst>
      <p:ext uri="{BB962C8B-B14F-4D97-AF65-F5344CB8AC3E}">
        <p14:creationId xmlns:p14="http://schemas.microsoft.com/office/powerpoint/2010/main" val="1487705532"/>
      </p:ext>
    </p:extLst>
  </p:cSld>
  <p:clrMapOvr>
    <a:masterClrMapping/>
  </p:clrMapOvr>
  <p:transition spd="slow" advClick="0" advTm="1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D4A645-3C51-4727-AAFB-F99CBC577DEE}"/>
              </a:ext>
            </a:extLst>
          </p:cNvPr>
          <p:cNvSpPr>
            <a:spLocks noGrp="1"/>
          </p:cNvSpPr>
          <p:nvPr>
            <p:ph type="dt" sz="half" idx="10"/>
          </p:nvPr>
        </p:nvSpPr>
        <p:spPr/>
        <p:txBody>
          <a:bodyPr/>
          <a:lstStyle>
            <a:lvl1pPr>
              <a:defRPr/>
            </a:lvl1pPr>
          </a:lstStyle>
          <a:p>
            <a:pPr>
              <a:defRPr/>
            </a:pPr>
            <a:fld id="{4DAB7503-4A14-4245-8DDC-33E2952FD22C}" type="datetimeFigureOut">
              <a:rPr lang="en-US"/>
              <a:pPr>
                <a:defRPr/>
              </a:pPr>
              <a:t>8/28/2021</a:t>
            </a:fld>
            <a:endParaRPr lang="en-US"/>
          </a:p>
        </p:txBody>
      </p:sp>
      <p:sp>
        <p:nvSpPr>
          <p:cNvPr id="3" name="Footer Placeholder 4">
            <a:extLst>
              <a:ext uri="{FF2B5EF4-FFF2-40B4-BE49-F238E27FC236}">
                <a16:creationId xmlns:a16="http://schemas.microsoft.com/office/drawing/2014/main" id="{E1F1E5C4-1FCD-4B60-945E-FFE7BEECAA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81D470-7F4E-411A-BA8B-DC7CABD59BD1}"/>
              </a:ext>
            </a:extLst>
          </p:cNvPr>
          <p:cNvSpPr>
            <a:spLocks noGrp="1"/>
          </p:cNvSpPr>
          <p:nvPr>
            <p:ph type="sldNum" sz="quarter" idx="12"/>
          </p:nvPr>
        </p:nvSpPr>
        <p:spPr/>
        <p:txBody>
          <a:bodyPr/>
          <a:lstStyle>
            <a:lvl1pPr>
              <a:defRPr/>
            </a:lvl1pPr>
          </a:lstStyle>
          <a:p>
            <a:pPr>
              <a:defRPr/>
            </a:pPr>
            <a:fld id="{096D27BF-6527-420E-BFBE-259383C1F9A3}" type="slidenum">
              <a:rPr lang="en-US" altLang="en-US"/>
              <a:pPr>
                <a:defRPr/>
              </a:pPr>
              <a:t>‹#›</a:t>
            </a:fld>
            <a:endParaRPr lang="en-US" altLang="en-US"/>
          </a:p>
        </p:txBody>
      </p:sp>
    </p:spTree>
    <p:extLst>
      <p:ext uri="{BB962C8B-B14F-4D97-AF65-F5344CB8AC3E}">
        <p14:creationId xmlns:p14="http://schemas.microsoft.com/office/powerpoint/2010/main" val="1380249687"/>
      </p:ext>
    </p:extLst>
  </p:cSld>
  <p:clrMapOvr>
    <a:masterClrMapping/>
  </p:clrMapOvr>
  <p:transition spd="slow" advClick="0" advTm="1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4"/>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6730DC61-2D6D-4EB6-9531-AB8FC0859006}"/>
              </a:ext>
            </a:extLst>
          </p:cNvPr>
          <p:cNvSpPr>
            <a:spLocks noGrp="1"/>
          </p:cNvSpPr>
          <p:nvPr>
            <p:ph type="dt" sz="half" idx="10"/>
          </p:nvPr>
        </p:nvSpPr>
        <p:spPr/>
        <p:txBody>
          <a:bodyPr/>
          <a:lstStyle>
            <a:lvl1pPr>
              <a:defRPr/>
            </a:lvl1pPr>
          </a:lstStyle>
          <a:p>
            <a:pPr>
              <a:defRPr/>
            </a:pPr>
            <a:fld id="{E08B686F-2B83-44B9-A16C-7DE16F9A5333}" type="datetimeFigureOut">
              <a:rPr lang="en-US"/>
              <a:pPr>
                <a:defRPr/>
              </a:pPr>
              <a:t>8/28/2021</a:t>
            </a:fld>
            <a:endParaRPr lang="en-US"/>
          </a:p>
        </p:txBody>
      </p:sp>
      <p:sp>
        <p:nvSpPr>
          <p:cNvPr id="6" name="Footer Placeholder 4">
            <a:extLst>
              <a:ext uri="{FF2B5EF4-FFF2-40B4-BE49-F238E27FC236}">
                <a16:creationId xmlns:a16="http://schemas.microsoft.com/office/drawing/2014/main" id="{7DA84168-168B-4D10-8CF8-352116680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262E1E-7CAF-4627-8A3A-8A3E0DB1EC85}"/>
              </a:ext>
            </a:extLst>
          </p:cNvPr>
          <p:cNvSpPr>
            <a:spLocks noGrp="1"/>
          </p:cNvSpPr>
          <p:nvPr>
            <p:ph type="sldNum" sz="quarter" idx="12"/>
          </p:nvPr>
        </p:nvSpPr>
        <p:spPr/>
        <p:txBody>
          <a:bodyPr/>
          <a:lstStyle>
            <a:lvl1pPr>
              <a:defRPr/>
            </a:lvl1pPr>
          </a:lstStyle>
          <a:p>
            <a:pPr>
              <a:defRPr/>
            </a:pPr>
            <a:fld id="{8A6B6CCF-EDDA-47C0-816E-4310D8C52CF6}" type="slidenum">
              <a:rPr lang="en-US" altLang="en-US"/>
              <a:pPr>
                <a:defRPr/>
              </a:pPr>
              <a:t>‹#›</a:t>
            </a:fld>
            <a:endParaRPr lang="en-US" altLang="en-US"/>
          </a:p>
        </p:txBody>
      </p:sp>
    </p:spTree>
    <p:extLst>
      <p:ext uri="{BB962C8B-B14F-4D97-AF65-F5344CB8AC3E}">
        <p14:creationId xmlns:p14="http://schemas.microsoft.com/office/powerpoint/2010/main" val="2797320057"/>
      </p:ext>
    </p:extLst>
  </p:cSld>
  <p:clrMapOvr>
    <a:masterClrMapping/>
  </p:clrMapOvr>
  <p:transition spd="slow" advClick="0"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63D130-352E-40F5-B517-DE780F73DA8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C473-6572-4974-BB5F-19773A809D0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6"/>
            </a:lvl1pPr>
            <a:lvl2pPr marL="609382" indent="0">
              <a:buNone/>
              <a:defRPr sz="3733"/>
            </a:lvl2pPr>
            <a:lvl3pPr marL="1218764" indent="0">
              <a:buNone/>
              <a:defRPr sz="3200"/>
            </a:lvl3pPr>
            <a:lvl4pPr marL="1828145" indent="0">
              <a:buNone/>
              <a:defRPr sz="2666"/>
            </a:lvl4pPr>
            <a:lvl5pPr marL="2437524" indent="0">
              <a:buNone/>
              <a:defRPr sz="2666"/>
            </a:lvl5pPr>
            <a:lvl6pPr marL="3046906" indent="0">
              <a:buNone/>
              <a:defRPr sz="2666"/>
            </a:lvl6pPr>
            <a:lvl7pPr marL="3656287" indent="0">
              <a:buNone/>
              <a:defRPr sz="2666"/>
            </a:lvl7pPr>
            <a:lvl8pPr marL="4265667" indent="0">
              <a:buNone/>
              <a:defRPr sz="2666"/>
            </a:lvl8pPr>
            <a:lvl9pPr marL="4875049" indent="0">
              <a:buNone/>
              <a:defRPr sz="2666"/>
            </a:lvl9pPr>
          </a:lstStyle>
          <a:p>
            <a:pPr lvl="0"/>
            <a:endParaRPr lang="en-US" noProof="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0287A75-1791-48C3-AE83-901AE35A39BE}"/>
              </a:ext>
            </a:extLst>
          </p:cNvPr>
          <p:cNvSpPr>
            <a:spLocks noGrp="1"/>
          </p:cNvSpPr>
          <p:nvPr>
            <p:ph type="dt" sz="half" idx="10"/>
          </p:nvPr>
        </p:nvSpPr>
        <p:spPr/>
        <p:txBody>
          <a:bodyPr/>
          <a:lstStyle>
            <a:lvl1pPr>
              <a:defRPr/>
            </a:lvl1pPr>
          </a:lstStyle>
          <a:p>
            <a:pPr>
              <a:defRPr/>
            </a:pPr>
            <a:fld id="{6E2480C3-BF84-4F0D-960F-8D640EFB5646}" type="datetimeFigureOut">
              <a:rPr lang="en-US"/>
              <a:pPr>
                <a:defRPr/>
              </a:pPr>
              <a:t>8/28/2021</a:t>
            </a:fld>
            <a:endParaRPr lang="en-US"/>
          </a:p>
        </p:txBody>
      </p:sp>
      <p:sp>
        <p:nvSpPr>
          <p:cNvPr id="6" name="Footer Placeholder 4">
            <a:extLst>
              <a:ext uri="{FF2B5EF4-FFF2-40B4-BE49-F238E27FC236}">
                <a16:creationId xmlns:a16="http://schemas.microsoft.com/office/drawing/2014/main" id="{88CFD89C-409E-4587-B24B-CB6BE34DD0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F1AF33-D044-4A24-ACF3-BBA966DDCA26}"/>
              </a:ext>
            </a:extLst>
          </p:cNvPr>
          <p:cNvSpPr>
            <a:spLocks noGrp="1"/>
          </p:cNvSpPr>
          <p:nvPr>
            <p:ph type="sldNum" sz="quarter" idx="12"/>
          </p:nvPr>
        </p:nvSpPr>
        <p:spPr/>
        <p:txBody>
          <a:bodyPr/>
          <a:lstStyle>
            <a:lvl1pPr>
              <a:defRPr/>
            </a:lvl1pPr>
          </a:lstStyle>
          <a:p>
            <a:pPr>
              <a:defRPr/>
            </a:pPr>
            <a:fld id="{B9895700-BD73-47D6-B85A-548A3B705408}" type="slidenum">
              <a:rPr lang="en-US" altLang="en-US"/>
              <a:pPr>
                <a:defRPr/>
              </a:pPr>
              <a:t>‹#›</a:t>
            </a:fld>
            <a:endParaRPr lang="en-US" altLang="en-US"/>
          </a:p>
        </p:txBody>
      </p:sp>
    </p:spTree>
    <p:extLst>
      <p:ext uri="{BB962C8B-B14F-4D97-AF65-F5344CB8AC3E}">
        <p14:creationId xmlns:p14="http://schemas.microsoft.com/office/powerpoint/2010/main" val="2482560866"/>
      </p:ext>
    </p:extLst>
  </p:cSld>
  <p:clrMapOvr>
    <a:masterClrMapping/>
  </p:clrMapOvr>
  <p:transition spd="slow" advClick="0" advTm="1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642C4-CFDB-4B0E-A972-F66C86402D74}"/>
              </a:ext>
            </a:extLst>
          </p:cNvPr>
          <p:cNvSpPr>
            <a:spLocks noGrp="1"/>
          </p:cNvSpPr>
          <p:nvPr>
            <p:ph type="dt" sz="half" idx="10"/>
          </p:nvPr>
        </p:nvSpPr>
        <p:spPr/>
        <p:txBody>
          <a:bodyPr/>
          <a:lstStyle>
            <a:lvl1pPr>
              <a:defRPr/>
            </a:lvl1pPr>
          </a:lstStyle>
          <a:p>
            <a:pPr>
              <a:defRPr/>
            </a:pPr>
            <a:fld id="{79ABE8C9-95D2-499E-AEDA-08E598573B2E}" type="datetimeFigureOut">
              <a:rPr lang="en-US"/>
              <a:pPr>
                <a:defRPr/>
              </a:pPr>
              <a:t>8/28/2021</a:t>
            </a:fld>
            <a:endParaRPr lang="en-US"/>
          </a:p>
        </p:txBody>
      </p:sp>
      <p:sp>
        <p:nvSpPr>
          <p:cNvPr id="5" name="Footer Placeholder 4">
            <a:extLst>
              <a:ext uri="{FF2B5EF4-FFF2-40B4-BE49-F238E27FC236}">
                <a16:creationId xmlns:a16="http://schemas.microsoft.com/office/drawing/2014/main" id="{FA1EF4AC-46A7-4EED-A028-821983EFB8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36000A-9965-497D-B406-1E3D5EE76280}"/>
              </a:ext>
            </a:extLst>
          </p:cNvPr>
          <p:cNvSpPr>
            <a:spLocks noGrp="1"/>
          </p:cNvSpPr>
          <p:nvPr>
            <p:ph type="sldNum" sz="quarter" idx="12"/>
          </p:nvPr>
        </p:nvSpPr>
        <p:spPr/>
        <p:txBody>
          <a:bodyPr/>
          <a:lstStyle>
            <a:lvl1pPr>
              <a:defRPr/>
            </a:lvl1pPr>
          </a:lstStyle>
          <a:p>
            <a:pPr>
              <a:defRPr/>
            </a:pPr>
            <a:fld id="{B0D65D17-6543-4251-9779-7BCE71D67EC1}" type="slidenum">
              <a:rPr lang="en-US" altLang="en-US"/>
              <a:pPr>
                <a:defRPr/>
              </a:pPr>
              <a:t>‹#›</a:t>
            </a:fld>
            <a:endParaRPr lang="en-US" altLang="en-US"/>
          </a:p>
        </p:txBody>
      </p:sp>
    </p:spTree>
    <p:extLst>
      <p:ext uri="{BB962C8B-B14F-4D97-AF65-F5344CB8AC3E}">
        <p14:creationId xmlns:p14="http://schemas.microsoft.com/office/powerpoint/2010/main" val="1171642149"/>
      </p:ext>
    </p:extLst>
  </p:cSld>
  <p:clrMapOvr>
    <a:masterClrMapping/>
  </p:clrMapOvr>
  <p:transition spd="slow" advClick="0" advTm="1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F1F9-64D5-4B3C-BCCB-A50229E77401}"/>
              </a:ext>
            </a:extLst>
          </p:cNvPr>
          <p:cNvSpPr>
            <a:spLocks noGrp="1"/>
          </p:cNvSpPr>
          <p:nvPr>
            <p:ph type="dt" sz="half" idx="10"/>
          </p:nvPr>
        </p:nvSpPr>
        <p:spPr/>
        <p:txBody>
          <a:bodyPr/>
          <a:lstStyle>
            <a:lvl1pPr>
              <a:defRPr/>
            </a:lvl1pPr>
          </a:lstStyle>
          <a:p>
            <a:pPr>
              <a:defRPr/>
            </a:pPr>
            <a:fld id="{636BE8D6-FB3F-4BDC-9CFD-D7D933B7703D}" type="datetimeFigureOut">
              <a:rPr lang="en-US"/>
              <a:pPr>
                <a:defRPr/>
              </a:pPr>
              <a:t>8/28/2021</a:t>
            </a:fld>
            <a:endParaRPr lang="en-US"/>
          </a:p>
        </p:txBody>
      </p:sp>
      <p:sp>
        <p:nvSpPr>
          <p:cNvPr id="5" name="Footer Placeholder 4">
            <a:extLst>
              <a:ext uri="{FF2B5EF4-FFF2-40B4-BE49-F238E27FC236}">
                <a16:creationId xmlns:a16="http://schemas.microsoft.com/office/drawing/2014/main" id="{0AF42E41-308D-40E8-A791-7A60999E27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ABD47-EFF2-4E3B-B385-8B1EE77979E6}"/>
              </a:ext>
            </a:extLst>
          </p:cNvPr>
          <p:cNvSpPr>
            <a:spLocks noGrp="1"/>
          </p:cNvSpPr>
          <p:nvPr>
            <p:ph type="sldNum" sz="quarter" idx="12"/>
          </p:nvPr>
        </p:nvSpPr>
        <p:spPr/>
        <p:txBody>
          <a:bodyPr/>
          <a:lstStyle>
            <a:lvl1pPr>
              <a:defRPr/>
            </a:lvl1pPr>
          </a:lstStyle>
          <a:p>
            <a:pPr>
              <a:defRPr/>
            </a:pPr>
            <a:fld id="{9920A1FF-7D6C-43AF-96DC-E4018D98F64D}" type="slidenum">
              <a:rPr lang="en-US" altLang="en-US"/>
              <a:pPr>
                <a:defRPr/>
              </a:pPr>
              <a:t>‹#›</a:t>
            </a:fld>
            <a:endParaRPr lang="en-US" altLang="en-US"/>
          </a:p>
        </p:txBody>
      </p:sp>
    </p:spTree>
    <p:extLst>
      <p:ext uri="{BB962C8B-B14F-4D97-AF65-F5344CB8AC3E}">
        <p14:creationId xmlns:p14="http://schemas.microsoft.com/office/powerpoint/2010/main" val="2638023833"/>
      </p:ext>
    </p:extLst>
  </p:cSld>
  <p:clrMapOvr>
    <a:masterClrMapping/>
  </p:clrMapOvr>
  <p:transition spd="slow" advClick="0" advTm="1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E63D130-352E-40F5-B517-DE780F73DA8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C473-6572-4974-BB5F-19773A809D0D}"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63D130-352E-40F5-B517-DE780F73DA89}"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C473-6572-4974-BB5F-19773A809D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E63D130-352E-40F5-B517-DE780F73DA89}" type="datetimeFigureOut">
              <a:rPr lang="en-US" smtClean="0"/>
              <a:pPr/>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FC473-6572-4974-BB5F-19773A809D0D}"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AE63D130-352E-40F5-B517-DE780F73DA89}" type="datetimeFigureOut">
              <a:rPr lang="en-US" smtClean="0"/>
              <a:pPr/>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FC473-6572-4974-BB5F-19773A809D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3D130-352E-40F5-B517-DE780F73DA89}" type="datetimeFigureOut">
              <a:rPr lang="en-US" smtClean="0"/>
              <a:pPr/>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FC473-6572-4974-BB5F-19773A809D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63D130-352E-40F5-B517-DE780F73DA89}"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C473-6572-4974-BB5F-19773A809D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AE63D130-352E-40F5-B517-DE780F73DA89}" type="datetimeFigureOut">
              <a:rPr lang="en-US" smtClean="0"/>
              <a:pPr/>
              <a:t>8/28/2021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76FFC473-6572-4974-BB5F-19773A809D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AE63D130-352E-40F5-B517-DE780F73DA89}" type="datetimeFigureOut">
              <a:rPr lang="en-US" smtClean="0"/>
              <a:pPr/>
              <a:t>8/28/2021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76FFC473-6572-4974-BB5F-19773A809D0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BD8E2A9-87B2-4348-8691-A5277C9BF07A}"/>
              </a:ext>
            </a:extLst>
          </p:cNvPr>
          <p:cNvSpPr>
            <a:spLocks noGrp="1" noChangeArrowheads="1"/>
          </p:cNvSpPr>
          <p:nvPr>
            <p:ph type="title"/>
          </p:nvPr>
        </p:nvSpPr>
        <p:spPr bwMode="auto">
          <a:xfrm>
            <a:off x="609352" y="275346"/>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D08184AE-EA10-4F63-8AC1-A6E3AE2596A2}"/>
              </a:ext>
            </a:extLst>
          </p:cNvPr>
          <p:cNvSpPr>
            <a:spLocks noGrp="1" noChangeArrowheads="1"/>
          </p:cNvSpPr>
          <p:nvPr>
            <p:ph type="body" idx="1"/>
          </p:nvPr>
        </p:nvSpPr>
        <p:spPr bwMode="auto">
          <a:xfrm>
            <a:off x="609352" y="1599980"/>
            <a:ext cx="10973296" cy="45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D5D59F-E49C-4E11-850A-C65D1D2E9D1D}"/>
              </a:ext>
            </a:extLst>
          </p:cNvPr>
          <p:cNvSpPr>
            <a:spLocks noGrp="1"/>
          </p:cNvSpPr>
          <p:nvPr>
            <p:ph type="dt" sz="half" idx="2"/>
          </p:nvPr>
        </p:nvSpPr>
        <p:spPr>
          <a:xfrm>
            <a:off x="609353" y="6356095"/>
            <a:ext cx="2845020" cy="366300"/>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600">
                <a:solidFill>
                  <a:srgbClr val="898989"/>
                </a:solidFill>
                <a:latin typeface="+mn-lt"/>
              </a:defRPr>
            </a:lvl1pPr>
          </a:lstStyle>
          <a:p>
            <a:pPr>
              <a:defRPr/>
            </a:pPr>
            <a:fld id="{51CCDB6B-B800-4CE3-BAA7-403A5A35BB97}" type="datetimeFigureOut">
              <a:rPr lang="en-US"/>
              <a:pPr>
                <a:defRPr/>
              </a:pPr>
              <a:t>8/28/2021</a:t>
            </a:fld>
            <a:endParaRPr lang="en-US"/>
          </a:p>
        </p:txBody>
      </p:sp>
      <p:sp>
        <p:nvSpPr>
          <p:cNvPr id="5" name="Footer Placeholder 4">
            <a:extLst>
              <a:ext uri="{FF2B5EF4-FFF2-40B4-BE49-F238E27FC236}">
                <a16:creationId xmlns:a16="http://schemas.microsoft.com/office/drawing/2014/main" id="{92ED4D6D-4D8B-4EE4-A15F-2BC85A167A2A}"/>
              </a:ext>
            </a:extLst>
          </p:cNvPr>
          <p:cNvSpPr>
            <a:spLocks noGrp="1"/>
          </p:cNvSpPr>
          <p:nvPr>
            <p:ph type="ftr" sz="quarter" idx="3"/>
          </p:nvPr>
        </p:nvSpPr>
        <p:spPr>
          <a:xfrm>
            <a:off x="4165421" y="6356095"/>
            <a:ext cx="3861158" cy="36630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2B472E5C-4289-4D59-A1D8-B583A26B13B9}"/>
              </a:ext>
            </a:extLst>
          </p:cNvPr>
          <p:cNvSpPr>
            <a:spLocks noGrp="1"/>
          </p:cNvSpPr>
          <p:nvPr>
            <p:ph type="sldNum" sz="quarter" idx="4"/>
          </p:nvPr>
        </p:nvSpPr>
        <p:spPr>
          <a:xfrm>
            <a:off x="8737627" y="6356095"/>
            <a:ext cx="2845021" cy="366300"/>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600">
                <a:solidFill>
                  <a:srgbClr val="898989"/>
                </a:solidFill>
                <a:latin typeface="+mn-lt"/>
              </a:defRPr>
            </a:lvl1pPr>
          </a:lstStyle>
          <a:p>
            <a:pPr>
              <a:defRPr/>
            </a:pPr>
            <a:fld id="{B86ADA18-541A-4702-8F7F-D0D5784B77DE}" type="slidenum">
              <a:rPr lang="en-US" altLang="en-US"/>
              <a:pPr>
                <a:defRPr/>
              </a:pPr>
              <a:t>‹#›</a:t>
            </a:fld>
            <a:endParaRPr lang="en-US" altLang="en-US"/>
          </a:p>
        </p:txBody>
      </p:sp>
    </p:spTree>
    <p:extLst>
      <p:ext uri="{BB962C8B-B14F-4D97-AF65-F5344CB8AC3E}">
        <p14:creationId xmlns:p14="http://schemas.microsoft.com/office/powerpoint/2010/main" val="188425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2000">
    <p:fade/>
  </p:transition>
  <p:txStyles>
    <p:titleStyle>
      <a:lvl1pPr algn="ctr" defTabSz="601062" rtl="0" eaLnBrk="0" fontAlgn="base" hangingPunct="0">
        <a:spcBef>
          <a:spcPct val="0"/>
        </a:spcBef>
        <a:spcAft>
          <a:spcPct val="0"/>
        </a:spcAft>
        <a:defRPr sz="5416" kern="1200">
          <a:solidFill>
            <a:schemeClr val="tx1"/>
          </a:solidFill>
          <a:latin typeface="+mj-lt"/>
          <a:ea typeface="MS PGothic" pitchFamily="34" charset="-128"/>
          <a:cs typeface="+mj-cs"/>
        </a:defRPr>
      </a:lvl1pPr>
      <a:lvl2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2pPr>
      <a:lvl3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3pPr>
      <a:lvl4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4pPr>
      <a:lvl5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5pPr>
      <a:lvl6pPr marL="609382" algn="ctr" defTabSz="609382" rtl="0" fontAlgn="base">
        <a:spcBef>
          <a:spcPct val="0"/>
        </a:spcBef>
        <a:spcAft>
          <a:spcPct val="0"/>
        </a:spcAft>
        <a:defRPr sz="5866">
          <a:solidFill>
            <a:schemeClr val="tx1"/>
          </a:solidFill>
          <a:latin typeface="Calibri" pitchFamily="34" charset="0"/>
          <a:ea typeface="MS PGothic" pitchFamily="34" charset="-128"/>
        </a:defRPr>
      </a:lvl6pPr>
      <a:lvl7pPr marL="1218764" algn="ctr" defTabSz="609382" rtl="0" fontAlgn="base">
        <a:spcBef>
          <a:spcPct val="0"/>
        </a:spcBef>
        <a:spcAft>
          <a:spcPct val="0"/>
        </a:spcAft>
        <a:defRPr sz="5866">
          <a:solidFill>
            <a:schemeClr val="tx1"/>
          </a:solidFill>
          <a:latin typeface="Calibri" pitchFamily="34" charset="0"/>
          <a:ea typeface="MS PGothic" pitchFamily="34" charset="-128"/>
        </a:defRPr>
      </a:lvl7pPr>
      <a:lvl8pPr marL="1828145" algn="ctr" defTabSz="609382" rtl="0" fontAlgn="base">
        <a:spcBef>
          <a:spcPct val="0"/>
        </a:spcBef>
        <a:spcAft>
          <a:spcPct val="0"/>
        </a:spcAft>
        <a:defRPr sz="5866">
          <a:solidFill>
            <a:schemeClr val="tx1"/>
          </a:solidFill>
          <a:latin typeface="Calibri" pitchFamily="34" charset="0"/>
          <a:ea typeface="MS PGothic" pitchFamily="34" charset="-128"/>
        </a:defRPr>
      </a:lvl8pPr>
      <a:lvl9pPr marL="2437524" algn="ctr" defTabSz="609382" rtl="0" fontAlgn="base">
        <a:spcBef>
          <a:spcPct val="0"/>
        </a:spcBef>
        <a:spcAft>
          <a:spcPct val="0"/>
        </a:spcAft>
        <a:defRPr sz="5866">
          <a:solidFill>
            <a:schemeClr val="tx1"/>
          </a:solidFill>
          <a:latin typeface="Calibri" pitchFamily="34" charset="0"/>
          <a:ea typeface="MS PGothic" pitchFamily="34" charset="-128"/>
        </a:defRPr>
      </a:lvl9pPr>
    </p:titleStyle>
    <p:bodyStyle>
      <a:lvl1pPr marL="448109" indent="-448109" algn="l" defTabSz="601062" rtl="0" eaLnBrk="0" fontAlgn="base" hangingPunct="0">
        <a:spcBef>
          <a:spcPct val="20000"/>
        </a:spcBef>
        <a:spcAft>
          <a:spcPct val="0"/>
        </a:spcAft>
        <a:buFont typeface="Arial" panose="020B0604020202020204" pitchFamily="34" charset="0"/>
        <a:buChar char="•"/>
        <a:defRPr sz="3854" kern="1200">
          <a:solidFill>
            <a:schemeClr val="tx1"/>
          </a:solidFill>
          <a:latin typeface="+mn-lt"/>
          <a:ea typeface="MS PGothic" pitchFamily="34" charset="-128"/>
          <a:cs typeface="+mn-cs"/>
        </a:defRPr>
      </a:lvl1pPr>
      <a:lvl2pPr marL="981376" indent="-372047" algn="l" defTabSz="601062" rtl="0" eaLnBrk="0" fontAlgn="base" hangingPunct="0">
        <a:spcBef>
          <a:spcPct val="20000"/>
        </a:spcBef>
        <a:spcAft>
          <a:spcPct val="0"/>
        </a:spcAft>
        <a:buFont typeface="Arial" panose="020B0604020202020204" pitchFamily="34" charset="0"/>
        <a:buChar char="–"/>
        <a:defRPr sz="3437" kern="1200">
          <a:solidFill>
            <a:schemeClr val="tx1"/>
          </a:solidFill>
          <a:latin typeface="+mn-lt"/>
          <a:ea typeface="MS PGothic" pitchFamily="34" charset="-128"/>
          <a:cs typeface="+mn-cs"/>
        </a:defRPr>
      </a:lvl2pPr>
      <a:lvl3pPr marL="1514643" indent="-295984" algn="l" defTabSz="601062" rtl="0" eaLnBrk="0" fontAlgn="base" hangingPunct="0">
        <a:spcBef>
          <a:spcPct val="20000"/>
        </a:spcBef>
        <a:spcAft>
          <a:spcPct val="0"/>
        </a:spcAft>
        <a:buFont typeface="Arial" panose="020B0604020202020204" pitchFamily="34" charset="0"/>
        <a:buChar char="•"/>
        <a:defRPr sz="3021" kern="1200">
          <a:solidFill>
            <a:schemeClr val="tx1"/>
          </a:solidFill>
          <a:latin typeface="+mn-lt"/>
          <a:ea typeface="MS PGothic" pitchFamily="34" charset="-128"/>
          <a:cs typeface="+mn-cs"/>
        </a:defRPr>
      </a:lvl3pPr>
      <a:lvl4pPr marL="212479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73412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3351596" indent="-304689" algn="l" defTabSz="609382" rtl="0" eaLnBrk="1" latinLnBrk="0" hangingPunct="1">
        <a:spcBef>
          <a:spcPct val="20000"/>
        </a:spcBef>
        <a:buFont typeface="Arial"/>
        <a:buChar char="•"/>
        <a:defRPr sz="2666" kern="1200">
          <a:solidFill>
            <a:schemeClr val="tx1"/>
          </a:solidFill>
          <a:latin typeface="+mn-lt"/>
          <a:ea typeface="+mn-ea"/>
          <a:cs typeface="+mn-cs"/>
        </a:defRPr>
      </a:lvl6pPr>
      <a:lvl7pPr marL="3960978" indent="-304689" algn="l" defTabSz="609382" rtl="0" eaLnBrk="1" latinLnBrk="0" hangingPunct="1">
        <a:spcBef>
          <a:spcPct val="20000"/>
        </a:spcBef>
        <a:buFont typeface="Arial"/>
        <a:buChar char="•"/>
        <a:defRPr sz="2666" kern="1200">
          <a:solidFill>
            <a:schemeClr val="tx1"/>
          </a:solidFill>
          <a:latin typeface="+mn-lt"/>
          <a:ea typeface="+mn-ea"/>
          <a:cs typeface="+mn-cs"/>
        </a:defRPr>
      </a:lvl7pPr>
      <a:lvl8pPr marL="4570359" indent="-304689" algn="l" defTabSz="609382" rtl="0" eaLnBrk="1" latinLnBrk="0" hangingPunct="1">
        <a:spcBef>
          <a:spcPct val="20000"/>
        </a:spcBef>
        <a:buFont typeface="Arial"/>
        <a:buChar char="•"/>
        <a:defRPr sz="2666" kern="1200">
          <a:solidFill>
            <a:schemeClr val="tx1"/>
          </a:solidFill>
          <a:latin typeface="+mn-lt"/>
          <a:ea typeface="+mn-ea"/>
          <a:cs typeface="+mn-cs"/>
        </a:defRPr>
      </a:lvl8pPr>
      <a:lvl9pPr marL="5179741" indent="-304689" algn="l" defTabSz="609382"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2" rtl="0" eaLnBrk="1" latinLnBrk="0" hangingPunct="1">
        <a:defRPr sz="2400" kern="1200">
          <a:solidFill>
            <a:schemeClr val="tx1"/>
          </a:solidFill>
          <a:latin typeface="+mn-lt"/>
          <a:ea typeface="+mn-ea"/>
          <a:cs typeface="+mn-cs"/>
        </a:defRPr>
      </a:lvl1pPr>
      <a:lvl2pPr marL="609382" algn="l" defTabSz="609382" rtl="0" eaLnBrk="1" latinLnBrk="0" hangingPunct="1">
        <a:defRPr sz="2400" kern="1200">
          <a:solidFill>
            <a:schemeClr val="tx1"/>
          </a:solidFill>
          <a:latin typeface="+mn-lt"/>
          <a:ea typeface="+mn-ea"/>
          <a:cs typeface="+mn-cs"/>
        </a:defRPr>
      </a:lvl2pPr>
      <a:lvl3pPr marL="1218764" algn="l" defTabSz="609382" rtl="0" eaLnBrk="1" latinLnBrk="0" hangingPunct="1">
        <a:defRPr sz="2400" kern="1200">
          <a:solidFill>
            <a:schemeClr val="tx1"/>
          </a:solidFill>
          <a:latin typeface="+mn-lt"/>
          <a:ea typeface="+mn-ea"/>
          <a:cs typeface="+mn-cs"/>
        </a:defRPr>
      </a:lvl3pPr>
      <a:lvl4pPr marL="1828145" algn="l" defTabSz="609382" rtl="0" eaLnBrk="1" latinLnBrk="0" hangingPunct="1">
        <a:defRPr sz="2400" kern="1200">
          <a:solidFill>
            <a:schemeClr val="tx1"/>
          </a:solidFill>
          <a:latin typeface="+mn-lt"/>
          <a:ea typeface="+mn-ea"/>
          <a:cs typeface="+mn-cs"/>
        </a:defRPr>
      </a:lvl4pPr>
      <a:lvl5pPr marL="2437524" algn="l" defTabSz="609382" rtl="0" eaLnBrk="1" latinLnBrk="0" hangingPunct="1">
        <a:defRPr sz="2400" kern="1200">
          <a:solidFill>
            <a:schemeClr val="tx1"/>
          </a:solidFill>
          <a:latin typeface="+mn-lt"/>
          <a:ea typeface="+mn-ea"/>
          <a:cs typeface="+mn-cs"/>
        </a:defRPr>
      </a:lvl5pPr>
      <a:lvl6pPr marL="3046906" algn="l" defTabSz="609382" rtl="0" eaLnBrk="1" latinLnBrk="0" hangingPunct="1">
        <a:defRPr sz="2400" kern="1200">
          <a:solidFill>
            <a:schemeClr val="tx1"/>
          </a:solidFill>
          <a:latin typeface="+mn-lt"/>
          <a:ea typeface="+mn-ea"/>
          <a:cs typeface="+mn-cs"/>
        </a:defRPr>
      </a:lvl6pPr>
      <a:lvl7pPr marL="3656287" algn="l" defTabSz="609382" rtl="0" eaLnBrk="1" latinLnBrk="0" hangingPunct="1">
        <a:defRPr sz="2400" kern="1200">
          <a:solidFill>
            <a:schemeClr val="tx1"/>
          </a:solidFill>
          <a:latin typeface="+mn-lt"/>
          <a:ea typeface="+mn-ea"/>
          <a:cs typeface="+mn-cs"/>
        </a:defRPr>
      </a:lvl7pPr>
      <a:lvl8pPr marL="4265667" algn="l" defTabSz="609382" rtl="0" eaLnBrk="1" latinLnBrk="0" hangingPunct="1">
        <a:defRPr sz="2400" kern="1200">
          <a:solidFill>
            <a:schemeClr val="tx1"/>
          </a:solidFill>
          <a:latin typeface="+mn-lt"/>
          <a:ea typeface="+mn-ea"/>
          <a:cs typeface="+mn-cs"/>
        </a:defRPr>
      </a:lvl8pPr>
      <a:lvl9pPr marL="4875049" algn="l" defTabSz="60938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2" descr="Logo, company name&#10;&#10;Description automatically generated">
            <a:extLst>
              <a:ext uri="{FF2B5EF4-FFF2-40B4-BE49-F238E27FC236}">
                <a16:creationId xmlns:a16="http://schemas.microsoft.com/office/drawing/2014/main" id="{8CEA7FC6-81EE-4FE7-8B0C-475FC532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59" y="259"/>
            <a:ext cx="6857483" cy="68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7049A7-58ED-49E0-BEE8-5207B7F74FB6}"/>
              </a:ext>
            </a:extLst>
          </p:cNvPr>
          <p:cNvSpPr txBox="1"/>
          <p:nvPr/>
        </p:nvSpPr>
        <p:spPr>
          <a:xfrm>
            <a:off x="2667259" y="4953000"/>
            <a:ext cx="68574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1C037"/>
                </a:solidFill>
                <a:effectLst/>
                <a:uLnTx/>
                <a:uFillTx/>
                <a:latin typeface="Bookman Old Style" panose="02050604050505020204" pitchFamily="18" charset="0"/>
                <a:ea typeface="+mn-ea"/>
                <a:cs typeface="+mn-cs"/>
              </a:rPr>
              <a:t>GRADES  K-5</a:t>
            </a:r>
          </a:p>
        </p:txBody>
      </p:sp>
    </p:spTree>
  </p:cSld>
  <p:clrMapOvr>
    <a:masterClrMapping/>
  </p:clrMapOvr>
  <p:transition spd="slow" advClick="0" advTm="12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10363200" cy="914400"/>
          </a:xfrm>
        </p:spPr>
        <p:txBody>
          <a:bodyPr/>
          <a:lstStyle/>
          <a:p>
            <a:r>
              <a:rPr lang="en-US" sz="4800" dirty="0">
                <a:solidFill>
                  <a:srgbClr val="FD0002"/>
                </a:solidFill>
              </a:rPr>
              <a:t>1 John 4:13-16</a:t>
            </a:r>
          </a:p>
        </p:txBody>
      </p:sp>
      <p:sp>
        <p:nvSpPr>
          <p:cNvPr id="3" name="Content Placeholder 2"/>
          <p:cNvSpPr>
            <a:spLocks noGrp="1"/>
          </p:cNvSpPr>
          <p:nvPr>
            <p:ph idx="1"/>
          </p:nvPr>
        </p:nvSpPr>
        <p:spPr>
          <a:xfrm>
            <a:off x="838200" y="914400"/>
            <a:ext cx="10363200" cy="5029200"/>
          </a:xfrm>
        </p:spPr>
        <p:txBody>
          <a:bodyPr>
            <a:noAutofit/>
          </a:bodyPr>
          <a:lstStyle/>
          <a:p>
            <a:pPr>
              <a:buClr>
                <a:srgbClr val="863438"/>
              </a:buClr>
            </a:pPr>
            <a:r>
              <a:rPr lang="en-US" sz="4000" dirty="0">
                <a:solidFill>
                  <a:srgbClr val="010000"/>
                </a:solidFill>
              </a:rPr>
              <a:t>13)This is how we know that we live in him and he in us: He has given us of his Spirit. 14)And we have seen and testify that the Father has sent his Son to be the Savior of the world. 15)If anyone acknowledges that Jesus is the Son of God, God lives in them and they in God. 16)And so we know and rely on the love God has for 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D0002"/>
                </a:solidFill>
              </a:rPr>
              <a:t>1 John 4:16-18</a:t>
            </a:r>
          </a:p>
        </p:txBody>
      </p:sp>
      <p:sp>
        <p:nvSpPr>
          <p:cNvPr id="3" name="Content Placeholder 2"/>
          <p:cNvSpPr>
            <a:spLocks noGrp="1"/>
          </p:cNvSpPr>
          <p:nvPr>
            <p:ph idx="1"/>
          </p:nvPr>
        </p:nvSpPr>
        <p:spPr>
          <a:xfrm>
            <a:off x="838200" y="1600200"/>
            <a:ext cx="10363200" cy="4572000"/>
          </a:xfrm>
        </p:spPr>
        <p:txBody>
          <a:bodyPr>
            <a:normAutofit fontScale="92500" lnSpcReduction="10000"/>
          </a:bodyPr>
          <a:lstStyle/>
          <a:p>
            <a:pPr>
              <a:buNone/>
            </a:pPr>
            <a:r>
              <a:rPr lang="en-US" sz="4000" dirty="0">
                <a:solidFill>
                  <a:srgbClr val="010000"/>
                </a:solidFill>
              </a:rPr>
              <a:t>16)God is love. Whoever lives in love lives in God, and God in them. 17)This is how love is made complete among us so that we will have confidence on the day of judgment: In this world we are like him. 18)There is no fear in love. But perfect love drives out fear, because fear has to do with punishment. The one who fears is not made perfect in love</a:t>
            </a:r>
            <a:r>
              <a:rPr lang="en-US" sz="3200" dirty="0">
                <a:solidFill>
                  <a:srgbClr val="010000"/>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D0002"/>
                </a:solidFill>
              </a:rPr>
              <a:t>1 John 4:19-21</a:t>
            </a:r>
          </a:p>
        </p:txBody>
      </p:sp>
      <p:sp>
        <p:nvSpPr>
          <p:cNvPr id="3" name="Content Placeholder 2"/>
          <p:cNvSpPr>
            <a:spLocks noGrp="1"/>
          </p:cNvSpPr>
          <p:nvPr>
            <p:ph idx="1"/>
          </p:nvPr>
        </p:nvSpPr>
        <p:spPr>
          <a:xfrm>
            <a:off x="838200" y="1295400"/>
            <a:ext cx="10363200" cy="5060160"/>
          </a:xfrm>
        </p:spPr>
        <p:txBody>
          <a:bodyPr>
            <a:normAutofit/>
          </a:bodyPr>
          <a:lstStyle/>
          <a:p>
            <a:pPr>
              <a:buNone/>
            </a:pPr>
            <a:r>
              <a:rPr lang="en-US" sz="3600" dirty="0">
                <a:solidFill>
                  <a:srgbClr val="010000"/>
                </a:solidFill>
              </a:rPr>
              <a:t>19)We love because he first loved us. 20)Whoever claims to love God yet hates his brother or sister is a liar. For whoever does not love their brother and sister, whom they have seen, cannot love God, whom they have not seen. 21)And he has given us this command: Anyone who loves God must also love their brother and sister.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D0002"/>
                </a:solidFill>
              </a:rPr>
              <a:t>TIP OF THE ICEBERG</a:t>
            </a:r>
          </a:p>
        </p:txBody>
      </p:sp>
      <p:sp>
        <p:nvSpPr>
          <p:cNvPr id="3" name="Content Placeholder 2"/>
          <p:cNvSpPr>
            <a:spLocks noGrp="1"/>
          </p:cNvSpPr>
          <p:nvPr>
            <p:ph idx="1"/>
          </p:nvPr>
        </p:nvSpPr>
        <p:spPr>
          <a:xfrm>
            <a:off x="838200" y="1426464"/>
            <a:ext cx="10363200" cy="4929096"/>
          </a:xfrm>
        </p:spPr>
        <p:txBody>
          <a:bodyPr/>
          <a:lstStyle/>
          <a:p>
            <a:pPr>
              <a:buClr>
                <a:srgbClr val="863438"/>
              </a:buClr>
            </a:pPr>
            <a:r>
              <a:rPr lang="en-US" sz="4400" dirty="0">
                <a:solidFill>
                  <a:srgbClr val="010000"/>
                </a:solidFill>
              </a:rPr>
              <a:t>Eight ninths of the iceberg is under water.</a:t>
            </a:r>
          </a:p>
          <a:p>
            <a:pPr>
              <a:buClr>
                <a:srgbClr val="863438"/>
              </a:buClr>
            </a:pPr>
            <a:r>
              <a:rPr lang="en-US" sz="4400" dirty="0">
                <a:solidFill>
                  <a:srgbClr val="010000"/>
                </a:solidFill>
              </a:rPr>
              <a:t>One ninth sticks up and out of the water.</a:t>
            </a:r>
          </a:p>
          <a:p>
            <a:pPr>
              <a:buClr>
                <a:srgbClr val="863438"/>
              </a:buClr>
            </a:pPr>
            <a:r>
              <a:rPr lang="en-US" sz="4400" dirty="0">
                <a:solidFill>
                  <a:srgbClr val="010000"/>
                </a:solidFill>
              </a:rPr>
              <a:t>Love is the tip of the iceberg of your life.   It is all most will ever see of your faith.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D0002"/>
                </a:solidFill>
              </a:rPr>
              <a:t>3 Important Aspects of Love</a:t>
            </a:r>
          </a:p>
        </p:txBody>
      </p:sp>
      <p:sp>
        <p:nvSpPr>
          <p:cNvPr id="3" name="Content Placeholder 2"/>
          <p:cNvSpPr>
            <a:spLocks noGrp="1"/>
          </p:cNvSpPr>
          <p:nvPr>
            <p:ph idx="1"/>
          </p:nvPr>
        </p:nvSpPr>
        <p:spPr>
          <a:xfrm>
            <a:off x="838200" y="1783560"/>
            <a:ext cx="10287000" cy="4572000"/>
          </a:xfrm>
        </p:spPr>
        <p:txBody>
          <a:bodyPr>
            <a:normAutofit/>
          </a:bodyPr>
          <a:lstStyle/>
          <a:p>
            <a:r>
              <a:rPr lang="en-US" sz="4400" dirty="0">
                <a:solidFill>
                  <a:srgbClr val="010000"/>
                </a:solidFill>
              </a:rPr>
              <a:t>1</a:t>
            </a:r>
            <a:r>
              <a:rPr lang="en-US" sz="4400" baseline="30000" dirty="0">
                <a:solidFill>
                  <a:srgbClr val="010000"/>
                </a:solidFill>
              </a:rPr>
              <a:t>st</a:t>
            </a:r>
            <a:r>
              <a:rPr lang="en-US" sz="4400" dirty="0">
                <a:solidFill>
                  <a:srgbClr val="010000"/>
                </a:solidFill>
              </a:rPr>
              <a:t>– Love is the </a:t>
            </a:r>
            <a:r>
              <a:rPr lang="en-US" sz="4400" b="1" i="1" u="sng" dirty="0">
                <a:solidFill>
                  <a:srgbClr val="010000"/>
                </a:solidFill>
              </a:rPr>
              <a:t>Proof</a:t>
            </a:r>
            <a:r>
              <a:rPr lang="en-US" sz="4400" dirty="0">
                <a:solidFill>
                  <a:srgbClr val="010000"/>
                </a:solidFill>
              </a:rPr>
              <a:t> of our new life in Christ.</a:t>
            </a:r>
          </a:p>
          <a:p>
            <a:r>
              <a:rPr lang="en-US" sz="4400" dirty="0">
                <a:solidFill>
                  <a:srgbClr val="010000"/>
                </a:solidFill>
              </a:rPr>
              <a:t>2</a:t>
            </a:r>
            <a:r>
              <a:rPr lang="en-US" sz="4400" baseline="30000" dirty="0">
                <a:solidFill>
                  <a:srgbClr val="010000"/>
                </a:solidFill>
              </a:rPr>
              <a:t>nd</a:t>
            </a:r>
            <a:r>
              <a:rPr lang="en-US" sz="4400" dirty="0">
                <a:solidFill>
                  <a:srgbClr val="010000"/>
                </a:solidFill>
              </a:rPr>
              <a:t>—Love is the </a:t>
            </a:r>
            <a:r>
              <a:rPr lang="en-US" sz="4400" b="1" i="1" u="sng" dirty="0">
                <a:solidFill>
                  <a:srgbClr val="010000"/>
                </a:solidFill>
              </a:rPr>
              <a:t>Motivation</a:t>
            </a:r>
            <a:r>
              <a:rPr lang="en-US" sz="4400" dirty="0">
                <a:solidFill>
                  <a:srgbClr val="010000"/>
                </a:solidFill>
              </a:rPr>
              <a:t> for all we do.</a:t>
            </a:r>
          </a:p>
          <a:p>
            <a:r>
              <a:rPr lang="en-US" sz="4400" dirty="0">
                <a:solidFill>
                  <a:srgbClr val="010000"/>
                </a:solidFill>
              </a:rPr>
              <a:t>3</a:t>
            </a:r>
            <a:r>
              <a:rPr lang="en-US" sz="4400" baseline="30000" dirty="0">
                <a:solidFill>
                  <a:srgbClr val="010000"/>
                </a:solidFill>
              </a:rPr>
              <a:t>rd</a:t>
            </a:r>
            <a:r>
              <a:rPr lang="en-US" sz="4400" dirty="0">
                <a:solidFill>
                  <a:srgbClr val="010000"/>
                </a:solidFill>
              </a:rPr>
              <a:t>– Love is </a:t>
            </a:r>
            <a:r>
              <a:rPr lang="en-US" sz="4400" b="1" i="1" u="sng" dirty="0">
                <a:solidFill>
                  <a:srgbClr val="010000"/>
                </a:solidFill>
              </a:rPr>
              <a:t>Empowered</a:t>
            </a:r>
            <a:r>
              <a:rPr lang="en-US" sz="4400" dirty="0">
                <a:solidFill>
                  <a:srgbClr val="010000"/>
                </a:solidFill>
              </a:rPr>
              <a:t> by God Himself in 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FD0002"/>
                </a:solidFill>
              </a:rPr>
              <a:t>1</a:t>
            </a:r>
            <a:r>
              <a:rPr lang="en-US" sz="5400" baseline="30000" dirty="0">
                <a:solidFill>
                  <a:srgbClr val="FD0002"/>
                </a:solidFill>
              </a:rPr>
              <a:t>st</a:t>
            </a:r>
            <a:r>
              <a:rPr lang="en-US" sz="5400" dirty="0">
                <a:solidFill>
                  <a:srgbClr val="FD0002"/>
                </a:solidFill>
              </a:rPr>
              <a:t>—PROOF OF NEW LIFE</a:t>
            </a:r>
          </a:p>
        </p:txBody>
      </p:sp>
      <p:sp>
        <p:nvSpPr>
          <p:cNvPr id="3" name="Content Placeholder 2"/>
          <p:cNvSpPr>
            <a:spLocks noGrp="1"/>
          </p:cNvSpPr>
          <p:nvPr>
            <p:ph idx="1"/>
          </p:nvPr>
        </p:nvSpPr>
        <p:spPr>
          <a:xfrm>
            <a:off x="838200" y="1777042"/>
            <a:ext cx="10363200" cy="4578518"/>
          </a:xfrm>
        </p:spPr>
        <p:txBody>
          <a:bodyPr>
            <a:normAutofit/>
          </a:bodyPr>
          <a:lstStyle/>
          <a:p>
            <a:pPr>
              <a:buClr>
                <a:srgbClr val="863438"/>
              </a:buClr>
            </a:pPr>
            <a:r>
              <a:rPr lang="en-US" sz="4400" dirty="0">
                <a:solidFill>
                  <a:srgbClr val="010000"/>
                </a:solidFill>
              </a:rPr>
              <a:t>“Everyone who loves has been born of God and knows God.”  1 John 4:7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064"/>
            <a:ext cx="10287000" cy="1621536"/>
          </a:xfrm>
        </p:spPr>
        <p:txBody>
          <a:bodyPr/>
          <a:lstStyle/>
          <a:p>
            <a:r>
              <a:rPr lang="en-US" sz="5400" dirty="0">
                <a:solidFill>
                  <a:srgbClr val="FD0002"/>
                </a:solidFill>
              </a:rPr>
              <a:t>2</a:t>
            </a:r>
            <a:r>
              <a:rPr lang="en-US" sz="5400" baseline="30000" dirty="0">
                <a:solidFill>
                  <a:srgbClr val="FD0002"/>
                </a:solidFill>
              </a:rPr>
              <a:t>ND</a:t>
            </a:r>
            <a:r>
              <a:rPr lang="en-US" sz="5400" dirty="0">
                <a:solidFill>
                  <a:srgbClr val="FD0002"/>
                </a:solidFill>
              </a:rPr>
              <a:t>—MOTIVATION FOR ALL WE DO</a:t>
            </a:r>
          </a:p>
        </p:txBody>
      </p:sp>
      <p:sp>
        <p:nvSpPr>
          <p:cNvPr id="3" name="Content Placeholder 2"/>
          <p:cNvSpPr>
            <a:spLocks noGrp="1"/>
          </p:cNvSpPr>
          <p:nvPr>
            <p:ph idx="1"/>
          </p:nvPr>
        </p:nvSpPr>
        <p:spPr>
          <a:xfrm>
            <a:off x="838200" y="1752600"/>
            <a:ext cx="10287000" cy="3764760"/>
          </a:xfrm>
        </p:spPr>
        <p:txBody>
          <a:bodyPr>
            <a:normAutofit/>
          </a:bodyPr>
          <a:lstStyle/>
          <a:p>
            <a:pPr lvl="1">
              <a:buNone/>
            </a:pPr>
            <a:r>
              <a:rPr lang="en-US" sz="4400" dirty="0">
                <a:solidFill>
                  <a:srgbClr val="010000"/>
                </a:solidFill>
              </a:rPr>
              <a:t>“Since God so loved us, we also ought to love (present, continuous action) one another.”  1 John 4:11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10363200" cy="838200"/>
          </a:xfrm>
        </p:spPr>
        <p:txBody>
          <a:bodyPr/>
          <a:lstStyle/>
          <a:p>
            <a:r>
              <a:rPr lang="en-US" sz="4800" dirty="0">
                <a:solidFill>
                  <a:srgbClr val="FD0002"/>
                </a:solidFill>
              </a:rPr>
              <a:t>“Build My Life”—Pat Barrett</a:t>
            </a:r>
          </a:p>
        </p:txBody>
      </p:sp>
      <p:sp>
        <p:nvSpPr>
          <p:cNvPr id="3" name="Content Placeholder 2"/>
          <p:cNvSpPr>
            <a:spLocks noGrp="1"/>
          </p:cNvSpPr>
          <p:nvPr>
            <p:ph idx="1"/>
          </p:nvPr>
        </p:nvSpPr>
        <p:spPr>
          <a:xfrm>
            <a:off x="838200" y="1066800"/>
            <a:ext cx="10363200" cy="4953000"/>
          </a:xfrm>
        </p:spPr>
        <p:txBody>
          <a:bodyPr>
            <a:normAutofit/>
          </a:bodyPr>
          <a:lstStyle/>
          <a:p>
            <a:pPr>
              <a:buClr>
                <a:srgbClr val="863438"/>
              </a:buClr>
            </a:pPr>
            <a:r>
              <a:rPr lang="en-US" sz="4800" dirty="0">
                <a:solidFill>
                  <a:srgbClr val="010000"/>
                </a:solidFill>
              </a:rPr>
              <a:t>Jesus the name above every other name…</a:t>
            </a:r>
          </a:p>
          <a:p>
            <a:pPr>
              <a:buClr>
                <a:srgbClr val="863438"/>
              </a:buClr>
            </a:pPr>
            <a:r>
              <a:rPr lang="en-US" sz="4800" dirty="0">
                <a:solidFill>
                  <a:srgbClr val="010000"/>
                </a:solidFill>
              </a:rPr>
              <a:t>I will build my life upon your love, it is a firm foundation,</a:t>
            </a:r>
          </a:p>
          <a:p>
            <a:pPr>
              <a:buClr>
                <a:srgbClr val="863438"/>
              </a:buClr>
            </a:pPr>
            <a:r>
              <a:rPr lang="en-US" sz="4800" dirty="0">
                <a:solidFill>
                  <a:srgbClr val="010000"/>
                </a:solidFill>
              </a:rPr>
              <a:t>I will put my trust in You alone, and I will not be shaken…</a:t>
            </a:r>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001000" cy="1621536"/>
          </a:xfrm>
        </p:spPr>
        <p:txBody>
          <a:bodyPr/>
          <a:lstStyle/>
          <a:p>
            <a:pPr algn="ctr"/>
            <a:r>
              <a:rPr lang="en-US" sz="5400" dirty="0">
                <a:solidFill>
                  <a:srgbClr val="FD0002"/>
                </a:solidFill>
              </a:rPr>
              <a:t>3</a:t>
            </a:r>
            <a:r>
              <a:rPr lang="en-US" sz="5400" baseline="30000" dirty="0">
                <a:solidFill>
                  <a:srgbClr val="FD0002"/>
                </a:solidFill>
              </a:rPr>
              <a:t>RD</a:t>
            </a:r>
            <a:r>
              <a:rPr lang="en-US" sz="5400" dirty="0">
                <a:solidFill>
                  <a:srgbClr val="FD0002"/>
                </a:solidFill>
              </a:rPr>
              <a:t>—LOVE IS EMPOWERED BY GOD IN US.</a:t>
            </a:r>
          </a:p>
        </p:txBody>
      </p:sp>
      <p:sp>
        <p:nvSpPr>
          <p:cNvPr id="3" name="Content Placeholder 2"/>
          <p:cNvSpPr>
            <a:spLocks noGrp="1"/>
          </p:cNvSpPr>
          <p:nvPr>
            <p:ph idx="1"/>
          </p:nvPr>
        </p:nvSpPr>
        <p:spPr>
          <a:xfrm>
            <a:off x="838200" y="2286000"/>
            <a:ext cx="10287000" cy="3764760"/>
          </a:xfrm>
        </p:spPr>
        <p:txBody>
          <a:bodyPr>
            <a:normAutofit/>
          </a:bodyPr>
          <a:lstStyle/>
          <a:p>
            <a:pPr>
              <a:buClr>
                <a:srgbClr val="863438"/>
              </a:buClr>
            </a:pPr>
            <a:r>
              <a:rPr lang="en-US" sz="4400" dirty="0">
                <a:solidFill>
                  <a:srgbClr val="010000"/>
                </a:solidFill>
              </a:rPr>
              <a:t>“God lives in us and his love is made complete in us.” 1 John 4:12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D0002"/>
                </a:solidFill>
              </a:rPr>
              <a:t>3 ASPECTS OF LOVE IN US</a:t>
            </a:r>
          </a:p>
        </p:txBody>
      </p:sp>
      <p:sp>
        <p:nvSpPr>
          <p:cNvPr id="3" name="Content Placeholder 2"/>
          <p:cNvSpPr>
            <a:spLocks noGrp="1"/>
          </p:cNvSpPr>
          <p:nvPr>
            <p:ph idx="1"/>
          </p:nvPr>
        </p:nvSpPr>
        <p:spPr/>
        <p:txBody>
          <a:bodyPr>
            <a:normAutofit/>
          </a:bodyPr>
          <a:lstStyle/>
          <a:p>
            <a:pPr>
              <a:buClr>
                <a:srgbClr val="863438"/>
              </a:buClr>
            </a:pPr>
            <a:r>
              <a:rPr lang="en-US" sz="4400" dirty="0">
                <a:solidFill>
                  <a:srgbClr val="010000"/>
                </a:solidFill>
              </a:rPr>
              <a:t>PROOF  OF NEW LIFE.</a:t>
            </a:r>
          </a:p>
          <a:p>
            <a:pPr>
              <a:buClr>
                <a:srgbClr val="863438"/>
              </a:buClr>
            </a:pPr>
            <a:r>
              <a:rPr lang="en-US" sz="4400" dirty="0">
                <a:solidFill>
                  <a:srgbClr val="010000"/>
                </a:solidFill>
              </a:rPr>
              <a:t>MOTIVE FOR ALL WE DO.</a:t>
            </a:r>
          </a:p>
          <a:p>
            <a:pPr>
              <a:buClr>
                <a:srgbClr val="863438"/>
              </a:buClr>
            </a:pPr>
            <a:r>
              <a:rPr lang="en-US" sz="4400" dirty="0">
                <a:solidFill>
                  <a:srgbClr val="010000"/>
                </a:solidFill>
              </a:rPr>
              <a:t>EMPOWERED BY GOD IN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49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D0002"/>
                </a:solidFill>
              </a:rPr>
              <a:t>THE TRINITY AT WORK IN US</a:t>
            </a:r>
          </a:p>
        </p:txBody>
      </p:sp>
      <p:sp>
        <p:nvSpPr>
          <p:cNvPr id="3" name="Content Placeholder 2"/>
          <p:cNvSpPr>
            <a:spLocks noGrp="1"/>
          </p:cNvSpPr>
          <p:nvPr>
            <p:ph idx="1"/>
          </p:nvPr>
        </p:nvSpPr>
        <p:spPr>
          <a:xfrm>
            <a:off x="838200" y="1426464"/>
            <a:ext cx="10363200" cy="4929096"/>
          </a:xfrm>
        </p:spPr>
        <p:txBody>
          <a:bodyPr>
            <a:normAutofit/>
          </a:bodyPr>
          <a:lstStyle/>
          <a:p>
            <a:pPr>
              <a:buClr>
                <a:srgbClr val="863438"/>
              </a:buClr>
            </a:pPr>
            <a:r>
              <a:rPr lang="en-US" sz="4000" dirty="0">
                <a:solidFill>
                  <a:srgbClr val="010000"/>
                </a:solidFill>
              </a:rPr>
              <a:t>FATHER— He is the source, “God is Love.”</a:t>
            </a:r>
          </a:p>
          <a:p>
            <a:pPr>
              <a:buClr>
                <a:srgbClr val="863438"/>
              </a:buClr>
            </a:pPr>
            <a:r>
              <a:rPr lang="en-US" sz="4000" dirty="0">
                <a:solidFill>
                  <a:srgbClr val="010000"/>
                </a:solidFill>
              </a:rPr>
              <a:t>SON—He is the example, “God showed His love among us.”</a:t>
            </a:r>
          </a:p>
          <a:p>
            <a:pPr>
              <a:buClr>
                <a:srgbClr val="863438"/>
              </a:buClr>
            </a:pPr>
            <a:r>
              <a:rPr lang="en-US" sz="4000" dirty="0">
                <a:solidFill>
                  <a:srgbClr val="010000"/>
                </a:solidFill>
              </a:rPr>
              <a:t>HOLY SPIRIT– He is the Power, “He has given us of his Spirit.”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D0002"/>
                </a:solidFill>
              </a:rPr>
              <a:t>Light and the Mirror</a:t>
            </a:r>
          </a:p>
        </p:txBody>
      </p:sp>
      <p:sp>
        <p:nvSpPr>
          <p:cNvPr id="3" name="Content Placeholder 2"/>
          <p:cNvSpPr>
            <a:spLocks noGrp="1"/>
          </p:cNvSpPr>
          <p:nvPr>
            <p:ph idx="1"/>
          </p:nvPr>
        </p:nvSpPr>
        <p:spPr>
          <a:xfrm>
            <a:off x="838200" y="1447800"/>
            <a:ext cx="10363200" cy="4572000"/>
          </a:xfrm>
        </p:spPr>
        <p:txBody>
          <a:bodyPr>
            <a:normAutofit/>
          </a:bodyPr>
          <a:lstStyle/>
          <a:p>
            <a:pPr>
              <a:buClr>
                <a:srgbClr val="863438"/>
              </a:buClr>
            </a:pPr>
            <a:r>
              <a:rPr lang="en-US" sz="4000" dirty="0">
                <a:solidFill>
                  <a:srgbClr val="010000"/>
                </a:solidFill>
              </a:rPr>
              <a:t>“I am the Light of the world…Whoever follows Me will never walk in darkness, but will have the light of life.”  John 8:12</a:t>
            </a:r>
          </a:p>
          <a:p>
            <a:pPr>
              <a:buClr>
                <a:srgbClr val="863438"/>
              </a:buClr>
            </a:pPr>
            <a:r>
              <a:rPr lang="en-US" sz="4000" dirty="0">
                <a:solidFill>
                  <a:srgbClr val="010000"/>
                </a:solidFill>
              </a:rPr>
              <a:t>“You are the light of the world…let your light shine before men…”  Matt. 5:14-16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D0002"/>
                </a:solidFill>
              </a:rPr>
              <a:t>MARK 12:30-31</a:t>
            </a:r>
          </a:p>
        </p:txBody>
      </p:sp>
      <p:sp>
        <p:nvSpPr>
          <p:cNvPr id="3" name="Content Placeholder 2"/>
          <p:cNvSpPr>
            <a:spLocks noGrp="1"/>
          </p:cNvSpPr>
          <p:nvPr>
            <p:ph idx="1"/>
          </p:nvPr>
        </p:nvSpPr>
        <p:spPr>
          <a:xfrm>
            <a:off x="838200" y="1219200"/>
            <a:ext cx="10363200" cy="4572000"/>
          </a:xfrm>
        </p:spPr>
        <p:txBody>
          <a:bodyPr>
            <a:noAutofit/>
          </a:bodyPr>
          <a:lstStyle/>
          <a:p>
            <a:pPr>
              <a:buNone/>
            </a:pPr>
            <a:r>
              <a:rPr lang="en-US" sz="4400" dirty="0"/>
              <a:t>  </a:t>
            </a:r>
            <a:r>
              <a:rPr lang="en-US" sz="4400" dirty="0">
                <a:solidFill>
                  <a:srgbClr val="010000"/>
                </a:solidFill>
              </a:rPr>
              <a:t>“Love the Lord your God with all your heart and with all your soul and with all your mind and with all your strength.”  The  second is this: “Love your  neighbor as yourself.”  There is no commandment greater than these.”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7772400" cy="1545336"/>
          </a:xfrm>
        </p:spPr>
        <p:txBody>
          <a:bodyPr/>
          <a:lstStyle/>
          <a:p>
            <a:pPr algn="ctr"/>
            <a:r>
              <a:rPr lang="en-US" sz="6600" b="1" dirty="0">
                <a:solidFill>
                  <a:srgbClr val="FD0002"/>
                </a:solidFill>
              </a:rPr>
              <a:t>10 KEY DIRECTIVES FROM JESUS</a:t>
            </a:r>
          </a:p>
        </p:txBody>
      </p:sp>
      <p:sp>
        <p:nvSpPr>
          <p:cNvPr id="3" name="Content Placeholder 2"/>
          <p:cNvSpPr>
            <a:spLocks noGrp="1"/>
          </p:cNvSpPr>
          <p:nvPr>
            <p:ph idx="1"/>
          </p:nvPr>
        </p:nvSpPr>
        <p:spPr>
          <a:xfrm>
            <a:off x="2209800" y="2991465"/>
            <a:ext cx="7772400" cy="3505200"/>
          </a:xfrm>
        </p:spPr>
        <p:txBody>
          <a:bodyPr>
            <a:normAutofit/>
          </a:bodyPr>
          <a:lstStyle/>
          <a:p>
            <a:pPr algn="ctr">
              <a:buClr>
                <a:srgbClr val="863438"/>
              </a:buClr>
            </a:pPr>
            <a:r>
              <a:rPr lang="en-US" sz="6000" dirty="0">
                <a:solidFill>
                  <a:srgbClr val="010000"/>
                </a:solidFill>
              </a:rPr>
              <a:t>“Top Ten”</a:t>
            </a:r>
          </a:p>
          <a:p>
            <a:pPr algn="ctr">
              <a:buClr>
                <a:srgbClr val="863438"/>
              </a:buClr>
            </a:pPr>
            <a:r>
              <a:rPr lang="en-US" sz="6000" dirty="0">
                <a:solidFill>
                  <a:srgbClr val="010000"/>
                </a:solidFill>
              </a:rPr>
              <a:t>SAY “YES” TO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7772400" cy="914400"/>
          </a:xfrm>
        </p:spPr>
        <p:txBody>
          <a:bodyPr/>
          <a:lstStyle/>
          <a:p>
            <a:pPr algn="ctr"/>
            <a:r>
              <a:rPr lang="en-US" sz="4800" dirty="0">
                <a:solidFill>
                  <a:srgbClr val="FD0002"/>
                </a:solidFill>
              </a:rPr>
              <a:t>SAY “YES” TO JESUS</a:t>
            </a:r>
          </a:p>
        </p:txBody>
      </p:sp>
      <p:sp>
        <p:nvSpPr>
          <p:cNvPr id="3" name="Content Placeholder 2"/>
          <p:cNvSpPr>
            <a:spLocks noGrp="1"/>
          </p:cNvSpPr>
          <p:nvPr>
            <p:ph idx="1"/>
          </p:nvPr>
        </p:nvSpPr>
        <p:spPr>
          <a:xfrm>
            <a:off x="838200" y="1066800"/>
            <a:ext cx="10287000" cy="4876800"/>
          </a:xfrm>
        </p:spPr>
        <p:txBody>
          <a:bodyPr>
            <a:noAutofit/>
          </a:bodyPr>
          <a:lstStyle/>
          <a:p>
            <a:pPr>
              <a:buClr>
                <a:srgbClr val="863438"/>
              </a:buClr>
            </a:pPr>
            <a:r>
              <a:rPr lang="en-US" sz="4400" dirty="0">
                <a:solidFill>
                  <a:srgbClr val="010000"/>
                </a:solidFill>
              </a:rPr>
              <a:t>1. YOU MUST BE BORN AGAIN</a:t>
            </a:r>
          </a:p>
          <a:p>
            <a:pPr>
              <a:buClr>
                <a:srgbClr val="863438"/>
              </a:buClr>
            </a:pPr>
            <a:r>
              <a:rPr lang="en-US" sz="4400" dirty="0">
                <a:solidFill>
                  <a:srgbClr val="010000"/>
                </a:solidFill>
              </a:rPr>
              <a:t>2. FOLLOW JESUS</a:t>
            </a:r>
          </a:p>
          <a:p>
            <a:pPr>
              <a:buClr>
                <a:srgbClr val="863438"/>
              </a:buClr>
            </a:pPr>
            <a:r>
              <a:rPr lang="en-US" sz="4400" dirty="0">
                <a:solidFill>
                  <a:srgbClr val="010000"/>
                </a:solidFill>
              </a:rPr>
              <a:t>3. STORE UP TREASURES IN HEAVEN</a:t>
            </a:r>
          </a:p>
          <a:p>
            <a:pPr>
              <a:buClr>
                <a:srgbClr val="863438"/>
              </a:buClr>
            </a:pPr>
            <a:r>
              <a:rPr lang="en-US" sz="4400" dirty="0">
                <a:solidFill>
                  <a:srgbClr val="010000"/>
                </a:solidFill>
              </a:rPr>
              <a:t>4. SEEK FIRST HIS KINGDOM</a:t>
            </a:r>
          </a:p>
          <a:p>
            <a:pPr>
              <a:buClr>
                <a:srgbClr val="863438"/>
              </a:buClr>
            </a:pPr>
            <a:r>
              <a:rPr lang="en-US" sz="4400" dirty="0">
                <a:solidFill>
                  <a:srgbClr val="010000"/>
                </a:solidFill>
              </a:rPr>
              <a:t>5.  ENTER THE NARROW GATE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772400" cy="914400"/>
          </a:xfrm>
        </p:spPr>
        <p:txBody>
          <a:bodyPr/>
          <a:lstStyle/>
          <a:p>
            <a:pPr algn="ctr"/>
            <a:r>
              <a:rPr lang="en-US" sz="4800" dirty="0">
                <a:solidFill>
                  <a:srgbClr val="FD0002"/>
                </a:solidFill>
              </a:rPr>
              <a:t>SAY “YES” TO JESUS</a:t>
            </a:r>
          </a:p>
        </p:txBody>
      </p:sp>
      <p:sp>
        <p:nvSpPr>
          <p:cNvPr id="3" name="Content Placeholder 2"/>
          <p:cNvSpPr>
            <a:spLocks noGrp="1"/>
          </p:cNvSpPr>
          <p:nvPr>
            <p:ph idx="1"/>
          </p:nvPr>
        </p:nvSpPr>
        <p:spPr>
          <a:xfrm>
            <a:off x="838200" y="609600"/>
            <a:ext cx="10287000" cy="4876800"/>
          </a:xfrm>
        </p:spPr>
        <p:txBody>
          <a:bodyPr>
            <a:noAutofit/>
          </a:bodyPr>
          <a:lstStyle/>
          <a:p>
            <a:pPr>
              <a:buNone/>
            </a:pPr>
            <a:endParaRPr lang="en-US" sz="2800" dirty="0"/>
          </a:p>
          <a:p>
            <a:pPr>
              <a:buClr>
                <a:srgbClr val="863438"/>
              </a:buClr>
            </a:pPr>
            <a:r>
              <a:rPr lang="en-US" sz="4400" dirty="0">
                <a:solidFill>
                  <a:srgbClr val="010000"/>
                </a:solidFill>
              </a:rPr>
              <a:t>6. LEARN FROM JESUS</a:t>
            </a:r>
          </a:p>
          <a:p>
            <a:pPr>
              <a:buClr>
                <a:srgbClr val="863438"/>
              </a:buClr>
            </a:pPr>
            <a:r>
              <a:rPr lang="en-US" sz="4400" dirty="0">
                <a:solidFill>
                  <a:srgbClr val="010000"/>
                </a:solidFill>
              </a:rPr>
              <a:t>7. DENY YOURSELF</a:t>
            </a:r>
          </a:p>
          <a:p>
            <a:pPr>
              <a:buClr>
                <a:srgbClr val="863438"/>
              </a:buClr>
            </a:pPr>
            <a:r>
              <a:rPr lang="en-US" sz="4400" dirty="0">
                <a:solidFill>
                  <a:srgbClr val="010000"/>
                </a:solidFill>
              </a:rPr>
              <a:t>8. HUMBLE YOURSELF</a:t>
            </a:r>
          </a:p>
          <a:p>
            <a:pPr>
              <a:buClr>
                <a:srgbClr val="863438"/>
              </a:buClr>
            </a:pPr>
            <a:r>
              <a:rPr lang="en-US" sz="4400" dirty="0">
                <a:solidFill>
                  <a:srgbClr val="010000"/>
                </a:solidFill>
              </a:rPr>
              <a:t>9. MAKE DISCIPLES</a:t>
            </a:r>
          </a:p>
          <a:p>
            <a:pPr>
              <a:buClr>
                <a:srgbClr val="863438"/>
              </a:buClr>
            </a:pPr>
            <a:r>
              <a:rPr lang="en-US" sz="4400" dirty="0">
                <a:solidFill>
                  <a:srgbClr val="010000"/>
                </a:solidFill>
              </a:rPr>
              <a:t>10. LOVE GOD &amp; NEIGHBOR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FD0002"/>
                </a:solidFill>
              </a:rPr>
              <a:t>LOVE GOD—LOVE PEOPLE</a:t>
            </a:r>
          </a:p>
        </p:txBody>
      </p:sp>
      <p:sp>
        <p:nvSpPr>
          <p:cNvPr id="3" name="Content Placeholder 2"/>
          <p:cNvSpPr>
            <a:spLocks noGrp="1"/>
          </p:cNvSpPr>
          <p:nvPr>
            <p:ph idx="1"/>
          </p:nvPr>
        </p:nvSpPr>
        <p:spPr>
          <a:xfrm>
            <a:off x="838200" y="1783560"/>
            <a:ext cx="10363200" cy="4572000"/>
          </a:xfrm>
        </p:spPr>
        <p:txBody>
          <a:bodyPr>
            <a:normAutofit/>
          </a:bodyPr>
          <a:lstStyle/>
          <a:p>
            <a:pPr>
              <a:buClr>
                <a:srgbClr val="863438"/>
              </a:buClr>
            </a:pPr>
            <a:r>
              <a:rPr lang="en-US" sz="4400" dirty="0">
                <a:solidFill>
                  <a:srgbClr val="010000"/>
                </a:solidFill>
              </a:rPr>
              <a:t>JOHN THE BELOVED DISCIPLE  said “Yes” to Jesus.</a:t>
            </a:r>
          </a:p>
          <a:p>
            <a:pPr>
              <a:buClr>
                <a:srgbClr val="863438"/>
              </a:buClr>
            </a:pPr>
            <a:r>
              <a:rPr lang="en-US" sz="4400" dirty="0">
                <a:solidFill>
                  <a:srgbClr val="010000"/>
                </a:solidFill>
              </a:rPr>
              <a:t>1 John 4:7-21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0363200" cy="914400"/>
          </a:xfrm>
        </p:spPr>
        <p:txBody>
          <a:bodyPr/>
          <a:lstStyle/>
          <a:p>
            <a:r>
              <a:rPr lang="en-US" sz="4800" dirty="0">
                <a:solidFill>
                  <a:srgbClr val="FD0002"/>
                </a:solidFill>
              </a:rPr>
              <a:t>1 John 4:7-9</a:t>
            </a:r>
          </a:p>
        </p:txBody>
      </p:sp>
      <p:sp>
        <p:nvSpPr>
          <p:cNvPr id="3" name="Content Placeholder 2"/>
          <p:cNvSpPr>
            <a:spLocks noGrp="1"/>
          </p:cNvSpPr>
          <p:nvPr>
            <p:ph idx="1"/>
          </p:nvPr>
        </p:nvSpPr>
        <p:spPr>
          <a:xfrm>
            <a:off x="838200" y="990600"/>
            <a:ext cx="10363200" cy="4953000"/>
          </a:xfrm>
        </p:spPr>
        <p:txBody>
          <a:bodyPr>
            <a:noAutofit/>
          </a:bodyPr>
          <a:lstStyle/>
          <a:p>
            <a:pPr>
              <a:buNone/>
            </a:pPr>
            <a:r>
              <a:rPr lang="en-US" sz="3900" dirty="0">
                <a:solidFill>
                  <a:srgbClr val="010000"/>
                </a:solidFill>
              </a:rPr>
              <a:t>7)Dear friends, let us love one another, for love comes from God. Everyone who loves has been born of God and knows God. 8)Whoever does not love does not know God, because God is love. 9)This is how God showed his love among us: He sent his one and only Son into the world that we might live through him.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0363200" cy="838200"/>
          </a:xfrm>
        </p:spPr>
        <p:txBody>
          <a:bodyPr/>
          <a:lstStyle/>
          <a:p>
            <a:r>
              <a:rPr lang="en-US" sz="4800" dirty="0">
                <a:solidFill>
                  <a:srgbClr val="FD0002"/>
                </a:solidFill>
              </a:rPr>
              <a:t>1 John 4:10-12</a:t>
            </a:r>
          </a:p>
        </p:txBody>
      </p:sp>
      <p:sp>
        <p:nvSpPr>
          <p:cNvPr id="3" name="Content Placeholder 2"/>
          <p:cNvSpPr>
            <a:spLocks noGrp="1"/>
          </p:cNvSpPr>
          <p:nvPr>
            <p:ph idx="1"/>
          </p:nvPr>
        </p:nvSpPr>
        <p:spPr>
          <a:xfrm>
            <a:off x="838200" y="914400"/>
            <a:ext cx="10363200" cy="4953000"/>
          </a:xfrm>
        </p:spPr>
        <p:txBody>
          <a:bodyPr>
            <a:noAutofit/>
          </a:bodyPr>
          <a:lstStyle/>
          <a:p>
            <a:pPr>
              <a:buNone/>
            </a:pPr>
            <a:r>
              <a:rPr lang="en-US" sz="4400" dirty="0">
                <a:solidFill>
                  <a:srgbClr val="010000"/>
                </a:solidFill>
              </a:rPr>
              <a:t> </a:t>
            </a:r>
            <a:r>
              <a:rPr lang="en-US" sz="4000" dirty="0">
                <a:solidFill>
                  <a:srgbClr val="010000"/>
                </a:solidFill>
              </a:rPr>
              <a:t>10)This is love: not that we loved God, but that he loved us and sent his Son as an atoning sacrifice for our sins. 11)Dear friends, since God so loved us, we also ought to love one another. 12)No one has ever seen God; but if we love one another, God lives in us and his love is made complete in us.</a:t>
            </a:r>
            <a:endParaRPr lang="en-US" sz="4400" dirty="0">
              <a:solidFill>
                <a:srgbClr val="01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384</TotalTime>
  <Words>897</Words>
  <Application>Microsoft Office PowerPoint</Application>
  <PresentationFormat>Widescreen</PresentationFormat>
  <Paragraphs>62</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Bookman Old Style</vt:lpstr>
      <vt:lpstr>Calibri</vt:lpstr>
      <vt:lpstr>Wingdings</vt:lpstr>
      <vt:lpstr>Wingdings 2</vt:lpstr>
      <vt:lpstr>Wingdings 3</vt:lpstr>
      <vt:lpstr>Metro</vt:lpstr>
      <vt:lpstr>6_Office Theme</vt:lpstr>
      <vt:lpstr>PowerPoint Presentation</vt:lpstr>
      <vt:lpstr>PowerPoint Presentation</vt:lpstr>
      <vt:lpstr>MARK 12:30-31</vt:lpstr>
      <vt:lpstr>10 KEY DIRECTIVES FROM JESUS</vt:lpstr>
      <vt:lpstr>SAY “YES” TO JESUS</vt:lpstr>
      <vt:lpstr>SAY “YES” TO JESUS</vt:lpstr>
      <vt:lpstr>LOVE GOD—LOVE PEOPLE</vt:lpstr>
      <vt:lpstr>1 John 4:7-9</vt:lpstr>
      <vt:lpstr>1 John 4:10-12</vt:lpstr>
      <vt:lpstr>1 John 4:13-16</vt:lpstr>
      <vt:lpstr>1 John 4:16-18</vt:lpstr>
      <vt:lpstr>1 John 4:19-21</vt:lpstr>
      <vt:lpstr>TIP OF THE ICEBERG</vt:lpstr>
      <vt:lpstr>3 Important Aspects of Love</vt:lpstr>
      <vt:lpstr>1st—PROOF OF NEW LIFE</vt:lpstr>
      <vt:lpstr>2ND—MOTIVATION FOR ALL WE DO</vt:lpstr>
      <vt:lpstr>“Build My Life”—Pat Barrett</vt:lpstr>
      <vt:lpstr>3RD—LOVE IS EMPOWERED BY GOD IN US.</vt:lpstr>
      <vt:lpstr>3 ASPECTS OF LOVE IN US</vt:lpstr>
      <vt:lpstr>THE TRINITY AT WORK IN US</vt:lpstr>
      <vt:lpstr>Light and the Mirror</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GOD— LOVE PEOPLE</dc:title>
  <dc:creator>steve hokuf</dc:creator>
  <cp:lastModifiedBy>Chrissy Jackson</cp:lastModifiedBy>
  <cp:revision>7</cp:revision>
  <dcterms:created xsi:type="dcterms:W3CDTF">2021-08-24T14:10:30Z</dcterms:created>
  <dcterms:modified xsi:type="dcterms:W3CDTF">2021-08-28T23:37:47Z</dcterms:modified>
</cp:coreProperties>
</file>