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367" r:id="rId3"/>
    <p:sldId id="281" r:id="rId4"/>
    <p:sldId id="269" r:id="rId5"/>
    <p:sldId id="257" r:id="rId6"/>
    <p:sldId id="262" r:id="rId7"/>
    <p:sldId id="258" r:id="rId8"/>
    <p:sldId id="259" r:id="rId9"/>
    <p:sldId id="263" r:id="rId10"/>
    <p:sldId id="279" r:id="rId11"/>
    <p:sldId id="264" r:id="rId12"/>
    <p:sldId id="265" r:id="rId13"/>
    <p:sldId id="273" r:id="rId14"/>
    <p:sldId id="266" r:id="rId15"/>
    <p:sldId id="280" r:id="rId16"/>
    <p:sldId id="267" r:id="rId17"/>
    <p:sldId id="270" r:id="rId18"/>
    <p:sldId id="260" r:id="rId19"/>
    <p:sldId id="261" r:id="rId20"/>
    <p:sldId id="271" r:id="rId21"/>
    <p:sldId id="274" r:id="rId22"/>
    <p:sldId id="275" r:id="rId23"/>
    <p:sldId id="276" r:id="rId24"/>
    <p:sldId id="277" r:id="rId25"/>
    <p:sldId id="278" r:id="rId26"/>
    <p:sldId id="268"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00A2"/>
    <a:srgbClr val="00E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07916-E47E-44BB-832B-F78402CEE61F}" v="15" dt="2021-08-01T14:56:15.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270"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9DD07916-E47E-44BB-832B-F78402CEE61F}"/>
    <pc:docChg chg="addSld modSld sldOrd">
      <pc:chgData name="Sound Booth" userId="a5eb99cd2d888d98" providerId="LiveId" clId="{9DD07916-E47E-44BB-832B-F78402CEE61F}" dt="2021-08-01T14:56:17.131" v="166"/>
      <pc:docMkLst>
        <pc:docMk/>
      </pc:docMkLst>
      <pc:sldChg chg="modSp mod">
        <pc:chgData name="Sound Booth" userId="a5eb99cd2d888d98" providerId="LiveId" clId="{9DD07916-E47E-44BB-832B-F78402CEE61F}" dt="2021-08-01T12:11:13.958" v="163" actId="20577"/>
        <pc:sldMkLst>
          <pc:docMk/>
          <pc:sldMk cId="0" sldId="257"/>
        </pc:sldMkLst>
        <pc:spChg chg="mod">
          <ac:chgData name="Sound Booth" userId="a5eb99cd2d888d98" providerId="LiveId" clId="{9DD07916-E47E-44BB-832B-F78402CEE61F}" dt="2021-08-01T12:11:13.958" v="163" actId="20577"/>
          <ac:spMkLst>
            <pc:docMk/>
            <pc:sldMk cId="0" sldId="257"/>
            <ac:spMk id="3" creationId="{00000000-0000-0000-0000-000000000000}"/>
          </ac:spMkLst>
        </pc:spChg>
      </pc:sldChg>
      <pc:sldChg chg="modSp mod">
        <pc:chgData name="Sound Booth" userId="a5eb99cd2d888d98" providerId="LiveId" clId="{9DD07916-E47E-44BB-832B-F78402CEE61F}" dt="2021-08-01T12:09:23.897" v="49" actId="20577"/>
        <pc:sldMkLst>
          <pc:docMk/>
          <pc:sldMk cId="0" sldId="260"/>
        </pc:sldMkLst>
        <pc:spChg chg="mod">
          <ac:chgData name="Sound Booth" userId="a5eb99cd2d888d98" providerId="LiveId" clId="{9DD07916-E47E-44BB-832B-F78402CEE61F}" dt="2021-08-01T12:09:23.897" v="49" actId="20577"/>
          <ac:spMkLst>
            <pc:docMk/>
            <pc:sldMk cId="0" sldId="260"/>
            <ac:spMk id="3" creationId="{00000000-0000-0000-0000-000000000000}"/>
          </ac:spMkLst>
        </pc:spChg>
      </pc:sldChg>
      <pc:sldChg chg="modSp mod">
        <pc:chgData name="Sound Booth" userId="a5eb99cd2d888d98" providerId="LiveId" clId="{9DD07916-E47E-44BB-832B-F78402CEE61F}" dt="2021-08-01T12:09:45.303" v="85" actId="20577"/>
        <pc:sldMkLst>
          <pc:docMk/>
          <pc:sldMk cId="0" sldId="261"/>
        </pc:sldMkLst>
        <pc:spChg chg="mod">
          <ac:chgData name="Sound Booth" userId="a5eb99cd2d888d98" providerId="LiveId" clId="{9DD07916-E47E-44BB-832B-F78402CEE61F}" dt="2021-08-01T12:09:45.303" v="85" actId="20577"/>
          <ac:spMkLst>
            <pc:docMk/>
            <pc:sldMk cId="0" sldId="261"/>
            <ac:spMk id="3" creationId="{00000000-0000-0000-0000-000000000000}"/>
          </ac:spMkLst>
        </pc:spChg>
      </pc:sldChg>
      <pc:sldChg chg="modSp mod">
        <pc:chgData name="Sound Booth" userId="a5eb99cd2d888d98" providerId="LiveId" clId="{9DD07916-E47E-44BB-832B-F78402CEE61F}" dt="2021-08-01T12:10:47.927" v="131" actId="20577"/>
        <pc:sldMkLst>
          <pc:docMk/>
          <pc:sldMk cId="0" sldId="270"/>
        </pc:sldMkLst>
        <pc:spChg chg="mod">
          <ac:chgData name="Sound Booth" userId="a5eb99cd2d888d98" providerId="LiveId" clId="{9DD07916-E47E-44BB-832B-F78402CEE61F}" dt="2021-08-01T12:10:47.927" v="131" actId="20577"/>
          <ac:spMkLst>
            <pc:docMk/>
            <pc:sldMk cId="0" sldId="270"/>
            <ac:spMk id="3" creationId="{00000000-0000-0000-0000-000000000000}"/>
          </ac:spMkLst>
        </pc:spChg>
      </pc:sldChg>
      <pc:sldChg chg="modSp modAnim">
        <pc:chgData name="Sound Booth" userId="a5eb99cd2d888d98" providerId="LiveId" clId="{9DD07916-E47E-44BB-832B-F78402CEE61F}" dt="2021-08-01T12:10:09.350" v="99" actId="20577"/>
        <pc:sldMkLst>
          <pc:docMk/>
          <pc:sldMk cId="0" sldId="274"/>
        </pc:sldMkLst>
        <pc:spChg chg="mod">
          <ac:chgData name="Sound Booth" userId="a5eb99cd2d888d98" providerId="LiveId" clId="{9DD07916-E47E-44BB-832B-F78402CEE61F}" dt="2021-08-01T12:10:09.350" v="99" actId="20577"/>
          <ac:spMkLst>
            <pc:docMk/>
            <pc:sldMk cId="0" sldId="274"/>
            <ac:spMk id="3" creationId="{00000000-0000-0000-0000-000000000000}"/>
          </ac:spMkLst>
        </pc:spChg>
      </pc:sldChg>
      <pc:sldChg chg="add ord">
        <pc:chgData name="Sound Booth" userId="a5eb99cd2d888d98" providerId="LiveId" clId="{9DD07916-E47E-44BB-832B-F78402CEE61F}" dt="2021-08-01T14:56:17.131" v="166"/>
        <pc:sldMkLst>
          <pc:docMk/>
          <pc:sldMk cId="0"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EF1C9-70F6-4F72-9613-411AD9317862}"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4B988-CEEB-4616-892D-0F6F34F4D1EB}" type="slidenum">
              <a:rPr lang="en-US" smtClean="0"/>
              <a:t>‹#›</a:t>
            </a:fld>
            <a:endParaRPr lang="en-US"/>
          </a:p>
        </p:txBody>
      </p:sp>
    </p:spTree>
    <p:extLst>
      <p:ext uri="{BB962C8B-B14F-4D97-AF65-F5344CB8AC3E}">
        <p14:creationId xmlns:p14="http://schemas.microsoft.com/office/powerpoint/2010/main" val="469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4B988-CEEB-4616-892D-0F6F34F4D1EB}" type="slidenum">
              <a:rPr lang="en-US" smtClean="0"/>
              <a:t>16</a:t>
            </a:fld>
            <a:endParaRPr lang="en-US"/>
          </a:p>
        </p:txBody>
      </p:sp>
    </p:spTree>
    <p:extLst>
      <p:ext uri="{BB962C8B-B14F-4D97-AF65-F5344CB8AC3E}">
        <p14:creationId xmlns:p14="http://schemas.microsoft.com/office/powerpoint/2010/main" val="27379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1E2F586-5C5A-4E1E-A9CE-2C3BAFCB006F}" type="datetimeFigureOut">
              <a:rPr lang="en-US" smtClean="0"/>
              <a:pPr/>
              <a:t>8/1/2021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5A6741B-846F-4701-829E-8155107DA2B9}"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E2F586-5C5A-4E1E-A9CE-2C3BAFCB006F}"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741B-846F-4701-829E-8155107DA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E2F586-5C5A-4E1E-A9CE-2C3BAFCB006F}"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741B-846F-4701-829E-8155107DA2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8/1/2021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1516425221"/>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8/1/2021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2549241010"/>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8/1/2021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895747035"/>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8/1/2021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453456664"/>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8/1/2021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2335217340"/>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8/1/2021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4186310938"/>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8/1/2021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4132372372"/>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8/1/2021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3965247558"/>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E2F586-5C5A-4E1E-A9CE-2C3BAFCB006F}"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741B-846F-4701-829E-8155107DA2B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8/1/2021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933368545"/>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8/1/2021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336182825"/>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8/1/2021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2057255144"/>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1E2F586-5C5A-4E1E-A9CE-2C3BAFCB006F}"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6741B-846F-4701-829E-8155107DA2B9}"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E2F586-5C5A-4E1E-A9CE-2C3BAFCB006F}"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741B-846F-4701-829E-8155107DA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1E2F586-5C5A-4E1E-A9CE-2C3BAFCB006F}" type="datetimeFigureOut">
              <a:rPr lang="en-US" smtClean="0"/>
              <a:pPr/>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6741B-846F-4701-829E-8155107DA2B9}"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1E2F586-5C5A-4E1E-A9CE-2C3BAFCB006F}" type="datetimeFigureOut">
              <a:rPr lang="en-US" smtClean="0"/>
              <a:pPr/>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6741B-846F-4701-829E-8155107DA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2F586-5C5A-4E1E-A9CE-2C3BAFCB006F}" type="datetimeFigureOut">
              <a:rPr lang="en-US" smtClean="0"/>
              <a:pPr/>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6741B-846F-4701-829E-8155107DA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E2F586-5C5A-4E1E-A9CE-2C3BAFCB006F}"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6741B-846F-4701-829E-8155107DA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61E2F586-5C5A-4E1E-A9CE-2C3BAFCB006F}" type="datetimeFigureOut">
              <a:rPr lang="en-US" smtClean="0"/>
              <a:pPr/>
              <a:t>8/1/2021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D5A6741B-846F-4701-829E-8155107DA2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61E2F586-5C5A-4E1E-A9CE-2C3BAFCB006F}" type="datetimeFigureOut">
              <a:rPr lang="en-US" smtClean="0"/>
              <a:pPr/>
              <a:t>8/1/2021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D5A6741B-846F-4701-829E-8155107DA2B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8/1/2021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567189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400A2"/>
                </a:solidFill>
              </a:rPr>
              <a:t>2.  GENUINE WORSHIP</a:t>
            </a:r>
          </a:p>
        </p:txBody>
      </p:sp>
      <p:sp>
        <p:nvSpPr>
          <p:cNvPr id="3" name="Content Placeholder 2"/>
          <p:cNvSpPr>
            <a:spLocks noGrp="1"/>
          </p:cNvSpPr>
          <p:nvPr>
            <p:ph idx="1"/>
          </p:nvPr>
        </p:nvSpPr>
        <p:spPr/>
        <p:txBody>
          <a:bodyPr>
            <a:normAutofit/>
          </a:bodyPr>
          <a:lstStyle/>
          <a:p>
            <a:pPr>
              <a:buClr>
                <a:srgbClr val="00EAE1"/>
              </a:buClr>
            </a:pPr>
            <a:r>
              <a:rPr lang="en-US" sz="4400" dirty="0">
                <a:solidFill>
                  <a:schemeClr val="bg1"/>
                </a:solidFill>
              </a:rPr>
              <a:t>“When they saw him, they worshiped him; but some doubted.”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400A2"/>
                </a:solidFill>
              </a:rPr>
              <a:t>The Disciples</a:t>
            </a:r>
          </a:p>
        </p:txBody>
      </p:sp>
      <p:sp>
        <p:nvSpPr>
          <p:cNvPr id="3" name="Content Placeholder 2"/>
          <p:cNvSpPr>
            <a:spLocks noGrp="1"/>
          </p:cNvSpPr>
          <p:nvPr>
            <p:ph idx="1"/>
          </p:nvPr>
        </p:nvSpPr>
        <p:spPr>
          <a:xfrm>
            <a:off x="914400" y="1409258"/>
            <a:ext cx="10363200" cy="4572000"/>
          </a:xfrm>
        </p:spPr>
        <p:txBody>
          <a:bodyPr>
            <a:normAutofit/>
          </a:bodyPr>
          <a:lstStyle/>
          <a:p>
            <a:pPr>
              <a:buClr>
                <a:srgbClr val="00EAE1"/>
              </a:buClr>
            </a:pPr>
            <a:r>
              <a:rPr lang="en-US" sz="4000" dirty="0">
                <a:solidFill>
                  <a:schemeClr val="bg1"/>
                </a:solidFill>
              </a:rPr>
              <a:t>The Eleven</a:t>
            </a:r>
          </a:p>
          <a:p>
            <a:pPr>
              <a:buClr>
                <a:srgbClr val="00EAE1"/>
              </a:buClr>
            </a:pPr>
            <a:r>
              <a:rPr lang="en-US" sz="4000" dirty="0">
                <a:solidFill>
                  <a:schemeClr val="bg1"/>
                </a:solidFill>
              </a:rPr>
              <a:t>Others too.</a:t>
            </a:r>
          </a:p>
          <a:p>
            <a:pPr>
              <a:buClr>
                <a:srgbClr val="00EAE1"/>
              </a:buClr>
            </a:pPr>
            <a:r>
              <a:rPr lang="en-US" sz="4000" dirty="0">
                <a:solidFill>
                  <a:schemeClr val="bg1"/>
                </a:solidFill>
              </a:rPr>
              <a:t>“He appeared to more than five hundred of  the brothers at the same time, most of     whom are still living…”  1 Cor. 15:6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2895600"/>
          </a:xfrm>
        </p:spPr>
        <p:txBody>
          <a:bodyPr/>
          <a:lstStyle/>
          <a:p>
            <a:pPr algn="ctr"/>
            <a:r>
              <a:rPr lang="en-US" sz="6000" dirty="0">
                <a:solidFill>
                  <a:srgbClr val="F400A2"/>
                </a:solidFill>
              </a:rPr>
              <a:t>5 ELEMENTS NEEDED TO FULFILL OUR SUPREME MISSION </a:t>
            </a:r>
          </a:p>
        </p:txBody>
      </p:sp>
      <p:sp>
        <p:nvSpPr>
          <p:cNvPr id="3" name="Content Placeholder 2"/>
          <p:cNvSpPr>
            <a:spLocks noGrp="1"/>
          </p:cNvSpPr>
          <p:nvPr>
            <p:ph idx="1"/>
          </p:nvPr>
        </p:nvSpPr>
        <p:spPr>
          <a:xfrm>
            <a:off x="2514600" y="2819400"/>
            <a:ext cx="7772400" cy="3733800"/>
          </a:xfrm>
        </p:spPr>
        <p:txBody>
          <a:bodyPr>
            <a:normAutofit/>
          </a:bodyPr>
          <a:lstStyle/>
          <a:p>
            <a:pPr marL="582930" indent="-514350">
              <a:buClr>
                <a:srgbClr val="00EAE1"/>
              </a:buClr>
              <a:buAutoNum type="arabicPeriod"/>
            </a:pPr>
            <a:r>
              <a:rPr lang="en-US" sz="5700" dirty="0">
                <a:solidFill>
                  <a:schemeClr val="bg1"/>
                </a:solidFill>
              </a:rPr>
              <a:t>AVAILABLE</a:t>
            </a:r>
          </a:p>
          <a:p>
            <a:pPr marL="582930" indent="-514350">
              <a:buClr>
                <a:srgbClr val="00EAE1"/>
              </a:buClr>
              <a:buAutoNum type="arabicPeriod"/>
            </a:pPr>
            <a:r>
              <a:rPr lang="en-US" sz="5700" dirty="0">
                <a:solidFill>
                  <a:schemeClr val="bg1"/>
                </a:solidFill>
              </a:rPr>
              <a:t>WORSHIP</a:t>
            </a:r>
          </a:p>
          <a:p>
            <a:pPr marL="582930" indent="-514350">
              <a:buClr>
                <a:srgbClr val="00EAE1"/>
              </a:buClr>
              <a:buAutoNum type="arabicPeriod"/>
            </a:pPr>
            <a:r>
              <a:rPr lang="en-US" sz="5700" dirty="0">
                <a:solidFill>
                  <a:schemeClr val="bg1"/>
                </a:solidFill>
              </a:rPr>
              <a:t>SUBMIT</a:t>
            </a:r>
          </a:p>
          <a:p>
            <a:pPr marL="582930" indent="-514350">
              <a:buNone/>
            </a:pPr>
            <a:endParaRPr lang="en-US" sz="5700" dirty="0"/>
          </a:p>
          <a:p>
            <a:pPr marL="582930" indent="-514350">
              <a:buAutoNum type="arabicPeriod"/>
            </a:pPr>
            <a:endParaRPr lang="en-US" dirty="0"/>
          </a:p>
          <a:p>
            <a:pPr marL="582930" indent="-514350">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1316736"/>
          </a:xfrm>
        </p:spPr>
        <p:txBody>
          <a:bodyPr/>
          <a:lstStyle/>
          <a:p>
            <a:pPr algn="ctr"/>
            <a:r>
              <a:rPr lang="en-US" sz="6600" dirty="0">
                <a:solidFill>
                  <a:srgbClr val="F400A2"/>
                </a:solidFill>
              </a:rPr>
              <a:t>3. SUBMIT TO HIS AUTHORITY</a:t>
            </a:r>
          </a:p>
        </p:txBody>
      </p:sp>
      <p:sp>
        <p:nvSpPr>
          <p:cNvPr id="3" name="Content Placeholder 2"/>
          <p:cNvSpPr>
            <a:spLocks noGrp="1"/>
          </p:cNvSpPr>
          <p:nvPr>
            <p:ph idx="1"/>
          </p:nvPr>
        </p:nvSpPr>
        <p:spPr>
          <a:xfrm>
            <a:off x="2438400" y="2514600"/>
            <a:ext cx="7772400" cy="3840960"/>
          </a:xfrm>
        </p:spPr>
        <p:txBody>
          <a:bodyPr>
            <a:normAutofit/>
          </a:bodyPr>
          <a:lstStyle/>
          <a:p>
            <a:pPr>
              <a:buClr>
                <a:srgbClr val="00EAE1"/>
              </a:buClr>
            </a:pPr>
            <a:r>
              <a:rPr lang="en-US" sz="4400" dirty="0">
                <a:solidFill>
                  <a:schemeClr val="bg1"/>
                </a:solidFill>
              </a:rPr>
              <a:t>“All authority in heaven and on earth has been given to 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a:r>
              <a:rPr lang="en-US" sz="6000" dirty="0">
                <a:solidFill>
                  <a:srgbClr val="F400A2"/>
                </a:solidFill>
              </a:rPr>
              <a:t>5 ELEMENTS NEEDED TO FULFILL OUR SUPREME MISSION </a:t>
            </a:r>
          </a:p>
        </p:txBody>
      </p:sp>
      <p:sp>
        <p:nvSpPr>
          <p:cNvPr id="3" name="Content Placeholder 2"/>
          <p:cNvSpPr>
            <a:spLocks noGrp="1"/>
          </p:cNvSpPr>
          <p:nvPr>
            <p:ph idx="1"/>
          </p:nvPr>
        </p:nvSpPr>
        <p:spPr>
          <a:xfrm>
            <a:off x="2514600" y="2819400"/>
            <a:ext cx="7772400" cy="3733800"/>
          </a:xfrm>
        </p:spPr>
        <p:txBody>
          <a:bodyPr>
            <a:normAutofit lnSpcReduction="10000"/>
          </a:bodyPr>
          <a:lstStyle/>
          <a:p>
            <a:pPr marL="582930" indent="-514350">
              <a:buClr>
                <a:srgbClr val="00EAE1"/>
              </a:buClr>
              <a:buAutoNum type="arabicPeriod"/>
            </a:pPr>
            <a:r>
              <a:rPr lang="en-US" sz="5700" dirty="0">
                <a:solidFill>
                  <a:schemeClr val="bg1"/>
                </a:solidFill>
              </a:rPr>
              <a:t>AVAILABLE</a:t>
            </a:r>
          </a:p>
          <a:p>
            <a:pPr marL="582930" indent="-514350">
              <a:buClr>
                <a:srgbClr val="00EAE1"/>
              </a:buClr>
              <a:buAutoNum type="arabicPeriod"/>
            </a:pPr>
            <a:r>
              <a:rPr lang="en-US" sz="5700" dirty="0">
                <a:solidFill>
                  <a:schemeClr val="bg1"/>
                </a:solidFill>
              </a:rPr>
              <a:t>WORSHIP</a:t>
            </a:r>
          </a:p>
          <a:p>
            <a:pPr marL="582930" indent="-514350">
              <a:buClr>
                <a:srgbClr val="00EAE1"/>
              </a:buClr>
              <a:buAutoNum type="arabicPeriod"/>
            </a:pPr>
            <a:r>
              <a:rPr lang="en-US" sz="5700" dirty="0">
                <a:solidFill>
                  <a:schemeClr val="bg1"/>
                </a:solidFill>
              </a:rPr>
              <a:t>SUBMIT</a:t>
            </a:r>
          </a:p>
          <a:p>
            <a:pPr marL="582930" indent="-514350">
              <a:buClr>
                <a:srgbClr val="00EAE1"/>
              </a:buClr>
              <a:buAutoNum type="arabicPeriod"/>
            </a:pPr>
            <a:r>
              <a:rPr lang="en-US" sz="5700" dirty="0">
                <a:solidFill>
                  <a:schemeClr val="bg1"/>
                </a:solidFill>
              </a:rPr>
              <a:t>OBEDIENCE</a:t>
            </a:r>
          </a:p>
          <a:p>
            <a:pPr marL="582930" indent="-514350">
              <a:buNone/>
            </a:pPr>
            <a:endParaRPr lang="en-US" sz="5700" dirty="0"/>
          </a:p>
          <a:p>
            <a:pPr marL="582930" indent="-514350">
              <a:buAutoNum type="arabicPeriod"/>
            </a:pPr>
            <a:endParaRPr lang="en-US" dirty="0"/>
          </a:p>
          <a:p>
            <a:pPr marL="582930" indent="-514350">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rgbClr val="F400A2"/>
                </a:solidFill>
              </a:rPr>
              <a:t>4.  OBEDIENCE</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064"/>
            <a:ext cx="10744200" cy="914400"/>
          </a:xfrm>
        </p:spPr>
        <p:txBody>
          <a:bodyPr/>
          <a:lstStyle/>
          <a:p>
            <a:r>
              <a:rPr lang="en-US" sz="4400" dirty="0">
                <a:solidFill>
                  <a:srgbClr val="F400A2"/>
                </a:solidFill>
              </a:rPr>
              <a:t>Matthew 28:18-20</a:t>
            </a:r>
          </a:p>
        </p:txBody>
      </p:sp>
      <p:sp>
        <p:nvSpPr>
          <p:cNvPr id="3" name="Content Placeholder 2"/>
          <p:cNvSpPr>
            <a:spLocks noGrp="1"/>
          </p:cNvSpPr>
          <p:nvPr>
            <p:ph idx="1"/>
          </p:nvPr>
        </p:nvSpPr>
        <p:spPr>
          <a:xfrm>
            <a:off x="838200" y="1295400"/>
            <a:ext cx="10287000" cy="5060160"/>
          </a:xfrm>
        </p:spPr>
        <p:txBody>
          <a:bodyPr>
            <a:normAutofit/>
          </a:bodyPr>
          <a:lstStyle/>
          <a:p>
            <a:pPr>
              <a:buClr>
                <a:srgbClr val="00EAE1"/>
              </a:buClr>
            </a:pPr>
            <a:r>
              <a:rPr lang="en-US" sz="4000" dirty="0">
                <a:solidFill>
                  <a:schemeClr val="bg1"/>
                </a:solidFill>
              </a:rPr>
              <a:t>“All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US" sz="4400" dirty="0">
                <a:solidFill>
                  <a:srgbClr val="F400A2"/>
                </a:solidFill>
              </a:rPr>
              <a:t>Matthew 28:18-20</a:t>
            </a:r>
          </a:p>
        </p:txBody>
      </p:sp>
      <p:sp>
        <p:nvSpPr>
          <p:cNvPr id="3" name="Content Placeholder 2"/>
          <p:cNvSpPr>
            <a:spLocks noGrp="1"/>
          </p:cNvSpPr>
          <p:nvPr>
            <p:ph idx="1"/>
          </p:nvPr>
        </p:nvSpPr>
        <p:spPr>
          <a:xfrm>
            <a:off x="838200" y="1295400"/>
            <a:ext cx="10210800" cy="5060160"/>
          </a:xfrm>
        </p:spPr>
        <p:txBody>
          <a:bodyPr>
            <a:normAutofit/>
          </a:bodyPr>
          <a:lstStyle/>
          <a:p>
            <a:pPr>
              <a:buClr>
                <a:srgbClr val="00EAE1"/>
              </a:buClr>
            </a:pPr>
            <a:r>
              <a:rPr lang="en-US" sz="4000" dirty="0">
                <a:solidFill>
                  <a:schemeClr val="bg1"/>
                </a:solidFill>
              </a:rPr>
              <a:t>“All authority in heaven and on earth has been given to me.  Therefore go and </a:t>
            </a:r>
            <a:r>
              <a:rPr lang="en-US" sz="4000" u="sng" dirty="0">
                <a:solidFill>
                  <a:schemeClr val="bg1"/>
                </a:solidFill>
              </a:rPr>
              <a:t>make disciples </a:t>
            </a:r>
            <a:r>
              <a:rPr lang="en-US" sz="4000" dirty="0">
                <a:solidFill>
                  <a:schemeClr val="bg1"/>
                </a:solidFill>
              </a:rPr>
              <a:t>of all nations, baptizing them in the name of the Father and of the Son and of the Holy Spirit, and teaching them to obey everything I have commanded you.  And surely I am with you always, to the very end of the 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lang="en-US" sz="4400" dirty="0">
                <a:solidFill>
                  <a:srgbClr val="F400A2"/>
                </a:solidFill>
              </a:rPr>
              <a:t>Matthew 28:18-20</a:t>
            </a:r>
          </a:p>
        </p:txBody>
      </p:sp>
      <p:sp>
        <p:nvSpPr>
          <p:cNvPr id="3" name="Content Placeholder 2"/>
          <p:cNvSpPr>
            <a:spLocks noGrp="1"/>
          </p:cNvSpPr>
          <p:nvPr>
            <p:ph idx="1"/>
          </p:nvPr>
        </p:nvSpPr>
        <p:spPr>
          <a:xfrm>
            <a:off x="838200" y="1295400"/>
            <a:ext cx="10287000" cy="5060160"/>
          </a:xfrm>
        </p:spPr>
        <p:txBody>
          <a:bodyPr>
            <a:normAutofit/>
          </a:bodyPr>
          <a:lstStyle/>
          <a:p>
            <a:pPr>
              <a:buClr>
                <a:srgbClr val="00EAE1"/>
              </a:buClr>
            </a:pPr>
            <a:r>
              <a:rPr lang="en-US" sz="4000" dirty="0">
                <a:solidFill>
                  <a:schemeClr val="bg1"/>
                </a:solidFill>
              </a:rPr>
              <a:t>“All authority in heaven and on earth has been given to me.  Therefore  </a:t>
            </a:r>
            <a:r>
              <a:rPr lang="en-US" sz="4000" u="sng" dirty="0">
                <a:solidFill>
                  <a:schemeClr val="bg1"/>
                </a:solidFill>
              </a:rPr>
              <a:t>go </a:t>
            </a:r>
            <a:r>
              <a:rPr lang="en-US" sz="4000" dirty="0">
                <a:solidFill>
                  <a:schemeClr val="bg1"/>
                </a:solidFill>
              </a:rPr>
              <a:t>and </a:t>
            </a:r>
            <a:r>
              <a:rPr lang="en-US" sz="4000" u="sng" dirty="0">
                <a:solidFill>
                  <a:schemeClr val="bg1"/>
                </a:solidFill>
              </a:rPr>
              <a:t>make disciples </a:t>
            </a:r>
            <a:r>
              <a:rPr lang="en-US" sz="4000" dirty="0">
                <a:solidFill>
                  <a:schemeClr val="bg1"/>
                </a:solidFill>
              </a:rPr>
              <a:t>of all nations, </a:t>
            </a:r>
            <a:r>
              <a:rPr lang="en-US" sz="4000" u="sng" dirty="0">
                <a:solidFill>
                  <a:schemeClr val="bg1"/>
                </a:solidFill>
              </a:rPr>
              <a:t>baptizing</a:t>
            </a:r>
            <a:r>
              <a:rPr lang="en-US" sz="4000" dirty="0">
                <a:solidFill>
                  <a:schemeClr val="bg1"/>
                </a:solidFill>
              </a:rPr>
              <a:t> them in the name of the Father and of the Son and of the Holy Spirit, and </a:t>
            </a:r>
            <a:r>
              <a:rPr lang="en-US" sz="4000" u="sng" dirty="0">
                <a:solidFill>
                  <a:schemeClr val="bg1"/>
                </a:solidFill>
              </a:rPr>
              <a:t>teaching</a:t>
            </a:r>
            <a:r>
              <a:rPr lang="en-US" sz="4000" dirty="0">
                <a:solidFill>
                  <a:schemeClr val="bg1"/>
                </a:solidFill>
              </a:rPr>
              <a:t> them to obey everything I have commanded you.  And surely I am with you always, to the very end of the 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435"/>
            <a:ext cx="10363200" cy="914400"/>
          </a:xfrm>
        </p:spPr>
        <p:txBody>
          <a:bodyPr/>
          <a:lstStyle/>
          <a:p>
            <a:r>
              <a:rPr lang="en-US" sz="4800" dirty="0">
                <a:solidFill>
                  <a:srgbClr val="F400A2"/>
                </a:solidFill>
              </a:rPr>
              <a:t>The Last Words of Jesus</a:t>
            </a:r>
          </a:p>
        </p:txBody>
      </p:sp>
      <p:sp>
        <p:nvSpPr>
          <p:cNvPr id="3" name="Content Placeholder 2"/>
          <p:cNvSpPr>
            <a:spLocks noGrp="1"/>
          </p:cNvSpPr>
          <p:nvPr>
            <p:ph idx="1"/>
          </p:nvPr>
        </p:nvSpPr>
        <p:spPr>
          <a:xfrm>
            <a:off x="838200" y="1417835"/>
            <a:ext cx="8001000" cy="5060160"/>
          </a:xfrm>
        </p:spPr>
        <p:txBody>
          <a:bodyPr>
            <a:normAutofit/>
          </a:bodyPr>
          <a:lstStyle/>
          <a:p>
            <a:pPr>
              <a:buClr>
                <a:srgbClr val="00EAE1"/>
              </a:buClr>
            </a:pPr>
            <a:r>
              <a:rPr lang="en-US" sz="4400" dirty="0">
                <a:solidFill>
                  <a:schemeClr val="bg1"/>
                </a:solidFill>
              </a:rPr>
              <a:t>Go</a:t>
            </a:r>
          </a:p>
          <a:p>
            <a:pPr>
              <a:buClr>
                <a:srgbClr val="00EAE1"/>
              </a:buClr>
            </a:pPr>
            <a:r>
              <a:rPr lang="en-US" sz="4400" dirty="0">
                <a:solidFill>
                  <a:schemeClr val="bg1"/>
                </a:solidFill>
              </a:rPr>
              <a:t>Make Disciples</a:t>
            </a:r>
          </a:p>
          <a:p>
            <a:pPr>
              <a:buClr>
                <a:srgbClr val="00EAE1"/>
              </a:buClr>
            </a:pPr>
            <a:r>
              <a:rPr lang="en-US" sz="4400" dirty="0">
                <a:solidFill>
                  <a:schemeClr val="bg1"/>
                </a:solidFill>
              </a:rPr>
              <a:t>Baptize</a:t>
            </a:r>
          </a:p>
          <a:p>
            <a:pPr>
              <a:buClr>
                <a:srgbClr val="00EAE1"/>
              </a:buClr>
            </a:pPr>
            <a:r>
              <a:rPr lang="en-US" sz="4400" dirty="0">
                <a:solidFill>
                  <a:schemeClr val="bg1"/>
                </a:solidFill>
              </a:rPr>
              <a:t>Teach</a:t>
            </a:r>
          </a:p>
          <a:p>
            <a:pPr>
              <a:buClr>
                <a:srgbClr val="00EAE1"/>
              </a:buClr>
            </a:pPr>
            <a:r>
              <a:rPr lang="en-US" sz="4400" dirty="0">
                <a:solidFill>
                  <a:schemeClr val="bg1"/>
                </a:solidFill>
              </a:rPr>
              <a:t>“They are not just idle words for you—they are your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85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14400"/>
          </a:xfrm>
        </p:spPr>
        <p:txBody>
          <a:bodyPr/>
          <a:lstStyle/>
          <a:p>
            <a:pPr algn="ctr"/>
            <a:r>
              <a:rPr lang="en-US" sz="6600" dirty="0">
                <a:solidFill>
                  <a:srgbClr val="F400A2"/>
                </a:solidFill>
              </a:rPr>
              <a:t>GO</a:t>
            </a:r>
          </a:p>
        </p:txBody>
      </p:sp>
      <p:sp>
        <p:nvSpPr>
          <p:cNvPr id="3" name="Content Placeholder 2"/>
          <p:cNvSpPr>
            <a:spLocks noGrp="1"/>
          </p:cNvSpPr>
          <p:nvPr>
            <p:ph idx="1"/>
          </p:nvPr>
        </p:nvSpPr>
        <p:spPr>
          <a:xfrm>
            <a:off x="838200" y="1676400"/>
            <a:ext cx="10287000" cy="4572000"/>
          </a:xfrm>
        </p:spPr>
        <p:txBody>
          <a:bodyPr>
            <a:normAutofit/>
          </a:bodyPr>
          <a:lstStyle/>
          <a:p>
            <a:pPr>
              <a:buClr>
                <a:srgbClr val="00EAE1"/>
              </a:buClr>
            </a:pPr>
            <a:r>
              <a:rPr lang="en-US" sz="4000" dirty="0">
                <a:solidFill>
                  <a:schemeClr val="bg1"/>
                </a:solidFill>
              </a:rPr>
              <a:t>HAVING GONE</a:t>
            </a:r>
          </a:p>
          <a:p>
            <a:pPr>
              <a:buClr>
                <a:srgbClr val="00EAE1"/>
              </a:buClr>
            </a:pPr>
            <a:r>
              <a:rPr lang="en-US" sz="4000" dirty="0">
                <a:solidFill>
                  <a:schemeClr val="bg1"/>
                </a:solidFill>
              </a:rPr>
              <a:t>WHILE YOU ARE GOING</a:t>
            </a:r>
          </a:p>
          <a:p>
            <a:pPr>
              <a:buClr>
                <a:srgbClr val="00EAE1"/>
              </a:buClr>
            </a:pPr>
            <a:r>
              <a:rPr lang="en-US" sz="4000" dirty="0">
                <a:solidFill>
                  <a:schemeClr val="bg1"/>
                </a:solidFill>
              </a:rPr>
              <a:t>AS YOU ARE GOING</a:t>
            </a:r>
          </a:p>
          <a:p>
            <a:pPr>
              <a:buClr>
                <a:srgbClr val="00EAE1"/>
              </a:buClr>
            </a:pPr>
            <a:r>
              <a:rPr lang="en-US" sz="4000" dirty="0">
                <a:solidFill>
                  <a:schemeClr val="bg1"/>
                </a:solidFill>
              </a:rPr>
              <a:t>IT HAS THE FORCE OF A COMMAND—GO!</a:t>
            </a:r>
          </a:p>
          <a:p>
            <a:pPr>
              <a:buClr>
                <a:srgbClr val="00EAE1"/>
              </a:buClr>
            </a:pPr>
            <a:r>
              <a:rPr lang="en-US" sz="4000" dirty="0">
                <a:solidFill>
                  <a:schemeClr val="bg1"/>
                </a:solidFill>
              </a:rPr>
              <a:t>William Carey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3603"/>
            <a:ext cx="10363200" cy="914400"/>
          </a:xfrm>
        </p:spPr>
        <p:txBody>
          <a:bodyPr/>
          <a:lstStyle/>
          <a:p>
            <a:pPr algn="ctr"/>
            <a:r>
              <a:rPr lang="en-US" sz="6000" dirty="0">
                <a:solidFill>
                  <a:srgbClr val="F400A2"/>
                </a:solidFill>
              </a:rPr>
              <a:t>MAKE DISCIPLES</a:t>
            </a:r>
          </a:p>
        </p:txBody>
      </p:sp>
      <p:sp>
        <p:nvSpPr>
          <p:cNvPr id="3" name="Content Placeholder 2"/>
          <p:cNvSpPr>
            <a:spLocks noGrp="1"/>
          </p:cNvSpPr>
          <p:nvPr>
            <p:ph idx="1"/>
          </p:nvPr>
        </p:nvSpPr>
        <p:spPr>
          <a:xfrm>
            <a:off x="838200" y="1600200"/>
            <a:ext cx="10744200" cy="4572000"/>
          </a:xfrm>
        </p:spPr>
        <p:txBody>
          <a:bodyPr>
            <a:normAutofit/>
          </a:bodyPr>
          <a:lstStyle/>
          <a:p>
            <a:pPr>
              <a:buClr>
                <a:srgbClr val="00EAE1"/>
              </a:buClr>
            </a:pPr>
            <a:r>
              <a:rPr lang="en-US" sz="4400" dirty="0">
                <a:solidFill>
                  <a:schemeClr val="bg1"/>
                </a:solidFill>
              </a:rPr>
              <a:t>The root meaning is of continual learning and obeying.</a:t>
            </a:r>
          </a:p>
          <a:p>
            <a:pPr>
              <a:buClr>
                <a:srgbClr val="00EAE1"/>
              </a:buClr>
            </a:pPr>
            <a:r>
              <a:rPr lang="en-US" sz="4400" dirty="0">
                <a:solidFill>
                  <a:schemeClr val="bg1"/>
                </a:solidFill>
              </a:rPr>
              <a:t>Those who are disciples are to help       others to be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440"/>
            <a:ext cx="10363200" cy="914400"/>
          </a:xfrm>
        </p:spPr>
        <p:txBody>
          <a:bodyPr/>
          <a:lstStyle/>
          <a:p>
            <a:pPr algn="ctr"/>
            <a:r>
              <a:rPr lang="en-US" sz="6000" dirty="0">
                <a:solidFill>
                  <a:srgbClr val="F400A2"/>
                </a:solidFill>
              </a:rPr>
              <a:t>BAPTIZING</a:t>
            </a:r>
          </a:p>
        </p:txBody>
      </p:sp>
      <p:sp>
        <p:nvSpPr>
          <p:cNvPr id="3" name="Content Placeholder 2"/>
          <p:cNvSpPr>
            <a:spLocks noGrp="1"/>
          </p:cNvSpPr>
          <p:nvPr>
            <p:ph idx="1"/>
          </p:nvPr>
        </p:nvSpPr>
        <p:spPr>
          <a:xfrm>
            <a:off x="838200" y="1783560"/>
            <a:ext cx="10439400" cy="4572000"/>
          </a:xfrm>
        </p:spPr>
        <p:txBody>
          <a:bodyPr>
            <a:normAutofit/>
          </a:bodyPr>
          <a:lstStyle/>
          <a:p>
            <a:pPr>
              <a:buClr>
                <a:srgbClr val="00EAE1"/>
              </a:buClr>
            </a:pPr>
            <a:r>
              <a:rPr lang="en-US" sz="4000" dirty="0">
                <a:solidFill>
                  <a:schemeClr val="bg1"/>
                </a:solidFill>
              </a:rPr>
              <a:t>To immerse (</a:t>
            </a:r>
            <a:r>
              <a:rPr lang="en-US" sz="4000" i="1" dirty="0" err="1">
                <a:solidFill>
                  <a:schemeClr val="bg1"/>
                </a:solidFill>
              </a:rPr>
              <a:t>baptizo</a:t>
            </a:r>
            <a:r>
              <a:rPr lang="en-US" sz="4000" dirty="0">
                <a:solidFill>
                  <a:schemeClr val="bg1"/>
                </a:solidFill>
              </a:rPr>
              <a:t>)in water.</a:t>
            </a:r>
          </a:p>
          <a:p>
            <a:pPr>
              <a:buClr>
                <a:srgbClr val="00EAE1"/>
              </a:buClr>
            </a:pPr>
            <a:r>
              <a:rPr lang="en-US" sz="4000" dirty="0">
                <a:solidFill>
                  <a:schemeClr val="bg1"/>
                </a:solidFill>
              </a:rPr>
              <a:t> The outward visible identification with Jesus in a public testimony to the world.</a:t>
            </a:r>
          </a:p>
          <a:p>
            <a:pPr>
              <a:buClr>
                <a:srgbClr val="00EAE1"/>
              </a:buClr>
            </a:pPr>
            <a:r>
              <a:rPr lang="en-US" sz="4000" dirty="0">
                <a:solidFill>
                  <a:schemeClr val="bg1"/>
                </a:solidFill>
              </a:rPr>
              <a:t>Death, burial and resurrection (Rom. 6:1-10).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440"/>
            <a:ext cx="10363200" cy="914400"/>
          </a:xfrm>
        </p:spPr>
        <p:txBody>
          <a:bodyPr/>
          <a:lstStyle/>
          <a:p>
            <a:pPr algn="ctr"/>
            <a:r>
              <a:rPr lang="en-US" sz="6000" dirty="0">
                <a:solidFill>
                  <a:srgbClr val="F400A2"/>
                </a:solidFill>
              </a:rPr>
              <a:t>TEACH THEM TO OBEY</a:t>
            </a:r>
          </a:p>
        </p:txBody>
      </p:sp>
      <p:sp>
        <p:nvSpPr>
          <p:cNvPr id="3" name="Content Placeholder 2"/>
          <p:cNvSpPr>
            <a:spLocks noGrp="1"/>
          </p:cNvSpPr>
          <p:nvPr>
            <p:ph idx="1"/>
          </p:nvPr>
        </p:nvSpPr>
        <p:spPr>
          <a:xfrm>
            <a:off x="914400" y="1783560"/>
            <a:ext cx="10668000" cy="4572000"/>
          </a:xfrm>
        </p:spPr>
        <p:txBody>
          <a:bodyPr/>
          <a:lstStyle/>
          <a:p>
            <a:pPr>
              <a:buClr>
                <a:srgbClr val="00EAE1"/>
              </a:buClr>
            </a:pPr>
            <a:r>
              <a:rPr lang="en-US" sz="4400" dirty="0">
                <a:solidFill>
                  <a:schemeClr val="bg1"/>
                </a:solidFill>
              </a:rPr>
              <a:t>A disciple will live a life of obedience to Christ</a:t>
            </a:r>
            <a:r>
              <a:rPr lang="en-US" dirty="0">
                <a:solidFill>
                  <a:schemeClr val="bg1"/>
                </a:solidFill>
              </a:rPr>
              <a:t>.</a:t>
            </a:r>
          </a:p>
          <a:p>
            <a:pPr>
              <a:buClr>
                <a:srgbClr val="00EAE1"/>
              </a:buClr>
            </a:pPr>
            <a:r>
              <a:rPr lang="en-US" sz="4400" dirty="0">
                <a:solidFill>
                  <a:schemeClr val="bg1"/>
                </a:solidFill>
              </a:rPr>
              <a:t>John 14:15– “If you love me, you will      obey what I command.”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914400"/>
          </a:xfrm>
        </p:spPr>
        <p:txBody>
          <a:bodyPr/>
          <a:lstStyle/>
          <a:p>
            <a:pPr algn="ctr"/>
            <a:r>
              <a:rPr lang="en-US" sz="6000" dirty="0">
                <a:solidFill>
                  <a:srgbClr val="F400A2"/>
                </a:solidFill>
              </a:rPr>
              <a:t>5 ELEMENTS NEEDED TO FULFILL OUR SUPREME MISSION </a:t>
            </a:r>
          </a:p>
        </p:txBody>
      </p:sp>
      <p:sp>
        <p:nvSpPr>
          <p:cNvPr id="3" name="Content Placeholder 2"/>
          <p:cNvSpPr>
            <a:spLocks noGrp="1"/>
          </p:cNvSpPr>
          <p:nvPr>
            <p:ph idx="1"/>
          </p:nvPr>
        </p:nvSpPr>
        <p:spPr>
          <a:xfrm>
            <a:off x="2514600" y="2819400"/>
            <a:ext cx="7772400" cy="3733800"/>
          </a:xfrm>
        </p:spPr>
        <p:txBody>
          <a:bodyPr>
            <a:normAutofit fontScale="85000" lnSpcReduction="20000"/>
          </a:bodyPr>
          <a:lstStyle/>
          <a:p>
            <a:pPr marL="582930" indent="-514350">
              <a:buClr>
                <a:srgbClr val="00EAE1"/>
              </a:buClr>
              <a:buAutoNum type="arabicPeriod"/>
            </a:pPr>
            <a:r>
              <a:rPr lang="en-US" sz="5700" dirty="0">
                <a:solidFill>
                  <a:schemeClr val="bg1"/>
                </a:solidFill>
              </a:rPr>
              <a:t>AVAILABLE</a:t>
            </a:r>
          </a:p>
          <a:p>
            <a:pPr marL="582930" indent="-514350">
              <a:buClr>
                <a:srgbClr val="00EAE1"/>
              </a:buClr>
              <a:buAutoNum type="arabicPeriod"/>
            </a:pPr>
            <a:r>
              <a:rPr lang="en-US" sz="5700" dirty="0">
                <a:solidFill>
                  <a:schemeClr val="bg1"/>
                </a:solidFill>
              </a:rPr>
              <a:t>WORSHIP</a:t>
            </a:r>
          </a:p>
          <a:p>
            <a:pPr marL="582930" indent="-514350">
              <a:buClr>
                <a:srgbClr val="00EAE1"/>
              </a:buClr>
              <a:buAutoNum type="arabicPeriod"/>
            </a:pPr>
            <a:r>
              <a:rPr lang="en-US" sz="5700" dirty="0">
                <a:solidFill>
                  <a:schemeClr val="bg1"/>
                </a:solidFill>
              </a:rPr>
              <a:t>SUBMIT</a:t>
            </a:r>
          </a:p>
          <a:p>
            <a:pPr marL="582930" indent="-514350">
              <a:buClr>
                <a:srgbClr val="00EAE1"/>
              </a:buClr>
              <a:buAutoNum type="arabicPeriod"/>
            </a:pPr>
            <a:r>
              <a:rPr lang="en-US" sz="5700" dirty="0">
                <a:solidFill>
                  <a:schemeClr val="bg1"/>
                </a:solidFill>
              </a:rPr>
              <a:t>OBEDIENCE</a:t>
            </a:r>
          </a:p>
          <a:p>
            <a:pPr marL="582930" indent="-514350">
              <a:buClr>
                <a:srgbClr val="00EAE1"/>
              </a:buClr>
              <a:buAutoNum type="arabicPeriod"/>
            </a:pPr>
            <a:r>
              <a:rPr lang="en-US" sz="5700" dirty="0">
                <a:solidFill>
                  <a:schemeClr val="bg1"/>
                </a:solidFill>
              </a:rPr>
              <a:t>POWER OF JESUS</a:t>
            </a:r>
          </a:p>
          <a:p>
            <a:pPr marL="582930" indent="-514350">
              <a:buAutoNum type="arabicPeriod"/>
            </a:pPr>
            <a:endParaRPr lang="en-US" dirty="0"/>
          </a:p>
          <a:p>
            <a:pPr marL="582930" indent="-514350">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400A2"/>
                </a:solidFill>
              </a:rPr>
              <a:t>5.  POWER OF JESUS</a:t>
            </a:r>
          </a:p>
        </p:txBody>
      </p:sp>
      <p:sp>
        <p:nvSpPr>
          <p:cNvPr id="3" name="Content Placeholder 2"/>
          <p:cNvSpPr>
            <a:spLocks noGrp="1"/>
          </p:cNvSpPr>
          <p:nvPr>
            <p:ph idx="1"/>
          </p:nvPr>
        </p:nvSpPr>
        <p:spPr/>
        <p:txBody>
          <a:bodyPr>
            <a:normAutofit/>
          </a:bodyPr>
          <a:lstStyle/>
          <a:p>
            <a:pPr>
              <a:buClr>
                <a:srgbClr val="00EAE1"/>
              </a:buClr>
            </a:pPr>
            <a:r>
              <a:rPr lang="en-US" sz="4800" dirty="0">
                <a:solidFill>
                  <a:schemeClr val="bg1"/>
                </a:solidFill>
              </a:rPr>
              <a:t>“And surely I am with you always, to the very end of the 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400A2"/>
                </a:solidFill>
              </a:rPr>
              <a:t>Matthew 28:16-18</a:t>
            </a:r>
          </a:p>
        </p:txBody>
      </p:sp>
      <p:sp>
        <p:nvSpPr>
          <p:cNvPr id="3" name="Content Placeholder 2"/>
          <p:cNvSpPr>
            <a:spLocks noGrp="1"/>
          </p:cNvSpPr>
          <p:nvPr>
            <p:ph idx="1"/>
          </p:nvPr>
        </p:nvSpPr>
        <p:spPr>
          <a:xfrm>
            <a:off x="838200" y="1371600"/>
            <a:ext cx="9372600" cy="4572000"/>
          </a:xfrm>
        </p:spPr>
        <p:txBody>
          <a:bodyPr>
            <a:normAutofit/>
          </a:bodyPr>
          <a:lstStyle/>
          <a:p>
            <a:pPr>
              <a:buClr>
                <a:srgbClr val="00EAE1"/>
              </a:buClr>
            </a:pPr>
            <a:r>
              <a:rPr lang="en-US" sz="4000" dirty="0">
                <a:solidFill>
                  <a:schemeClr val="bg1"/>
                </a:solidFill>
              </a:rPr>
              <a:t>“Then the eleven disciples went to Galilee, to the mountain where Jesus had told them to go.  When they saw him, they worshiped him; but some doubted.  Then Jesus came to them and said….”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F400A2"/>
                </a:solidFill>
              </a:rPr>
              <a:t>Matthew 28:18-20</a:t>
            </a:r>
          </a:p>
        </p:txBody>
      </p:sp>
      <p:sp>
        <p:nvSpPr>
          <p:cNvPr id="3" name="Content Placeholder 2"/>
          <p:cNvSpPr>
            <a:spLocks noGrp="1"/>
          </p:cNvSpPr>
          <p:nvPr>
            <p:ph idx="1"/>
          </p:nvPr>
        </p:nvSpPr>
        <p:spPr>
          <a:xfrm>
            <a:off x="838200" y="1295400"/>
            <a:ext cx="10515600" cy="5060160"/>
          </a:xfrm>
        </p:spPr>
        <p:txBody>
          <a:bodyPr>
            <a:normAutofit/>
          </a:bodyPr>
          <a:lstStyle/>
          <a:p>
            <a:pPr>
              <a:buClr>
                <a:srgbClr val="00EAE1"/>
              </a:buClr>
            </a:pPr>
            <a:r>
              <a:rPr lang="en-US" sz="4000" dirty="0">
                <a:solidFill>
                  <a:schemeClr val="bg1"/>
                </a:solidFill>
              </a:rPr>
              <a:t>“All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533400"/>
            <a:ext cx="9220200" cy="914400"/>
          </a:xfrm>
        </p:spPr>
        <p:txBody>
          <a:bodyPr/>
          <a:lstStyle/>
          <a:p>
            <a:r>
              <a:rPr lang="en-US" sz="4400" dirty="0">
                <a:solidFill>
                  <a:srgbClr val="F400A2"/>
                </a:solidFill>
              </a:rPr>
              <a:t>The </a:t>
            </a:r>
            <a:r>
              <a:rPr lang="en-US" sz="4800" dirty="0">
                <a:solidFill>
                  <a:srgbClr val="F400A2"/>
                </a:solidFill>
              </a:rPr>
              <a:t>Last Words of Moses</a:t>
            </a:r>
          </a:p>
        </p:txBody>
      </p:sp>
      <p:sp>
        <p:nvSpPr>
          <p:cNvPr id="3" name="Content Placeholder 2"/>
          <p:cNvSpPr>
            <a:spLocks noGrp="1"/>
          </p:cNvSpPr>
          <p:nvPr>
            <p:ph idx="1"/>
          </p:nvPr>
        </p:nvSpPr>
        <p:spPr>
          <a:xfrm>
            <a:off x="838200" y="1295400"/>
            <a:ext cx="9372600" cy="5060160"/>
          </a:xfrm>
        </p:spPr>
        <p:txBody>
          <a:bodyPr>
            <a:normAutofit/>
          </a:bodyPr>
          <a:lstStyle/>
          <a:p>
            <a:pPr>
              <a:buClr>
                <a:srgbClr val="00EAE1"/>
              </a:buClr>
            </a:pPr>
            <a:r>
              <a:rPr lang="en-US" sz="4000" dirty="0">
                <a:solidFill>
                  <a:schemeClr val="bg1"/>
                </a:solidFill>
              </a:rPr>
              <a:t>Deut. 32:45-47– “Take to heart all the words I have solemnly declared to you this day, so that you may command your children to obey carefully all the words of this law.  They are not just idle words for you—they are your life.”</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400" dirty="0">
                <a:solidFill>
                  <a:srgbClr val="F400A2"/>
                </a:solidFill>
              </a:rPr>
              <a:t>The Last Words of Jesus</a:t>
            </a:r>
          </a:p>
        </p:txBody>
      </p:sp>
      <p:sp>
        <p:nvSpPr>
          <p:cNvPr id="3" name="Content Placeholder 2"/>
          <p:cNvSpPr>
            <a:spLocks noGrp="1"/>
          </p:cNvSpPr>
          <p:nvPr>
            <p:ph idx="1"/>
          </p:nvPr>
        </p:nvSpPr>
        <p:spPr>
          <a:xfrm>
            <a:off x="838200" y="1295400"/>
            <a:ext cx="9372600" cy="5060160"/>
          </a:xfrm>
        </p:spPr>
        <p:txBody>
          <a:bodyPr>
            <a:normAutofit/>
          </a:bodyPr>
          <a:lstStyle/>
          <a:p>
            <a:pPr>
              <a:buNone/>
            </a:pPr>
            <a:endParaRPr lang="en-US" sz="4400" dirty="0"/>
          </a:p>
          <a:p>
            <a:pPr>
              <a:buClr>
                <a:srgbClr val="00EAE1"/>
              </a:buClr>
            </a:pPr>
            <a:r>
              <a:rPr lang="en-US" sz="4000" dirty="0">
                <a:solidFill>
                  <a:schemeClr val="bg1"/>
                </a:solidFill>
              </a:rPr>
              <a:t>“They are not just idle words for you—they are your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440"/>
            <a:ext cx="10363200" cy="914400"/>
          </a:xfrm>
        </p:spPr>
        <p:txBody>
          <a:bodyPr/>
          <a:lstStyle/>
          <a:p>
            <a:pPr algn="ctr"/>
            <a:r>
              <a:rPr lang="en-US" sz="6000" dirty="0">
                <a:solidFill>
                  <a:srgbClr val="F400A2"/>
                </a:solidFill>
              </a:rPr>
              <a:t>5 ELEMENTS NEEDED TO FULFILL OUR SUPREME MISSION </a:t>
            </a:r>
          </a:p>
        </p:txBody>
      </p:sp>
      <p:sp>
        <p:nvSpPr>
          <p:cNvPr id="3" name="Content Placeholder 2"/>
          <p:cNvSpPr>
            <a:spLocks noGrp="1"/>
          </p:cNvSpPr>
          <p:nvPr>
            <p:ph idx="1"/>
          </p:nvPr>
        </p:nvSpPr>
        <p:spPr>
          <a:xfrm>
            <a:off x="2362200" y="2514600"/>
            <a:ext cx="7772400" cy="2697960"/>
          </a:xfrm>
        </p:spPr>
        <p:txBody>
          <a:bodyPr/>
          <a:lstStyle/>
          <a:p>
            <a:pPr marL="582930" indent="-514350">
              <a:buClr>
                <a:srgbClr val="00EAE1"/>
              </a:buClr>
              <a:buAutoNum type="arabicPeriod"/>
            </a:pPr>
            <a:r>
              <a:rPr lang="en-US" sz="4800" dirty="0">
                <a:solidFill>
                  <a:schemeClr val="bg1"/>
                </a:solidFill>
              </a:rPr>
              <a:t>AVAILABLE</a:t>
            </a:r>
          </a:p>
          <a:p>
            <a:pPr marL="582930" indent="-514350">
              <a:buAutoNum type="arabicPeriod"/>
            </a:pPr>
            <a:endParaRPr lang="en-US" dirty="0"/>
          </a:p>
          <a:p>
            <a:pPr marL="582930" indent="-514350">
              <a:buAutoNum type="arabicPeriod"/>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400A2"/>
                </a:solidFill>
              </a:rPr>
              <a:t>1.  AVAILABLE</a:t>
            </a:r>
          </a:p>
        </p:txBody>
      </p:sp>
      <p:sp>
        <p:nvSpPr>
          <p:cNvPr id="3" name="Content Placeholder 2"/>
          <p:cNvSpPr>
            <a:spLocks noGrp="1"/>
          </p:cNvSpPr>
          <p:nvPr>
            <p:ph idx="1"/>
          </p:nvPr>
        </p:nvSpPr>
        <p:spPr/>
        <p:txBody>
          <a:bodyPr>
            <a:normAutofit/>
          </a:bodyPr>
          <a:lstStyle/>
          <a:p>
            <a:pPr>
              <a:buClr>
                <a:srgbClr val="00EAE1"/>
              </a:buClr>
            </a:pPr>
            <a:r>
              <a:rPr lang="en-US" sz="4400" dirty="0">
                <a:solidFill>
                  <a:schemeClr val="bg1"/>
                </a:solidFill>
              </a:rPr>
              <a:t>“The disciples went…where Jesus had told them to go.”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2819400"/>
          </a:xfrm>
        </p:spPr>
        <p:txBody>
          <a:bodyPr/>
          <a:lstStyle/>
          <a:p>
            <a:pPr algn="ctr"/>
            <a:r>
              <a:rPr lang="en-US" sz="6000" dirty="0">
                <a:solidFill>
                  <a:srgbClr val="F400A2"/>
                </a:solidFill>
              </a:rPr>
              <a:t>5 ELEMENTS NEEDED TO FULFILL OUR SUPREME MISSION </a:t>
            </a:r>
          </a:p>
        </p:txBody>
      </p:sp>
      <p:sp>
        <p:nvSpPr>
          <p:cNvPr id="3" name="Content Placeholder 2"/>
          <p:cNvSpPr>
            <a:spLocks noGrp="1"/>
          </p:cNvSpPr>
          <p:nvPr>
            <p:ph idx="1"/>
          </p:nvPr>
        </p:nvSpPr>
        <p:spPr>
          <a:xfrm>
            <a:off x="2514600" y="2819400"/>
            <a:ext cx="7772400" cy="3733800"/>
          </a:xfrm>
        </p:spPr>
        <p:txBody>
          <a:bodyPr>
            <a:normAutofit/>
          </a:bodyPr>
          <a:lstStyle/>
          <a:p>
            <a:pPr marL="582930" indent="-514350">
              <a:buClr>
                <a:srgbClr val="00EAE1"/>
              </a:buClr>
              <a:buAutoNum type="arabicPeriod"/>
            </a:pPr>
            <a:r>
              <a:rPr lang="en-US" sz="5700" dirty="0">
                <a:solidFill>
                  <a:schemeClr val="bg1"/>
                </a:solidFill>
              </a:rPr>
              <a:t>AVAILABLE</a:t>
            </a:r>
          </a:p>
          <a:p>
            <a:pPr marL="582930" indent="-514350">
              <a:buClr>
                <a:srgbClr val="00EAE1"/>
              </a:buClr>
              <a:buAutoNum type="arabicPeriod"/>
            </a:pPr>
            <a:r>
              <a:rPr lang="en-US" sz="5700" dirty="0">
                <a:solidFill>
                  <a:schemeClr val="bg1"/>
                </a:solidFill>
              </a:rPr>
              <a:t>WORSHIP</a:t>
            </a:r>
          </a:p>
          <a:p>
            <a:pPr marL="582930" indent="-514350">
              <a:buNone/>
            </a:pPr>
            <a:endParaRPr lang="en-US" sz="5700" dirty="0"/>
          </a:p>
          <a:p>
            <a:pPr marL="582930" indent="-514350">
              <a:buAutoNum type="arabicPeriod"/>
            </a:pPr>
            <a:endParaRPr lang="en-US" dirty="0"/>
          </a:p>
          <a:p>
            <a:pPr marL="582930" indent="-514350">
              <a:buAutoNum type="arabicPeriod"/>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1417</TotalTime>
  <Words>710</Words>
  <Application>Microsoft Office PowerPoint</Application>
  <PresentationFormat>Widescreen</PresentationFormat>
  <Paragraphs>76</Paragraphs>
  <Slides>26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Bookman Old Style</vt:lpstr>
      <vt:lpstr>Calibri</vt:lpstr>
      <vt:lpstr>Wingdings</vt:lpstr>
      <vt:lpstr>Wingdings 2</vt:lpstr>
      <vt:lpstr>Wingdings 3</vt:lpstr>
      <vt:lpstr>Metro</vt:lpstr>
      <vt:lpstr>6_Office Theme</vt:lpstr>
      <vt:lpstr>PowerPoint Presentation</vt:lpstr>
      <vt:lpstr>PowerPoint Presentation</vt:lpstr>
      <vt:lpstr>Matthew 28:16-18</vt:lpstr>
      <vt:lpstr>Matthew 28:18-20</vt:lpstr>
      <vt:lpstr>The Last Words of Moses</vt:lpstr>
      <vt:lpstr>The Last Words of Jesus</vt:lpstr>
      <vt:lpstr>5 ELEMENTS NEEDED TO FULFILL OUR SUPREME MISSION </vt:lpstr>
      <vt:lpstr>1.  AVAILABLE</vt:lpstr>
      <vt:lpstr>5 ELEMENTS NEEDED TO FULFILL OUR SUPREME MISSION </vt:lpstr>
      <vt:lpstr>2.  GENUINE WORSHIP</vt:lpstr>
      <vt:lpstr>The Disciples</vt:lpstr>
      <vt:lpstr>5 ELEMENTS NEEDED TO FULFILL OUR SUPREME MISSION </vt:lpstr>
      <vt:lpstr>3. SUBMIT TO HIS AUTHORITY</vt:lpstr>
      <vt:lpstr>5 ELEMENTS NEEDED TO FULFILL OUR SUPREME MISSION </vt:lpstr>
      <vt:lpstr>4.  OBEDIENCE</vt:lpstr>
      <vt:lpstr>Matthew 28:18-20</vt:lpstr>
      <vt:lpstr>Matthew 28:18-20</vt:lpstr>
      <vt:lpstr>Matthew 28:18-20</vt:lpstr>
      <vt:lpstr>The Last Words of Jesus</vt:lpstr>
      <vt:lpstr>GO</vt:lpstr>
      <vt:lpstr>MAKE DISCIPLES</vt:lpstr>
      <vt:lpstr>BAPTIZING</vt:lpstr>
      <vt:lpstr>TEACH THEM TO OBEY</vt:lpstr>
      <vt:lpstr>5 ELEMENTS NEEDED TO FULFILL OUR SUPREME MISSION </vt:lpstr>
      <vt:lpstr>5.  POWER OF JESUS</vt:lpstr>
      <vt:lpstr> </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“YES” TO JESUS: GO AND MAKE DISCIPLES</dc:title>
  <dc:creator>steve hokuf</dc:creator>
  <cp:lastModifiedBy>Sound Booth</cp:lastModifiedBy>
  <cp:revision>6</cp:revision>
  <dcterms:created xsi:type="dcterms:W3CDTF">2021-07-27T15:56:23Z</dcterms:created>
  <dcterms:modified xsi:type="dcterms:W3CDTF">2021-08-01T14:56:19Z</dcterms:modified>
</cp:coreProperties>
</file>