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367" r:id="rId3"/>
    <p:sldId id="320" r:id="rId4"/>
    <p:sldId id="321" r:id="rId5"/>
    <p:sldId id="322" r:id="rId6"/>
    <p:sldId id="272" r:id="rId7"/>
    <p:sldId id="261" r:id="rId8"/>
    <p:sldId id="323" r:id="rId9"/>
    <p:sldId id="324" r:id="rId10"/>
    <p:sldId id="325" r:id="rId11"/>
    <p:sldId id="331" r:id="rId12"/>
    <p:sldId id="330" r:id="rId13"/>
    <p:sldId id="337" r:id="rId14"/>
    <p:sldId id="273" r:id="rId15"/>
    <p:sldId id="262" r:id="rId16"/>
    <p:sldId id="332" r:id="rId17"/>
    <p:sldId id="334" r:id="rId18"/>
    <p:sldId id="263" r:id="rId19"/>
    <p:sldId id="264" r:id="rId20"/>
    <p:sldId id="265" r:id="rId21"/>
    <p:sldId id="333" r:id="rId22"/>
    <p:sldId id="335" r:id="rId23"/>
    <p:sldId id="336" r:id="rId24"/>
    <p:sldId id="274" r:id="rId25"/>
    <p:sldId id="266" r:id="rId26"/>
    <p:sldId id="275" r:id="rId27"/>
    <p:sldId id="267" r:id="rId28"/>
    <p:sldId id="276" r:id="rId29"/>
    <p:sldId id="29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00A2"/>
    <a:srgbClr val="00EA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75" d="100"/>
          <a:sy n="75" d="100"/>
        </p:scale>
        <p:origin x="90" y="84"/>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microsoft.com/office/2016/11/relationships/changesInfo" Target="changesInfos/changesInfo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und Booth" userId="a5eb99cd2d888d98" providerId="LiveId" clId="{D9F92AD9-D21B-47A4-AEEC-BB620CA93BDF}"/>
    <pc:docChg chg="modSld sldOrd">
      <pc:chgData name="Sound Booth" userId="a5eb99cd2d888d98" providerId="LiveId" clId="{D9F92AD9-D21B-47A4-AEEC-BB620CA93BDF}" dt="2021-07-18T12:02:50.419" v="1"/>
      <pc:docMkLst>
        <pc:docMk/>
      </pc:docMkLst>
      <pc:sldChg chg="ord">
        <pc:chgData name="Sound Booth" userId="a5eb99cd2d888d98" providerId="LiveId" clId="{D9F92AD9-D21B-47A4-AEEC-BB620CA93BDF}" dt="2021-07-18T12:02:50.419" v="1"/>
        <pc:sldMkLst>
          <pc:docMk/>
          <pc:sldMk cId="0" sldId="334"/>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25BBAB4C-B28D-46ED-B1E7-6E6AD701A89E}" type="datetimeFigureOut">
              <a:rPr lang="en-US" smtClean="0"/>
              <a:pPr/>
              <a:t>7/18/2021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337DF1D7-0220-4B6F-A55E-B4B693E4D42E}" type="slidenum">
              <a:rPr lang="en-US" smtClean="0"/>
              <a:pPr/>
              <a:t>‹#›</a:t>
            </a:fld>
            <a:endParaRPr lang="en-US"/>
          </a:p>
        </p:txBody>
      </p:sp>
      <p:sp>
        <p:nvSpPr>
          <p:cNvPr id="32" name="Rectangle 31"/>
          <p:cNvSpPr/>
          <p:nvPr/>
        </p:nvSpPr>
        <p:spPr>
          <a:xfrm>
            <a:off x="0" y="-1"/>
            <a:ext cx="48768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9" name="Rectangle 38"/>
          <p:cNvSpPr/>
          <p:nvPr/>
        </p:nvSpPr>
        <p:spPr>
          <a:xfrm>
            <a:off x="412744" y="680477"/>
            <a:ext cx="6096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0" name="Rectangle 39"/>
          <p:cNvSpPr/>
          <p:nvPr/>
        </p:nvSpPr>
        <p:spPr>
          <a:xfrm>
            <a:off x="35876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1" name="Rectangle 40"/>
          <p:cNvSpPr/>
          <p:nvPr/>
        </p:nvSpPr>
        <p:spPr>
          <a:xfrm>
            <a:off x="333360"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42" name="Rectangle 41"/>
          <p:cNvSpPr/>
          <p:nvPr/>
        </p:nvSpPr>
        <p:spPr>
          <a:xfrm>
            <a:off x="295691"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Title 7"/>
          <p:cNvSpPr>
            <a:spLocks noGrp="1"/>
          </p:cNvSpPr>
          <p:nvPr>
            <p:ph type="ctrTitle"/>
          </p:nvPr>
        </p:nvSpPr>
        <p:spPr>
          <a:xfrm>
            <a:off x="1219200" y="4343400"/>
            <a:ext cx="103632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a:t>Click to edit Master title style</a:t>
            </a:r>
          </a:p>
        </p:txBody>
      </p:sp>
      <p:sp>
        <p:nvSpPr>
          <p:cNvPr id="9" name="Subtitle 8"/>
          <p:cNvSpPr>
            <a:spLocks noGrp="1"/>
          </p:cNvSpPr>
          <p:nvPr>
            <p:ph type="subTitle" idx="1"/>
          </p:nvPr>
        </p:nvSpPr>
        <p:spPr>
          <a:xfrm>
            <a:off x="1219200" y="2834640"/>
            <a:ext cx="103632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56" name="Rectangle 55"/>
          <p:cNvSpPr/>
          <p:nvPr/>
        </p:nvSpPr>
        <p:spPr>
          <a:xfrm>
            <a:off x="340388" y="5047394"/>
            <a:ext cx="97536"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5" name="Rectangle 64"/>
          <p:cNvSpPr/>
          <p:nvPr/>
        </p:nvSpPr>
        <p:spPr>
          <a:xfrm>
            <a:off x="340388" y="4796819"/>
            <a:ext cx="97536"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6" name="Rectangle 65"/>
          <p:cNvSpPr/>
          <p:nvPr/>
        </p:nvSpPr>
        <p:spPr>
          <a:xfrm>
            <a:off x="340388" y="4637685"/>
            <a:ext cx="97536"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7" name="Rectangle 66"/>
          <p:cNvSpPr/>
          <p:nvPr/>
        </p:nvSpPr>
        <p:spPr>
          <a:xfrm>
            <a:off x="340388" y="4542559"/>
            <a:ext cx="97536"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5BBAB4C-B28D-46ED-B1E7-6E6AD701A89E}" type="datetimeFigureOut">
              <a:rPr lang="en-US" smtClean="0"/>
              <a:pPr/>
              <a:t>7/18/2021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7DF1D7-0220-4B6F-A55E-B4B693E4D42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641600" cy="5851525"/>
          </a:xfrm>
        </p:spPr>
        <p:txBody>
          <a:bodyPr vert="eaVert" anchor="ctr"/>
          <a:lstStyle/>
          <a:p>
            <a:r>
              <a:rPr kumimoji="0" lang="en-US"/>
              <a:t>Click to edit Master title style</a:t>
            </a:r>
          </a:p>
        </p:txBody>
      </p:sp>
      <p:sp>
        <p:nvSpPr>
          <p:cNvPr id="3" name="Vertical Text Placeholder 2"/>
          <p:cNvSpPr>
            <a:spLocks noGrp="1"/>
          </p:cNvSpPr>
          <p:nvPr>
            <p:ph type="body" orient="vert" idx="1"/>
          </p:nvPr>
        </p:nvSpPr>
        <p:spPr>
          <a:xfrm>
            <a:off x="812800" y="274640"/>
            <a:ext cx="78232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5BBAB4C-B28D-46ED-B1E7-6E6AD701A89E}" type="datetimeFigureOut">
              <a:rPr lang="en-US" smtClean="0"/>
              <a:pPr/>
              <a:t>7/18/2021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7DF1D7-0220-4B6F-A55E-B4B693E4D42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1"/>
            <a:ext cx="10363200" cy="1470026"/>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382" indent="0" algn="ctr">
              <a:buNone/>
              <a:defRPr>
                <a:solidFill>
                  <a:schemeClr val="tx1">
                    <a:tint val="75000"/>
                  </a:schemeClr>
                </a:solidFill>
              </a:defRPr>
            </a:lvl2pPr>
            <a:lvl3pPr marL="1218764" indent="0" algn="ctr">
              <a:buNone/>
              <a:defRPr>
                <a:solidFill>
                  <a:schemeClr val="tx1">
                    <a:tint val="75000"/>
                  </a:schemeClr>
                </a:solidFill>
              </a:defRPr>
            </a:lvl3pPr>
            <a:lvl4pPr marL="1828145" indent="0" algn="ctr">
              <a:buNone/>
              <a:defRPr>
                <a:solidFill>
                  <a:schemeClr val="tx1">
                    <a:tint val="75000"/>
                  </a:schemeClr>
                </a:solidFill>
              </a:defRPr>
            </a:lvl4pPr>
            <a:lvl5pPr marL="2437524" indent="0" algn="ctr">
              <a:buNone/>
              <a:defRPr>
                <a:solidFill>
                  <a:schemeClr val="tx1">
                    <a:tint val="75000"/>
                  </a:schemeClr>
                </a:solidFill>
              </a:defRPr>
            </a:lvl5pPr>
            <a:lvl6pPr marL="3046906" indent="0" algn="ctr">
              <a:buNone/>
              <a:defRPr>
                <a:solidFill>
                  <a:schemeClr val="tx1">
                    <a:tint val="75000"/>
                  </a:schemeClr>
                </a:solidFill>
              </a:defRPr>
            </a:lvl6pPr>
            <a:lvl7pPr marL="3656287" indent="0" algn="ctr">
              <a:buNone/>
              <a:defRPr>
                <a:solidFill>
                  <a:schemeClr val="tx1">
                    <a:tint val="75000"/>
                  </a:schemeClr>
                </a:solidFill>
              </a:defRPr>
            </a:lvl7pPr>
            <a:lvl8pPr marL="4265667" indent="0" algn="ctr">
              <a:buNone/>
              <a:defRPr>
                <a:solidFill>
                  <a:schemeClr val="tx1">
                    <a:tint val="75000"/>
                  </a:schemeClr>
                </a:solidFill>
              </a:defRPr>
            </a:lvl8pPr>
            <a:lvl9pPr marL="4875049"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AC87147-6100-4839-AE94-C65F13B1E9AE}"/>
              </a:ext>
            </a:extLst>
          </p:cNvPr>
          <p:cNvSpPr>
            <a:spLocks noGrp="1"/>
          </p:cNvSpPr>
          <p:nvPr>
            <p:ph type="dt" sz="half" idx="10"/>
          </p:nvPr>
        </p:nvSpPr>
        <p:spPr/>
        <p:txBody>
          <a:bodyPr/>
          <a:lstStyle>
            <a:lvl1pPr>
              <a:defRPr/>
            </a:lvl1pPr>
          </a:lstStyle>
          <a:p>
            <a:pPr>
              <a:defRPr/>
            </a:pPr>
            <a:fld id="{C28045E4-8C21-4446-8C68-B80A221F03B0}" type="datetimeFigureOut">
              <a:rPr lang="en-US"/>
              <a:pPr>
                <a:defRPr/>
              </a:pPr>
              <a:t>7/18/2021</a:t>
            </a:fld>
            <a:endParaRPr lang="en-US"/>
          </a:p>
        </p:txBody>
      </p:sp>
      <p:sp>
        <p:nvSpPr>
          <p:cNvPr id="5" name="Footer Placeholder 4">
            <a:extLst>
              <a:ext uri="{FF2B5EF4-FFF2-40B4-BE49-F238E27FC236}">
                <a16:creationId xmlns:a16="http://schemas.microsoft.com/office/drawing/2014/main" id="{43136BAE-CD96-4903-828F-F0232F2F5E5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4E50839-4BB9-489D-ACF9-1003A3F839BF}"/>
              </a:ext>
            </a:extLst>
          </p:cNvPr>
          <p:cNvSpPr>
            <a:spLocks noGrp="1"/>
          </p:cNvSpPr>
          <p:nvPr>
            <p:ph type="sldNum" sz="quarter" idx="12"/>
          </p:nvPr>
        </p:nvSpPr>
        <p:spPr/>
        <p:txBody>
          <a:bodyPr/>
          <a:lstStyle>
            <a:lvl1pPr>
              <a:defRPr/>
            </a:lvl1pPr>
          </a:lstStyle>
          <a:p>
            <a:pPr>
              <a:defRPr/>
            </a:pPr>
            <a:fld id="{48B064B4-4974-4380-9989-AB2E0D5DC737}" type="slidenum">
              <a:rPr lang="en-US" altLang="en-US"/>
              <a:pPr>
                <a:defRPr/>
              </a:pPr>
              <a:t>‹#›</a:t>
            </a:fld>
            <a:endParaRPr lang="en-US" altLang="en-US"/>
          </a:p>
        </p:txBody>
      </p:sp>
    </p:spTree>
    <p:extLst>
      <p:ext uri="{BB962C8B-B14F-4D97-AF65-F5344CB8AC3E}">
        <p14:creationId xmlns:p14="http://schemas.microsoft.com/office/powerpoint/2010/main" val="1601299496"/>
      </p:ext>
    </p:extLst>
  </p:cSld>
  <p:clrMapOvr>
    <a:masterClrMapping/>
  </p:clrMapOvr>
  <p:transition spd="slow" advClick="0" advTm="12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538B63-ECC6-4356-9C8F-1D72FAFA1A73}"/>
              </a:ext>
            </a:extLst>
          </p:cNvPr>
          <p:cNvSpPr>
            <a:spLocks noGrp="1"/>
          </p:cNvSpPr>
          <p:nvPr>
            <p:ph type="dt" sz="half" idx="10"/>
          </p:nvPr>
        </p:nvSpPr>
        <p:spPr/>
        <p:txBody>
          <a:bodyPr/>
          <a:lstStyle>
            <a:lvl1pPr>
              <a:defRPr/>
            </a:lvl1pPr>
          </a:lstStyle>
          <a:p>
            <a:pPr>
              <a:defRPr/>
            </a:pPr>
            <a:fld id="{B530C781-1C17-44EF-8058-E8BF4E49BD64}" type="datetimeFigureOut">
              <a:rPr lang="en-US"/>
              <a:pPr>
                <a:defRPr/>
              </a:pPr>
              <a:t>7/18/2021</a:t>
            </a:fld>
            <a:endParaRPr lang="en-US"/>
          </a:p>
        </p:txBody>
      </p:sp>
      <p:sp>
        <p:nvSpPr>
          <p:cNvPr id="5" name="Footer Placeholder 4">
            <a:extLst>
              <a:ext uri="{FF2B5EF4-FFF2-40B4-BE49-F238E27FC236}">
                <a16:creationId xmlns:a16="http://schemas.microsoft.com/office/drawing/2014/main" id="{C4425EF5-29CD-4624-AFF5-717F6C0FBBD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A97CE6C-A748-4331-9742-5FDD347F46B2}"/>
              </a:ext>
            </a:extLst>
          </p:cNvPr>
          <p:cNvSpPr>
            <a:spLocks noGrp="1"/>
          </p:cNvSpPr>
          <p:nvPr>
            <p:ph type="sldNum" sz="quarter" idx="12"/>
          </p:nvPr>
        </p:nvSpPr>
        <p:spPr/>
        <p:txBody>
          <a:bodyPr/>
          <a:lstStyle>
            <a:lvl1pPr>
              <a:defRPr/>
            </a:lvl1pPr>
          </a:lstStyle>
          <a:p>
            <a:pPr>
              <a:defRPr/>
            </a:pPr>
            <a:fld id="{EEE6FB09-FB7B-40CF-80A6-FA35D0740537}" type="slidenum">
              <a:rPr lang="en-US" altLang="en-US"/>
              <a:pPr>
                <a:defRPr/>
              </a:pPr>
              <a:t>‹#›</a:t>
            </a:fld>
            <a:endParaRPr lang="en-US" altLang="en-US"/>
          </a:p>
        </p:txBody>
      </p:sp>
    </p:spTree>
    <p:extLst>
      <p:ext uri="{BB962C8B-B14F-4D97-AF65-F5344CB8AC3E}">
        <p14:creationId xmlns:p14="http://schemas.microsoft.com/office/powerpoint/2010/main" val="757027111"/>
      </p:ext>
    </p:extLst>
  </p:cSld>
  <p:clrMapOvr>
    <a:masterClrMapping/>
  </p:clrMapOvr>
  <p:transition spd="slow" advClick="0" advTm="1200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4"/>
            <a:ext cx="10363200" cy="1500186"/>
          </a:xfrm>
        </p:spPr>
        <p:txBody>
          <a:bodyPr anchor="b"/>
          <a:lstStyle>
            <a:lvl1pPr marL="0" indent="0">
              <a:buNone/>
              <a:defRPr sz="2666">
                <a:solidFill>
                  <a:schemeClr val="tx1">
                    <a:tint val="75000"/>
                  </a:schemeClr>
                </a:solidFill>
              </a:defRPr>
            </a:lvl1pPr>
            <a:lvl2pPr marL="609382" indent="0">
              <a:buNone/>
              <a:defRPr sz="2400">
                <a:solidFill>
                  <a:schemeClr val="tx1">
                    <a:tint val="75000"/>
                  </a:schemeClr>
                </a:solidFill>
              </a:defRPr>
            </a:lvl2pPr>
            <a:lvl3pPr marL="1218764" indent="0">
              <a:buNone/>
              <a:defRPr sz="2133">
                <a:solidFill>
                  <a:schemeClr val="tx1">
                    <a:tint val="75000"/>
                  </a:schemeClr>
                </a:solidFill>
              </a:defRPr>
            </a:lvl3pPr>
            <a:lvl4pPr marL="1828145" indent="0">
              <a:buNone/>
              <a:defRPr sz="1867">
                <a:solidFill>
                  <a:schemeClr val="tx1">
                    <a:tint val="75000"/>
                  </a:schemeClr>
                </a:solidFill>
              </a:defRPr>
            </a:lvl4pPr>
            <a:lvl5pPr marL="2437524" indent="0">
              <a:buNone/>
              <a:defRPr sz="1867">
                <a:solidFill>
                  <a:schemeClr val="tx1">
                    <a:tint val="75000"/>
                  </a:schemeClr>
                </a:solidFill>
              </a:defRPr>
            </a:lvl5pPr>
            <a:lvl6pPr marL="3046906" indent="0">
              <a:buNone/>
              <a:defRPr sz="1867">
                <a:solidFill>
                  <a:schemeClr val="tx1">
                    <a:tint val="75000"/>
                  </a:schemeClr>
                </a:solidFill>
              </a:defRPr>
            </a:lvl6pPr>
            <a:lvl7pPr marL="3656287" indent="0">
              <a:buNone/>
              <a:defRPr sz="1867">
                <a:solidFill>
                  <a:schemeClr val="tx1">
                    <a:tint val="75000"/>
                  </a:schemeClr>
                </a:solidFill>
              </a:defRPr>
            </a:lvl7pPr>
            <a:lvl8pPr marL="4265667" indent="0">
              <a:buNone/>
              <a:defRPr sz="1867">
                <a:solidFill>
                  <a:schemeClr val="tx1">
                    <a:tint val="75000"/>
                  </a:schemeClr>
                </a:solidFill>
              </a:defRPr>
            </a:lvl8pPr>
            <a:lvl9pPr marL="4875049" indent="0">
              <a:buNone/>
              <a:defRPr sz="1867">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D58E6F-1CBE-4C9F-8D7D-CE98275C31F7}"/>
              </a:ext>
            </a:extLst>
          </p:cNvPr>
          <p:cNvSpPr>
            <a:spLocks noGrp="1"/>
          </p:cNvSpPr>
          <p:nvPr>
            <p:ph type="dt" sz="half" idx="10"/>
          </p:nvPr>
        </p:nvSpPr>
        <p:spPr/>
        <p:txBody>
          <a:bodyPr/>
          <a:lstStyle>
            <a:lvl1pPr>
              <a:defRPr/>
            </a:lvl1pPr>
          </a:lstStyle>
          <a:p>
            <a:pPr>
              <a:defRPr/>
            </a:pPr>
            <a:fld id="{67934E7D-CA7E-42C5-852C-569E31864EA7}" type="datetimeFigureOut">
              <a:rPr lang="en-US"/>
              <a:pPr>
                <a:defRPr/>
              </a:pPr>
              <a:t>7/18/2021</a:t>
            </a:fld>
            <a:endParaRPr lang="en-US"/>
          </a:p>
        </p:txBody>
      </p:sp>
      <p:sp>
        <p:nvSpPr>
          <p:cNvPr id="5" name="Footer Placeholder 4">
            <a:extLst>
              <a:ext uri="{FF2B5EF4-FFF2-40B4-BE49-F238E27FC236}">
                <a16:creationId xmlns:a16="http://schemas.microsoft.com/office/drawing/2014/main" id="{43F93E1C-5431-473E-9F23-859005DCCD4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4F2F072-8604-406B-962A-508554D98C23}"/>
              </a:ext>
            </a:extLst>
          </p:cNvPr>
          <p:cNvSpPr>
            <a:spLocks noGrp="1"/>
          </p:cNvSpPr>
          <p:nvPr>
            <p:ph type="sldNum" sz="quarter" idx="12"/>
          </p:nvPr>
        </p:nvSpPr>
        <p:spPr/>
        <p:txBody>
          <a:bodyPr/>
          <a:lstStyle>
            <a:lvl1pPr>
              <a:defRPr/>
            </a:lvl1pPr>
          </a:lstStyle>
          <a:p>
            <a:pPr>
              <a:defRPr/>
            </a:pPr>
            <a:fld id="{BE2C1235-905A-4D47-9905-9EA332A795DE}" type="slidenum">
              <a:rPr lang="en-US" altLang="en-US"/>
              <a:pPr>
                <a:defRPr/>
              </a:pPr>
              <a:t>‹#›</a:t>
            </a:fld>
            <a:endParaRPr lang="en-US" altLang="en-US"/>
          </a:p>
        </p:txBody>
      </p:sp>
    </p:spTree>
    <p:extLst>
      <p:ext uri="{BB962C8B-B14F-4D97-AF65-F5344CB8AC3E}">
        <p14:creationId xmlns:p14="http://schemas.microsoft.com/office/powerpoint/2010/main" val="538357353"/>
      </p:ext>
    </p:extLst>
  </p:cSld>
  <p:clrMapOvr>
    <a:masterClrMapping/>
  </p:clrMapOvr>
  <p:transition spd="slow" advClick="0" advTm="1200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3733"/>
            </a:lvl1pPr>
            <a:lvl2pPr>
              <a:defRPr sz="3200"/>
            </a:lvl2pPr>
            <a:lvl3pPr>
              <a:defRPr sz="2666"/>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3733"/>
            </a:lvl1pPr>
            <a:lvl2pPr>
              <a:defRPr sz="3200"/>
            </a:lvl2pPr>
            <a:lvl3pPr>
              <a:defRPr sz="2666"/>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AD81F0A-CA71-42F9-9F1C-1ABBDAE56FA7}"/>
              </a:ext>
            </a:extLst>
          </p:cNvPr>
          <p:cNvSpPr>
            <a:spLocks noGrp="1"/>
          </p:cNvSpPr>
          <p:nvPr>
            <p:ph type="dt" sz="half" idx="10"/>
          </p:nvPr>
        </p:nvSpPr>
        <p:spPr/>
        <p:txBody>
          <a:bodyPr/>
          <a:lstStyle>
            <a:lvl1pPr>
              <a:defRPr/>
            </a:lvl1pPr>
          </a:lstStyle>
          <a:p>
            <a:pPr>
              <a:defRPr/>
            </a:pPr>
            <a:fld id="{5BB516F9-248B-4EBD-AC8F-CFB9D40F96F9}" type="datetimeFigureOut">
              <a:rPr lang="en-US"/>
              <a:pPr>
                <a:defRPr/>
              </a:pPr>
              <a:t>7/18/2021</a:t>
            </a:fld>
            <a:endParaRPr lang="en-US"/>
          </a:p>
        </p:txBody>
      </p:sp>
      <p:sp>
        <p:nvSpPr>
          <p:cNvPr id="6" name="Footer Placeholder 4">
            <a:extLst>
              <a:ext uri="{FF2B5EF4-FFF2-40B4-BE49-F238E27FC236}">
                <a16:creationId xmlns:a16="http://schemas.microsoft.com/office/drawing/2014/main" id="{3BD830D6-D84F-48BE-B639-C9C1568A2DA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A3C9204-CF83-4093-9E6F-006BCDE91096}"/>
              </a:ext>
            </a:extLst>
          </p:cNvPr>
          <p:cNvSpPr>
            <a:spLocks noGrp="1"/>
          </p:cNvSpPr>
          <p:nvPr>
            <p:ph type="sldNum" sz="quarter" idx="12"/>
          </p:nvPr>
        </p:nvSpPr>
        <p:spPr/>
        <p:txBody>
          <a:bodyPr/>
          <a:lstStyle>
            <a:lvl1pPr>
              <a:defRPr/>
            </a:lvl1pPr>
          </a:lstStyle>
          <a:p>
            <a:pPr>
              <a:defRPr/>
            </a:pPr>
            <a:fld id="{6D6B6ABA-6AC5-482D-9C93-DFFD1E58329A}" type="slidenum">
              <a:rPr lang="en-US" altLang="en-US"/>
              <a:pPr>
                <a:defRPr/>
              </a:pPr>
              <a:t>‹#›</a:t>
            </a:fld>
            <a:endParaRPr lang="en-US" altLang="en-US"/>
          </a:p>
        </p:txBody>
      </p:sp>
    </p:spTree>
    <p:extLst>
      <p:ext uri="{BB962C8B-B14F-4D97-AF65-F5344CB8AC3E}">
        <p14:creationId xmlns:p14="http://schemas.microsoft.com/office/powerpoint/2010/main" val="1873462776"/>
      </p:ext>
    </p:extLst>
  </p:cSld>
  <p:clrMapOvr>
    <a:masterClrMapping/>
  </p:clrMapOvr>
  <p:transition spd="slow" advClick="0" advTm="1200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3200" b="1"/>
            </a:lvl1pPr>
            <a:lvl2pPr marL="609382" indent="0">
              <a:buNone/>
              <a:defRPr sz="2666" b="1"/>
            </a:lvl2pPr>
            <a:lvl3pPr marL="1218764" indent="0">
              <a:buNone/>
              <a:defRPr sz="2400" b="1"/>
            </a:lvl3pPr>
            <a:lvl4pPr marL="1828145" indent="0">
              <a:buNone/>
              <a:defRPr sz="2133" b="1"/>
            </a:lvl4pPr>
            <a:lvl5pPr marL="2437524" indent="0">
              <a:buNone/>
              <a:defRPr sz="2133" b="1"/>
            </a:lvl5pPr>
            <a:lvl6pPr marL="3046906" indent="0">
              <a:buNone/>
              <a:defRPr sz="2133" b="1"/>
            </a:lvl6pPr>
            <a:lvl7pPr marL="3656287" indent="0">
              <a:buNone/>
              <a:defRPr sz="2133" b="1"/>
            </a:lvl7pPr>
            <a:lvl8pPr marL="4265667" indent="0">
              <a:buNone/>
              <a:defRPr sz="2133" b="1"/>
            </a:lvl8pPr>
            <a:lvl9pPr marL="4875049"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6"/>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4" y="1535114"/>
            <a:ext cx="5389034" cy="639763"/>
          </a:xfrm>
        </p:spPr>
        <p:txBody>
          <a:bodyPr anchor="b"/>
          <a:lstStyle>
            <a:lvl1pPr marL="0" indent="0">
              <a:buNone/>
              <a:defRPr sz="3200" b="1"/>
            </a:lvl1pPr>
            <a:lvl2pPr marL="609382" indent="0">
              <a:buNone/>
              <a:defRPr sz="2666" b="1"/>
            </a:lvl2pPr>
            <a:lvl3pPr marL="1218764" indent="0">
              <a:buNone/>
              <a:defRPr sz="2400" b="1"/>
            </a:lvl3pPr>
            <a:lvl4pPr marL="1828145" indent="0">
              <a:buNone/>
              <a:defRPr sz="2133" b="1"/>
            </a:lvl4pPr>
            <a:lvl5pPr marL="2437524" indent="0">
              <a:buNone/>
              <a:defRPr sz="2133" b="1"/>
            </a:lvl5pPr>
            <a:lvl6pPr marL="3046906" indent="0">
              <a:buNone/>
              <a:defRPr sz="2133" b="1"/>
            </a:lvl6pPr>
            <a:lvl7pPr marL="3656287" indent="0">
              <a:buNone/>
              <a:defRPr sz="2133" b="1"/>
            </a:lvl7pPr>
            <a:lvl8pPr marL="4265667" indent="0">
              <a:buNone/>
              <a:defRPr sz="2133" b="1"/>
            </a:lvl8pPr>
            <a:lvl9pPr marL="4875049"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4" y="2174875"/>
            <a:ext cx="5389034" cy="3951288"/>
          </a:xfrm>
        </p:spPr>
        <p:txBody>
          <a:bodyPr/>
          <a:lstStyle>
            <a:lvl1pPr>
              <a:defRPr sz="3200"/>
            </a:lvl1pPr>
            <a:lvl2pPr>
              <a:defRPr sz="2666"/>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A19BB26-67AD-4CC0-AF28-832FC94D90F2}"/>
              </a:ext>
            </a:extLst>
          </p:cNvPr>
          <p:cNvSpPr>
            <a:spLocks noGrp="1"/>
          </p:cNvSpPr>
          <p:nvPr>
            <p:ph type="dt" sz="half" idx="10"/>
          </p:nvPr>
        </p:nvSpPr>
        <p:spPr/>
        <p:txBody>
          <a:bodyPr/>
          <a:lstStyle>
            <a:lvl1pPr>
              <a:defRPr/>
            </a:lvl1pPr>
          </a:lstStyle>
          <a:p>
            <a:pPr>
              <a:defRPr/>
            </a:pPr>
            <a:fld id="{5578B2AC-3C9F-475B-8F43-1E01B0686943}" type="datetimeFigureOut">
              <a:rPr lang="en-US"/>
              <a:pPr>
                <a:defRPr/>
              </a:pPr>
              <a:t>7/18/2021</a:t>
            </a:fld>
            <a:endParaRPr lang="en-US"/>
          </a:p>
        </p:txBody>
      </p:sp>
      <p:sp>
        <p:nvSpPr>
          <p:cNvPr id="8" name="Footer Placeholder 4">
            <a:extLst>
              <a:ext uri="{FF2B5EF4-FFF2-40B4-BE49-F238E27FC236}">
                <a16:creationId xmlns:a16="http://schemas.microsoft.com/office/drawing/2014/main" id="{94CCFB2A-2CF1-47BE-839B-E8CE14132C6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5B57509-62A1-4C9A-A6A1-148C423522BB}"/>
              </a:ext>
            </a:extLst>
          </p:cNvPr>
          <p:cNvSpPr>
            <a:spLocks noGrp="1"/>
          </p:cNvSpPr>
          <p:nvPr>
            <p:ph type="sldNum" sz="quarter" idx="12"/>
          </p:nvPr>
        </p:nvSpPr>
        <p:spPr/>
        <p:txBody>
          <a:bodyPr/>
          <a:lstStyle>
            <a:lvl1pPr>
              <a:defRPr/>
            </a:lvl1pPr>
          </a:lstStyle>
          <a:p>
            <a:pPr>
              <a:defRPr/>
            </a:pPr>
            <a:fld id="{D5378F1B-FE05-49C6-9C20-F24277C9AA1F}" type="slidenum">
              <a:rPr lang="en-US" altLang="en-US"/>
              <a:pPr>
                <a:defRPr/>
              </a:pPr>
              <a:t>‹#›</a:t>
            </a:fld>
            <a:endParaRPr lang="en-US" altLang="en-US"/>
          </a:p>
        </p:txBody>
      </p:sp>
    </p:spTree>
    <p:extLst>
      <p:ext uri="{BB962C8B-B14F-4D97-AF65-F5344CB8AC3E}">
        <p14:creationId xmlns:p14="http://schemas.microsoft.com/office/powerpoint/2010/main" val="2680199773"/>
      </p:ext>
    </p:extLst>
  </p:cSld>
  <p:clrMapOvr>
    <a:masterClrMapping/>
  </p:clrMapOvr>
  <p:transition spd="slow" advClick="0" advTm="1200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3287A92-A28A-4FF8-A0CF-AB5C618A5E4B}"/>
              </a:ext>
            </a:extLst>
          </p:cNvPr>
          <p:cNvSpPr>
            <a:spLocks noGrp="1"/>
          </p:cNvSpPr>
          <p:nvPr>
            <p:ph type="dt" sz="half" idx="10"/>
          </p:nvPr>
        </p:nvSpPr>
        <p:spPr/>
        <p:txBody>
          <a:bodyPr/>
          <a:lstStyle>
            <a:lvl1pPr>
              <a:defRPr/>
            </a:lvl1pPr>
          </a:lstStyle>
          <a:p>
            <a:pPr>
              <a:defRPr/>
            </a:pPr>
            <a:fld id="{79F48876-65E5-4D92-9429-A8ADA5B3AF08}" type="datetimeFigureOut">
              <a:rPr lang="en-US"/>
              <a:pPr>
                <a:defRPr/>
              </a:pPr>
              <a:t>7/18/2021</a:t>
            </a:fld>
            <a:endParaRPr lang="en-US"/>
          </a:p>
        </p:txBody>
      </p:sp>
      <p:sp>
        <p:nvSpPr>
          <p:cNvPr id="4" name="Footer Placeholder 4">
            <a:extLst>
              <a:ext uri="{FF2B5EF4-FFF2-40B4-BE49-F238E27FC236}">
                <a16:creationId xmlns:a16="http://schemas.microsoft.com/office/drawing/2014/main" id="{DD7B6F6B-5944-400B-B9AC-9A874315783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F728BE7-0FA4-40A1-A6CD-083A047E3534}"/>
              </a:ext>
            </a:extLst>
          </p:cNvPr>
          <p:cNvSpPr>
            <a:spLocks noGrp="1"/>
          </p:cNvSpPr>
          <p:nvPr>
            <p:ph type="sldNum" sz="quarter" idx="12"/>
          </p:nvPr>
        </p:nvSpPr>
        <p:spPr/>
        <p:txBody>
          <a:bodyPr/>
          <a:lstStyle>
            <a:lvl1pPr>
              <a:defRPr/>
            </a:lvl1pPr>
          </a:lstStyle>
          <a:p>
            <a:pPr>
              <a:defRPr/>
            </a:pPr>
            <a:fld id="{5EDD7ED1-66F0-466F-B38C-96F12DF0FF3B}" type="slidenum">
              <a:rPr lang="en-US" altLang="en-US"/>
              <a:pPr>
                <a:defRPr/>
              </a:pPr>
              <a:t>‹#›</a:t>
            </a:fld>
            <a:endParaRPr lang="en-US" altLang="en-US"/>
          </a:p>
        </p:txBody>
      </p:sp>
    </p:spTree>
    <p:extLst>
      <p:ext uri="{BB962C8B-B14F-4D97-AF65-F5344CB8AC3E}">
        <p14:creationId xmlns:p14="http://schemas.microsoft.com/office/powerpoint/2010/main" val="3703025851"/>
      </p:ext>
    </p:extLst>
  </p:cSld>
  <p:clrMapOvr>
    <a:masterClrMapping/>
  </p:clrMapOvr>
  <p:transition spd="slow" advClick="0" advTm="1200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FD4A645-3C51-4727-AAFB-F99CBC577DEE}"/>
              </a:ext>
            </a:extLst>
          </p:cNvPr>
          <p:cNvSpPr>
            <a:spLocks noGrp="1"/>
          </p:cNvSpPr>
          <p:nvPr>
            <p:ph type="dt" sz="half" idx="10"/>
          </p:nvPr>
        </p:nvSpPr>
        <p:spPr/>
        <p:txBody>
          <a:bodyPr/>
          <a:lstStyle>
            <a:lvl1pPr>
              <a:defRPr/>
            </a:lvl1pPr>
          </a:lstStyle>
          <a:p>
            <a:pPr>
              <a:defRPr/>
            </a:pPr>
            <a:fld id="{4DAB7503-4A14-4245-8DDC-33E2952FD22C}" type="datetimeFigureOut">
              <a:rPr lang="en-US"/>
              <a:pPr>
                <a:defRPr/>
              </a:pPr>
              <a:t>7/18/2021</a:t>
            </a:fld>
            <a:endParaRPr lang="en-US"/>
          </a:p>
        </p:txBody>
      </p:sp>
      <p:sp>
        <p:nvSpPr>
          <p:cNvPr id="3" name="Footer Placeholder 4">
            <a:extLst>
              <a:ext uri="{FF2B5EF4-FFF2-40B4-BE49-F238E27FC236}">
                <a16:creationId xmlns:a16="http://schemas.microsoft.com/office/drawing/2014/main" id="{E1F1E5C4-1FCD-4B60-945E-FFE7BEECAA6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381D470-7F4E-411A-BA8B-DC7CABD59BD1}"/>
              </a:ext>
            </a:extLst>
          </p:cNvPr>
          <p:cNvSpPr>
            <a:spLocks noGrp="1"/>
          </p:cNvSpPr>
          <p:nvPr>
            <p:ph type="sldNum" sz="quarter" idx="12"/>
          </p:nvPr>
        </p:nvSpPr>
        <p:spPr/>
        <p:txBody>
          <a:bodyPr/>
          <a:lstStyle>
            <a:lvl1pPr>
              <a:defRPr/>
            </a:lvl1pPr>
          </a:lstStyle>
          <a:p>
            <a:pPr>
              <a:defRPr/>
            </a:pPr>
            <a:fld id="{096D27BF-6527-420E-BFBE-259383C1F9A3}" type="slidenum">
              <a:rPr lang="en-US" altLang="en-US"/>
              <a:pPr>
                <a:defRPr/>
              </a:pPr>
              <a:t>‹#›</a:t>
            </a:fld>
            <a:endParaRPr lang="en-US" altLang="en-US"/>
          </a:p>
        </p:txBody>
      </p:sp>
    </p:spTree>
    <p:extLst>
      <p:ext uri="{BB962C8B-B14F-4D97-AF65-F5344CB8AC3E}">
        <p14:creationId xmlns:p14="http://schemas.microsoft.com/office/powerpoint/2010/main" val="374418992"/>
      </p:ext>
    </p:extLst>
  </p:cSld>
  <p:clrMapOvr>
    <a:masterClrMapping/>
  </p:clrMapOvr>
  <p:transition spd="slow" advClick="0" advTm="1200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666" b="1"/>
            </a:lvl1pPr>
          </a:lstStyle>
          <a:p>
            <a:r>
              <a:rPr lang="en-US"/>
              <a:t>Click to edit Master title style</a:t>
            </a:r>
          </a:p>
        </p:txBody>
      </p:sp>
      <p:sp>
        <p:nvSpPr>
          <p:cNvPr id="3" name="Content Placeholder 2"/>
          <p:cNvSpPr>
            <a:spLocks noGrp="1"/>
          </p:cNvSpPr>
          <p:nvPr>
            <p:ph idx="1"/>
          </p:nvPr>
        </p:nvSpPr>
        <p:spPr>
          <a:xfrm>
            <a:off x="4766733" y="273054"/>
            <a:ext cx="6815667" cy="5853114"/>
          </a:xfrm>
        </p:spPr>
        <p:txBody>
          <a:bodyPr/>
          <a:lstStyle>
            <a:lvl1pPr>
              <a:defRPr sz="4266"/>
            </a:lvl1pPr>
            <a:lvl2pPr>
              <a:defRPr sz="3733"/>
            </a:lvl2pPr>
            <a:lvl3pPr>
              <a:defRPr sz="3200"/>
            </a:lvl3pPr>
            <a:lvl4pPr>
              <a:defRPr sz="2666"/>
            </a:lvl4pPr>
            <a:lvl5pPr>
              <a:defRPr sz="2666"/>
            </a:lvl5pPr>
            <a:lvl6pPr>
              <a:defRPr sz="2666"/>
            </a:lvl6pPr>
            <a:lvl7pPr>
              <a:defRPr sz="2666"/>
            </a:lvl7pPr>
            <a:lvl8pPr>
              <a:defRPr sz="2666"/>
            </a:lvl8pPr>
            <a:lvl9pPr>
              <a:defRPr sz="26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867"/>
            </a:lvl1pPr>
            <a:lvl2pPr marL="609382" indent="0">
              <a:buNone/>
              <a:defRPr sz="1600"/>
            </a:lvl2pPr>
            <a:lvl3pPr marL="1218764" indent="0">
              <a:buNone/>
              <a:defRPr sz="1333"/>
            </a:lvl3pPr>
            <a:lvl4pPr marL="1828145" indent="0">
              <a:buNone/>
              <a:defRPr sz="1200"/>
            </a:lvl4pPr>
            <a:lvl5pPr marL="2437524" indent="0">
              <a:buNone/>
              <a:defRPr sz="1200"/>
            </a:lvl5pPr>
            <a:lvl6pPr marL="3046906" indent="0">
              <a:buNone/>
              <a:defRPr sz="1200"/>
            </a:lvl6pPr>
            <a:lvl7pPr marL="3656287" indent="0">
              <a:buNone/>
              <a:defRPr sz="1200"/>
            </a:lvl7pPr>
            <a:lvl8pPr marL="4265667" indent="0">
              <a:buNone/>
              <a:defRPr sz="1200"/>
            </a:lvl8pPr>
            <a:lvl9pPr marL="4875049" indent="0">
              <a:buNone/>
              <a:defRPr sz="1200"/>
            </a:lvl9pPr>
          </a:lstStyle>
          <a:p>
            <a:pPr lvl="0"/>
            <a:r>
              <a:rPr lang="en-US"/>
              <a:t>Click to edit Master text styles</a:t>
            </a:r>
          </a:p>
        </p:txBody>
      </p:sp>
      <p:sp>
        <p:nvSpPr>
          <p:cNvPr id="5" name="Date Placeholder 3">
            <a:extLst>
              <a:ext uri="{FF2B5EF4-FFF2-40B4-BE49-F238E27FC236}">
                <a16:creationId xmlns:a16="http://schemas.microsoft.com/office/drawing/2014/main" id="{6730DC61-2D6D-4EB6-9531-AB8FC0859006}"/>
              </a:ext>
            </a:extLst>
          </p:cNvPr>
          <p:cNvSpPr>
            <a:spLocks noGrp="1"/>
          </p:cNvSpPr>
          <p:nvPr>
            <p:ph type="dt" sz="half" idx="10"/>
          </p:nvPr>
        </p:nvSpPr>
        <p:spPr/>
        <p:txBody>
          <a:bodyPr/>
          <a:lstStyle>
            <a:lvl1pPr>
              <a:defRPr/>
            </a:lvl1pPr>
          </a:lstStyle>
          <a:p>
            <a:pPr>
              <a:defRPr/>
            </a:pPr>
            <a:fld id="{E08B686F-2B83-44B9-A16C-7DE16F9A5333}" type="datetimeFigureOut">
              <a:rPr lang="en-US"/>
              <a:pPr>
                <a:defRPr/>
              </a:pPr>
              <a:t>7/18/2021</a:t>
            </a:fld>
            <a:endParaRPr lang="en-US"/>
          </a:p>
        </p:txBody>
      </p:sp>
      <p:sp>
        <p:nvSpPr>
          <p:cNvPr id="6" name="Footer Placeholder 4">
            <a:extLst>
              <a:ext uri="{FF2B5EF4-FFF2-40B4-BE49-F238E27FC236}">
                <a16:creationId xmlns:a16="http://schemas.microsoft.com/office/drawing/2014/main" id="{7DA84168-168B-4D10-8CF8-35211668098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B262E1E-7CAF-4627-8A3A-8A3E0DB1EC85}"/>
              </a:ext>
            </a:extLst>
          </p:cNvPr>
          <p:cNvSpPr>
            <a:spLocks noGrp="1"/>
          </p:cNvSpPr>
          <p:nvPr>
            <p:ph type="sldNum" sz="quarter" idx="12"/>
          </p:nvPr>
        </p:nvSpPr>
        <p:spPr/>
        <p:txBody>
          <a:bodyPr/>
          <a:lstStyle>
            <a:lvl1pPr>
              <a:defRPr/>
            </a:lvl1pPr>
          </a:lstStyle>
          <a:p>
            <a:pPr>
              <a:defRPr/>
            </a:pPr>
            <a:fld id="{8A6B6CCF-EDDA-47C0-816E-4310D8C52CF6}" type="slidenum">
              <a:rPr lang="en-US" altLang="en-US"/>
              <a:pPr>
                <a:defRPr/>
              </a:pPr>
              <a:t>‹#›</a:t>
            </a:fld>
            <a:endParaRPr lang="en-US" altLang="en-US"/>
          </a:p>
        </p:txBody>
      </p:sp>
    </p:spTree>
    <p:extLst>
      <p:ext uri="{BB962C8B-B14F-4D97-AF65-F5344CB8AC3E}">
        <p14:creationId xmlns:p14="http://schemas.microsoft.com/office/powerpoint/2010/main" val="329882866"/>
      </p:ext>
    </p:extLst>
  </p:cSld>
  <p:clrMapOvr>
    <a:masterClrMapping/>
  </p:clrMapOvr>
  <p:transition spd="slow" advClick="0" advTm="12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5BBAB4C-B28D-46ED-B1E7-6E6AD701A89E}" type="datetimeFigureOut">
              <a:rPr lang="en-US" smtClean="0"/>
              <a:pPr/>
              <a:t>7/18/2021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7DF1D7-0220-4B6F-A55E-B4B693E4D42E}"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p:spPr>
        <p:txBody>
          <a:bodyPr anchor="b"/>
          <a:lstStyle>
            <a:lvl1pPr algn="l">
              <a:defRPr sz="2666"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rtlCol="0">
            <a:normAutofit/>
          </a:bodyPr>
          <a:lstStyle>
            <a:lvl1pPr marL="0" indent="0">
              <a:buNone/>
              <a:defRPr sz="4266"/>
            </a:lvl1pPr>
            <a:lvl2pPr marL="609382" indent="0">
              <a:buNone/>
              <a:defRPr sz="3733"/>
            </a:lvl2pPr>
            <a:lvl3pPr marL="1218764" indent="0">
              <a:buNone/>
              <a:defRPr sz="3200"/>
            </a:lvl3pPr>
            <a:lvl4pPr marL="1828145" indent="0">
              <a:buNone/>
              <a:defRPr sz="2666"/>
            </a:lvl4pPr>
            <a:lvl5pPr marL="2437524" indent="0">
              <a:buNone/>
              <a:defRPr sz="2666"/>
            </a:lvl5pPr>
            <a:lvl6pPr marL="3046906" indent="0">
              <a:buNone/>
              <a:defRPr sz="2666"/>
            </a:lvl6pPr>
            <a:lvl7pPr marL="3656287" indent="0">
              <a:buNone/>
              <a:defRPr sz="2666"/>
            </a:lvl7pPr>
            <a:lvl8pPr marL="4265667" indent="0">
              <a:buNone/>
              <a:defRPr sz="2666"/>
            </a:lvl8pPr>
            <a:lvl9pPr marL="4875049" indent="0">
              <a:buNone/>
              <a:defRPr sz="2666"/>
            </a:lvl9pPr>
          </a:lstStyle>
          <a:p>
            <a:pPr lvl="0"/>
            <a:endParaRPr lang="en-US" noProof="0"/>
          </a:p>
        </p:txBody>
      </p:sp>
      <p:sp>
        <p:nvSpPr>
          <p:cNvPr id="4" name="Text Placeholder 3"/>
          <p:cNvSpPr>
            <a:spLocks noGrp="1"/>
          </p:cNvSpPr>
          <p:nvPr>
            <p:ph type="body" sz="half" idx="2"/>
          </p:nvPr>
        </p:nvSpPr>
        <p:spPr>
          <a:xfrm>
            <a:off x="2389718" y="5367340"/>
            <a:ext cx="7315200" cy="804863"/>
          </a:xfrm>
        </p:spPr>
        <p:txBody>
          <a:bodyPr/>
          <a:lstStyle>
            <a:lvl1pPr marL="0" indent="0">
              <a:buNone/>
              <a:defRPr sz="1867"/>
            </a:lvl1pPr>
            <a:lvl2pPr marL="609382" indent="0">
              <a:buNone/>
              <a:defRPr sz="1600"/>
            </a:lvl2pPr>
            <a:lvl3pPr marL="1218764" indent="0">
              <a:buNone/>
              <a:defRPr sz="1333"/>
            </a:lvl3pPr>
            <a:lvl4pPr marL="1828145" indent="0">
              <a:buNone/>
              <a:defRPr sz="1200"/>
            </a:lvl4pPr>
            <a:lvl5pPr marL="2437524" indent="0">
              <a:buNone/>
              <a:defRPr sz="1200"/>
            </a:lvl5pPr>
            <a:lvl6pPr marL="3046906" indent="0">
              <a:buNone/>
              <a:defRPr sz="1200"/>
            </a:lvl6pPr>
            <a:lvl7pPr marL="3656287" indent="0">
              <a:buNone/>
              <a:defRPr sz="1200"/>
            </a:lvl7pPr>
            <a:lvl8pPr marL="4265667" indent="0">
              <a:buNone/>
              <a:defRPr sz="1200"/>
            </a:lvl8pPr>
            <a:lvl9pPr marL="4875049" indent="0">
              <a:buNone/>
              <a:defRPr sz="1200"/>
            </a:lvl9pPr>
          </a:lstStyle>
          <a:p>
            <a:pPr lvl="0"/>
            <a:r>
              <a:rPr lang="en-US"/>
              <a:t>Click to edit Master text styles</a:t>
            </a:r>
          </a:p>
        </p:txBody>
      </p:sp>
      <p:sp>
        <p:nvSpPr>
          <p:cNvPr id="5" name="Date Placeholder 3">
            <a:extLst>
              <a:ext uri="{FF2B5EF4-FFF2-40B4-BE49-F238E27FC236}">
                <a16:creationId xmlns:a16="http://schemas.microsoft.com/office/drawing/2014/main" id="{B0287A75-1791-48C3-AE83-901AE35A39BE}"/>
              </a:ext>
            </a:extLst>
          </p:cNvPr>
          <p:cNvSpPr>
            <a:spLocks noGrp="1"/>
          </p:cNvSpPr>
          <p:nvPr>
            <p:ph type="dt" sz="half" idx="10"/>
          </p:nvPr>
        </p:nvSpPr>
        <p:spPr/>
        <p:txBody>
          <a:bodyPr/>
          <a:lstStyle>
            <a:lvl1pPr>
              <a:defRPr/>
            </a:lvl1pPr>
          </a:lstStyle>
          <a:p>
            <a:pPr>
              <a:defRPr/>
            </a:pPr>
            <a:fld id="{6E2480C3-BF84-4F0D-960F-8D640EFB5646}" type="datetimeFigureOut">
              <a:rPr lang="en-US"/>
              <a:pPr>
                <a:defRPr/>
              </a:pPr>
              <a:t>7/18/2021</a:t>
            </a:fld>
            <a:endParaRPr lang="en-US"/>
          </a:p>
        </p:txBody>
      </p:sp>
      <p:sp>
        <p:nvSpPr>
          <p:cNvPr id="6" name="Footer Placeholder 4">
            <a:extLst>
              <a:ext uri="{FF2B5EF4-FFF2-40B4-BE49-F238E27FC236}">
                <a16:creationId xmlns:a16="http://schemas.microsoft.com/office/drawing/2014/main" id="{88CFD89C-409E-4587-B24B-CB6BE34DD09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9F1AF33-D044-4A24-ACF3-BBA966DDCA26}"/>
              </a:ext>
            </a:extLst>
          </p:cNvPr>
          <p:cNvSpPr>
            <a:spLocks noGrp="1"/>
          </p:cNvSpPr>
          <p:nvPr>
            <p:ph type="sldNum" sz="quarter" idx="12"/>
          </p:nvPr>
        </p:nvSpPr>
        <p:spPr/>
        <p:txBody>
          <a:bodyPr/>
          <a:lstStyle>
            <a:lvl1pPr>
              <a:defRPr/>
            </a:lvl1pPr>
          </a:lstStyle>
          <a:p>
            <a:pPr>
              <a:defRPr/>
            </a:pPr>
            <a:fld id="{B9895700-BD73-47D6-B85A-548A3B705408}" type="slidenum">
              <a:rPr lang="en-US" altLang="en-US"/>
              <a:pPr>
                <a:defRPr/>
              </a:pPr>
              <a:t>‹#›</a:t>
            </a:fld>
            <a:endParaRPr lang="en-US" altLang="en-US"/>
          </a:p>
        </p:txBody>
      </p:sp>
    </p:spTree>
    <p:extLst>
      <p:ext uri="{BB962C8B-B14F-4D97-AF65-F5344CB8AC3E}">
        <p14:creationId xmlns:p14="http://schemas.microsoft.com/office/powerpoint/2010/main" val="105631870"/>
      </p:ext>
    </p:extLst>
  </p:cSld>
  <p:clrMapOvr>
    <a:masterClrMapping/>
  </p:clrMapOvr>
  <p:transition spd="slow" advClick="0" advTm="1200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E642C4-CFDB-4B0E-A972-F66C86402D74}"/>
              </a:ext>
            </a:extLst>
          </p:cNvPr>
          <p:cNvSpPr>
            <a:spLocks noGrp="1"/>
          </p:cNvSpPr>
          <p:nvPr>
            <p:ph type="dt" sz="half" idx="10"/>
          </p:nvPr>
        </p:nvSpPr>
        <p:spPr/>
        <p:txBody>
          <a:bodyPr/>
          <a:lstStyle>
            <a:lvl1pPr>
              <a:defRPr/>
            </a:lvl1pPr>
          </a:lstStyle>
          <a:p>
            <a:pPr>
              <a:defRPr/>
            </a:pPr>
            <a:fld id="{79ABE8C9-95D2-499E-AEDA-08E598573B2E}" type="datetimeFigureOut">
              <a:rPr lang="en-US"/>
              <a:pPr>
                <a:defRPr/>
              </a:pPr>
              <a:t>7/18/2021</a:t>
            </a:fld>
            <a:endParaRPr lang="en-US"/>
          </a:p>
        </p:txBody>
      </p:sp>
      <p:sp>
        <p:nvSpPr>
          <p:cNvPr id="5" name="Footer Placeholder 4">
            <a:extLst>
              <a:ext uri="{FF2B5EF4-FFF2-40B4-BE49-F238E27FC236}">
                <a16:creationId xmlns:a16="http://schemas.microsoft.com/office/drawing/2014/main" id="{FA1EF4AC-46A7-4EED-A028-821983EFB86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E36000A-9965-497D-B406-1E3D5EE76280}"/>
              </a:ext>
            </a:extLst>
          </p:cNvPr>
          <p:cNvSpPr>
            <a:spLocks noGrp="1"/>
          </p:cNvSpPr>
          <p:nvPr>
            <p:ph type="sldNum" sz="quarter" idx="12"/>
          </p:nvPr>
        </p:nvSpPr>
        <p:spPr/>
        <p:txBody>
          <a:bodyPr/>
          <a:lstStyle>
            <a:lvl1pPr>
              <a:defRPr/>
            </a:lvl1pPr>
          </a:lstStyle>
          <a:p>
            <a:pPr>
              <a:defRPr/>
            </a:pPr>
            <a:fld id="{B0D65D17-6543-4251-9779-7BCE71D67EC1}" type="slidenum">
              <a:rPr lang="en-US" altLang="en-US"/>
              <a:pPr>
                <a:defRPr/>
              </a:pPr>
              <a:t>‹#›</a:t>
            </a:fld>
            <a:endParaRPr lang="en-US" altLang="en-US"/>
          </a:p>
        </p:txBody>
      </p:sp>
    </p:spTree>
    <p:extLst>
      <p:ext uri="{BB962C8B-B14F-4D97-AF65-F5344CB8AC3E}">
        <p14:creationId xmlns:p14="http://schemas.microsoft.com/office/powerpoint/2010/main" val="3179871860"/>
      </p:ext>
    </p:extLst>
  </p:cSld>
  <p:clrMapOvr>
    <a:masterClrMapping/>
  </p:clrMapOvr>
  <p:transition spd="slow" advClick="0" advTm="12000">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01F1F9-64D5-4B3C-BCCB-A50229E77401}"/>
              </a:ext>
            </a:extLst>
          </p:cNvPr>
          <p:cNvSpPr>
            <a:spLocks noGrp="1"/>
          </p:cNvSpPr>
          <p:nvPr>
            <p:ph type="dt" sz="half" idx="10"/>
          </p:nvPr>
        </p:nvSpPr>
        <p:spPr/>
        <p:txBody>
          <a:bodyPr/>
          <a:lstStyle>
            <a:lvl1pPr>
              <a:defRPr/>
            </a:lvl1pPr>
          </a:lstStyle>
          <a:p>
            <a:pPr>
              <a:defRPr/>
            </a:pPr>
            <a:fld id="{636BE8D6-FB3F-4BDC-9CFD-D7D933B7703D}" type="datetimeFigureOut">
              <a:rPr lang="en-US"/>
              <a:pPr>
                <a:defRPr/>
              </a:pPr>
              <a:t>7/18/2021</a:t>
            </a:fld>
            <a:endParaRPr lang="en-US"/>
          </a:p>
        </p:txBody>
      </p:sp>
      <p:sp>
        <p:nvSpPr>
          <p:cNvPr id="5" name="Footer Placeholder 4">
            <a:extLst>
              <a:ext uri="{FF2B5EF4-FFF2-40B4-BE49-F238E27FC236}">
                <a16:creationId xmlns:a16="http://schemas.microsoft.com/office/drawing/2014/main" id="{0AF42E41-308D-40E8-A791-7A60999E273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4CABD47-EFF2-4E3B-B385-8B1EE77979E6}"/>
              </a:ext>
            </a:extLst>
          </p:cNvPr>
          <p:cNvSpPr>
            <a:spLocks noGrp="1"/>
          </p:cNvSpPr>
          <p:nvPr>
            <p:ph type="sldNum" sz="quarter" idx="12"/>
          </p:nvPr>
        </p:nvSpPr>
        <p:spPr/>
        <p:txBody>
          <a:bodyPr/>
          <a:lstStyle>
            <a:lvl1pPr>
              <a:defRPr/>
            </a:lvl1pPr>
          </a:lstStyle>
          <a:p>
            <a:pPr>
              <a:defRPr/>
            </a:pPr>
            <a:fld id="{9920A1FF-7D6C-43AF-96DC-E4018D98F64D}" type="slidenum">
              <a:rPr lang="en-US" altLang="en-US"/>
              <a:pPr>
                <a:defRPr/>
              </a:pPr>
              <a:t>‹#›</a:t>
            </a:fld>
            <a:endParaRPr lang="en-US" altLang="en-US"/>
          </a:p>
        </p:txBody>
      </p:sp>
    </p:spTree>
    <p:extLst>
      <p:ext uri="{BB962C8B-B14F-4D97-AF65-F5344CB8AC3E}">
        <p14:creationId xmlns:p14="http://schemas.microsoft.com/office/powerpoint/2010/main" val="2609271668"/>
      </p:ext>
    </p:extLst>
  </p:cSld>
  <p:clrMapOvr>
    <a:masterClrMapping/>
  </p:clrMapOvr>
  <p:transition spd="slow" advClick="0" advTm="12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6438603" y="1073888"/>
            <a:ext cx="5762848"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Freeform 14"/>
          <p:cNvSpPr>
            <a:spLocks/>
          </p:cNvSpPr>
          <p:nvPr/>
        </p:nvSpPr>
        <p:spPr bwMode="auto">
          <a:xfrm>
            <a:off x="498621" y="0"/>
            <a:ext cx="7352715"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Freeform 12"/>
          <p:cNvSpPr>
            <a:spLocks/>
          </p:cNvSpPr>
          <p:nvPr/>
        </p:nvSpPr>
        <p:spPr bwMode="auto">
          <a:xfrm rot="5236414">
            <a:off x="6635304" y="1285480"/>
            <a:ext cx="4114800" cy="158496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Freeform 15"/>
          <p:cNvSpPr>
            <a:spLocks/>
          </p:cNvSpPr>
          <p:nvPr/>
        </p:nvSpPr>
        <p:spPr bwMode="auto">
          <a:xfrm>
            <a:off x="7924800" y="0"/>
            <a:ext cx="36576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Freeform 16"/>
          <p:cNvSpPr>
            <a:spLocks/>
          </p:cNvSpPr>
          <p:nvPr/>
        </p:nvSpPr>
        <p:spPr bwMode="auto">
          <a:xfrm>
            <a:off x="7924800" y="4267200"/>
            <a:ext cx="42672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Freeform 17"/>
          <p:cNvSpPr>
            <a:spLocks/>
          </p:cNvSpPr>
          <p:nvPr/>
        </p:nvSpPr>
        <p:spPr bwMode="auto">
          <a:xfrm>
            <a:off x="7924800" y="0"/>
            <a:ext cx="18288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Freeform 18"/>
          <p:cNvSpPr>
            <a:spLocks/>
          </p:cNvSpPr>
          <p:nvPr/>
        </p:nvSpPr>
        <p:spPr bwMode="auto">
          <a:xfrm>
            <a:off x="7931152" y="4246564"/>
            <a:ext cx="2787649"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Freeform 19"/>
          <p:cNvSpPr>
            <a:spLocks/>
          </p:cNvSpPr>
          <p:nvPr/>
        </p:nvSpPr>
        <p:spPr bwMode="auto">
          <a:xfrm>
            <a:off x="7924800" y="4267200"/>
            <a:ext cx="21336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1" name="Freeform 20"/>
          <p:cNvSpPr>
            <a:spLocks/>
          </p:cNvSpPr>
          <p:nvPr/>
        </p:nvSpPr>
        <p:spPr bwMode="auto">
          <a:xfrm>
            <a:off x="7924800" y="1371600"/>
            <a:ext cx="42672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Freeform 21"/>
          <p:cNvSpPr>
            <a:spLocks/>
          </p:cNvSpPr>
          <p:nvPr/>
        </p:nvSpPr>
        <p:spPr bwMode="auto">
          <a:xfrm>
            <a:off x="7924800" y="1752600"/>
            <a:ext cx="42672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3" name="Freeform 22"/>
          <p:cNvSpPr>
            <a:spLocks/>
          </p:cNvSpPr>
          <p:nvPr/>
        </p:nvSpPr>
        <p:spPr bwMode="auto">
          <a:xfrm>
            <a:off x="1320800" y="4267200"/>
            <a:ext cx="660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4" name="Freeform 23"/>
          <p:cNvSpPr>
            <a:spLocks/>
          </p:cNvSpPr>
          <p:nvPr/>
        </p:nvSpPr>
        <p:spPr bwMode="auto">
          <a:xfrm>
            <a:off x="711200" y="4267200"/>
            <a:ext cx="7112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5" name="Freeform 24"/>
          <p:cNvSpPr>
            <a:spLocks/>
          </p:cNvSpPr>
          <p:nvPr/>
        </p:nvSpPr>
        <p:spPr bwMode="auto">
          <a:xfrm>
            <a:off x="489099" y="2438400"/>
            <a:ext cx="75184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6" name="Freeform 25"/>
          <p:cNvSpPr>
            <a:spLocks/>
          </p:cNvSpPr>
          <p:nvPr/>
        </p:nvSpPr>
        <p:spPr bwMode="auto">
          <a:xfrm>
            <a:off x="489099" y="2133600"/>
            <a:ext cx="75184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Freeform 26"/>
          <p:cNvSpPr>
            <a:spLocks/>
          </p:cNvSpPr>
          <p:nvPr/>
        </p:nvSpPr>
        <p:spPr bwMode="auto">
          <a:xfrm>
            <a:off x="6096000" y="4267200"/>
            <a:ext cx="18288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3" name="Text Placeholder 2"/>
          <p:cNvSpPr>
            <a:spLocks noGrp="1"/>
          </p:cNvSpPr>
          <p:nvPr>
            <p:ph type="body" idx="1"/>
          </p:nvPr>
        </p:nvSpPr>
        <p:spPr>
          <a:xfrm>
            <a:off x="942536" y="1351672"/>
            <a:ext cx="7624064"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5BBAB4C-B28D-46ED-B1E7-6E6AD701A89E}" type="datetimeFigureOut">
              <a:rPr lang="en-US" smtClean="0"/>
              <a:pPr/>
              <a:t>7/18/2021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7DF1D7-0220-4B6F-A55E-B4B693E4D42E}" type="slidenum">
              <a:rPr lang="en-US" smtClean="0"/>
              <a:pPr/>
              <a:t>‹#›</a:t>
            </a:fld>
            <a:endParaRPr lang="en-US"/>
          </a:p>
        </p:txBody>
      </p:sp>
      <p:sp>
        <p:nvSpPr>
          <p:cNvPr id="7" name="Rectangle 6"/>
          <p:cNvSpPr/>
          <p:nvPr/>
        </p:nvSpPr>
        <p:spPr>
          <a:xfrm>
            <a:off x="484213" y="402265"/>
            <a:ext cx="1133856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942536" y="512064"/>
            <a:ext cx="10875264" cy="777240"/>
          </a:xfrm>
        </p:spPr>
        <p:txBody>
          <a:bodyPr tIns="64008"/>
          <a:lstStyle>
            <a:lvl1pPr algn="l">
              <a:buNone/>
              <a:defRPr sz="3800" b="0" cap="none" spc="-150" baseline="0"/>
            </a:lvl1pPr>
            <a:extLst/>
          </a:lstStyle>
          <a:p>
            <a:r>
              <a:rPr kumimoji="0" lang="en-US"/>
              <a:t>Click to edit Master title style</a:t>
            </a:r>
          </a:p>
        </p:txBody>
      </p:sp>
      <p:sp>
        <p:nvSpPr>
          <p:cNvPr id="8" name="Rectangle 7"/>
          <p:cNvSpPr/>
          <p:nvPr/>
        </p:nvSpPr>
        <p:spPr>
          <a:xfrm flipH="1">
            <a:off x="49538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Rectangle 8"/>
          <p:cNvSpPr/>
          <p:nvPr/>
        </p:nvSpPr>
        <p:spPr>
          <a:xfrm flipH="1">
            <a:off x="548145"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flipH="1">
            <a:off x="59793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flipH="1">
            <a:off x="63560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2" name="Rectangle 11"/>
          <p:cNvSpPr/>
          <p:nvPr/>
        </p:nvSpPr>
        <p:spPr>
          <a:xfrm>
            <a:off x="667304" y="680477"/>
            <a:ext cx="48768"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12064"/>
            <a:ext cx="10972800" cy="914400"/>
          </a:xfrm>
        </p:spPr>
        <p:txBody>
          <a:bodyPr/>
          <a:lstStyle/>
          <a:p>
            <a:r>
              <a:rPr kumimoji="0" lang="en-US"/>
              <a:t>Click to edit Master title style</a:t>
            </a:r>
          </a:p>
        </p:txBody>
      </p:sp>
      <p:sp>
        <p:nvSpPr>
          <p:cNvPr id="3" name="Content Placeholder 2"/>
          <p:cNvSpPr>
            <a:spLocks noGrp="1"/>
          </p:cNvSpPr>
          <p:nvPr>
            <p:ph sz="half" idx="1"/>
          </p:nvPr>
        </p:nvSpPr>
        <p:spPr>
          <a:xfrm>
            <a:off x="619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207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5BBAB4C-B28D-46ED-B1E7-6E6AD701A89E}" type="datetimeFigureOut">
              <a:rPr lang="en-US" smtClean="0"/>
              <a:pPr/>
              <a:t>7/18/2021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7DF1D7-0220-4B6F-A55E-B4B693E4D42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6"/>
            <a:ext cx="11822773"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673099" y="512064"/>
            <a:ext cx="10363200" cy="914400"/>
          </a:xfrm>
        </p:spPr>
        <p:txBody>
          <a:bodyPr anchor="t"/>
          <a:lstStyle>
            <a:lvl1pPr>
              <a:defRPr sz="4000"/>
            </a:lvl1pPr>
            <a:extLst/>
          </a:lstStyle>
          <a:p>
            <a:r>
              <a:rPr kumimoji="0" lang="en-US"/>
              <a:t>Click to edit Master title style</a:t>
            </a:r>
          </a:p>
        </p:txBody>
      </p:sp>
      <p:sp>
        <p:nvSpPr>
          <p:cNvPr id="3" name="Text Placeholder 2"/>
          <p:cNvSpPr>
            <a:spLocks noGrp="1"/>
          </p:cNvSpPr>
          <p:nvPr>
            <p:ph type="body" idx="1"/>
          </p:nvPr>
        </p:nvSpPr>
        <p:spPr>
          <a:xfrm>
            <a:off x="609600" y="1809750"/>
            <a:ext cx="5386917"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09750"/>
            <a:ext cx="5389033"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459037"/>
            <a:ext cx="5386917"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459037"/>
            <a:ext cx="5389033"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5BBAB4C-B28D-46ED-B1E7-6E6AD701A89E}" type="datetimeFigureOut">
              <a:rPr lang="en-US" smtClean="0"/>
              <a:pPr/>
              <a:t>7/18/2021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7DF1D7-0220-4B6F-A55E-B4B693E4D42E}" type="slidenum">
              <a:rPr lang="en-US" smtClean="0"/>
              <a:pPr/>
              <a:t>‹#›</a:t>
            </a:fld>
            <a:endParaRPr lang="en-US"/>
          </a:p>
        </p:txBody>
      </p:sp>
      <p:sp>
        <p:nvSpPr>
          <p:cNvPr id="16" name="Rectangle 15"/>
          <p:cNvSpPr/>
          <p:nvPr/>
        </p:nvSpPr>
        <p:spPr>
          <a:xfrm>
            <a:off x="117053" y="680477"/>
            <a:ext cx="6096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7" name="Rectangle 16"/>
          <p:cNvSpPr/>
          <p:nvPr/>
        </p:nvSpPr>
        <p:spPr>
          <a:xfrm>
            <a:off x="6307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Rectangle 17"/>
          <p:cNvSpPr/>
          <p:nvPr/>
        </p:nvSpPr>
        <p:spPr>
          <a:xfrm>
            <a:off x="37669"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a:xfrm>
            <a:off x="0"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Rectangle 19"/>
          <p:cNvSpPr/>
          <p:nvPr/>
        </p:nvSpPr>
        <p:spPr>
          <a:xfrm flipH="1">
            <a:off x="19969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Rectangle 20"/>
          <p:cNvSpPr/>
          <p:nvPr/>
        </p:nvSpPr>
        <p:spPr>
          <a:xfrm flipH="1">
            <a:off x="252455"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Rectangle 21"/>
          <p:cNvSpPr/>
          <p:nvPr/>
        </p:nvSpPr>
        <p:spPr>
          <a:xfrm flipH="1">
            <a:off x="302243"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Rectangle 28"/>
          <p:cNvSpPr/>
          <p:nvPr/>
        </p:nvSpPr>
        <p:spPr>
          <a:xfrm flipH="1">
            <a:off x="339912"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0" name="Rectangle 29"/>
          <p:cNvSpPr/>
          <p:nvPr/>
        </p:nvSpPr>
        <p:spPr>
          <a:xfrm>
            <a:off x="371613" y="680477"/>
            <a:ext cx="48768"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512064"/>
            <a:ext cx="10363200" cy="914400"/>
          </a:xfrm>
        </p:spPr>
        <p:txBody>
          <a:bodyPr/>
          <a:lstStyle>
            <a:lvl1pPr>
              <a:defRPr sz="4000" cap="none" baseline="0"/>
            </a:lvl1pPr>
            <a:extLst/>
          </a:lstStyle>
          <a:p>
            <a:r>
              <a:rPr kumimoji="0" lang="en-US"/>
              <a:t>Click to edit Master title style</a:t>
            </a:r>
          </a:p>
        </p:txBody>
      </p:sp>
      <p:sp>
        <p:nvSpPr>
          <p:cNvPr id="3" name="Date Placeholder 2"/>
          <p:cNvSpPr>
            <a:spLocks noGrp="1"/>
          </p:cNvSpPr>
          <p:nvPr>
            <p:ph type="dt" sz="half" idx="10"/>
          </p:nvPr>
        </p:nvSpPr>
        <p:spPr/>
        <p:txBody>
          <a:bodyPr/>
          <a:lstStyle/>
          <a:p>
            <a:fld id="{25BBAB4C-B28D-46ED-B1E7-6E6AD701A89E}" type="datetimeFigureOut">
              <a:rPr lang="en-US" smtClean="0"/>
              <a:pPr/>
              <a:t>7/18/2021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7DF1D7-0220-4B6F-A55E-B4B693E4D42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BBAB4C-B28D-46ED-B1E7-6E6AD701A89E}" type="datetimeFigureOut">
              <a:rPr lang="en-US" smtClean="0"/>
              <a:pPr/>
              <a:t>7/18/2021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7DF1D7-0220-4B6F-A55E-B4B693E4D42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10972800" cy="1162050"/>
          </a:xfrm>
        </p:spPr>
        <p:txBody>
          <a:bodyPr anchor="ctr"/>
          <a:lstStyle>
            <a:lvl1pPr algn="l">
              <a:buNone/>
              <a:defRPr sz="3600" b="0"/>
            </a:lvl1pPr>
            <a:extLst/>
          </a:lstStyle>
          <a:p>
            <a:r>
              <a:rPr kumimoji="0" lang="en-US"/>
              <a:t>Click to edit Master title style</a:t>
            </a:r>
          </a:p>
        </p:txBody>
      </p:sp>
      <p:sp>
        <p:nvSpPr>
          <p:cNvPr id="3" name="Text Placeholder 2"/>
          <p:cNvSpPr>
            <a:spLocks noGrp="1"/>
          </p:cNvSpPr>
          <p:nvPr>
            <p:ph type="body" idx="2"/>
          </p:nvPr>
        </p:nvSpPr>
        <p:spPr>
          <a:xfrm>
            <a:off x="914400" y="1435100"/>
            <a:ext cx="33528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0" y="1435100"/>
            <a:ext cx="73152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5BBAB4C-B28D-46ED-B1E7-6E6AD701A89E}" type="datetimeFigureOut">
              <a:rPr lang="en-US" smtClean="0"/>
              <a:pPr/>
              <a:t>7/18/2021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7DF1D7-0220-4B6F-A55E-B4B693E4D42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490709" y="0"/>
            <a:ext cx="1170432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cxnSp>
        <p:nvCxnSpPr>
          <p:cNvPr id="9" name="Straight Connector 8"/>
          <p:cNvCxnSpPr/>
          <p:nvPr/>
        </p:nvCxnSpPr>
        <p:spPr>
          <a:xfrm flipV="1">
            <a:off x="484260" y="1885028"/>
            <a:ext cx="11710163"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11374903" y="1197789"/>
            <a:ext cx="132763" cy="171288"/>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1219200" y="441252"/>
            <a:ext cx="9144000" cy="701749"/>
          </a:xfrm>
        </p:spPr>
        <p:txBody>
          <a:bodyPr anchor="b"/>
          <a:lstStyle>
            <a:lvl1pPr algn="l">
              <a:buNone/>
              <a:defRPr sz="2100" b="0"/>
            </a:lvl1pPr>
            <a:extLst/>
          </a:lstStyle>
          <a:p>
            <a:r>
              <a:rPr kumimoji="0" lang="en-US"/>
              <a:t>Click to edit Master title style</a:t>
            </a:r>
          </a:p>
        </p:txBody>
      </p:sp>
      <p:sp>
        <p:nvSpPr>
          <p:cNvPr id="3" name="Picture Placeholder 2"/>
          <p:cNvSpPr>
            <a:spLocks noGrp="1"/>
          </p:cNvSpPr>
          <p:nvPr>
            <p:ph type="pic" idx="1"/>
          </p:nvPr>
        </p:nvSpPr>
        <p:spPr>
          <a:xfrm>
            <a:off x="490709" y="1893781"/>
            <a:ext cx="11704320" cy="4960144"/>
          </a:xfrm>
          <a:solidFill>
            <a:schemeClr val="bg2"/>
          </a:solidFill>
        </p:spPr>
        <p:txBody>
          <a:bodyPr/>
          <a:lstStyle>
            <a:lvl1pPr marL="0" indent="0">
              <a:buNone/>
              <a:defRPr sz="3200"/>
            </a:lvl1pPr>
            <a:extLst/>
          </a:lstStyle>
          <a:p>
            <a:r>
              <a:rPr kumimoji="0" lang="en-US"/>
              <a:t>Click icon to add picture</a:t>
            </a:r>
          </a:p>
        </p:txBody>
      </p:sp>
      <p:sp>
        <p:nvSpPr>
          <p:cNvPr id="4" name="Text Placeholder 3"/>
          <p:cNvSpPr>
            <a:spLocks noGrp="1"/>
          </p:cNvSpPr>
          <p:nvPr>
            <p:ph type="body" sz="half" idx="2"/>
          </p:nvPr>
        </p:nvSpPr>
        <p:spPr bwMode="grayWhite">
          <a:xfrm>
            <a:off x="1219200" y="1150144"/>
            <a:ext cx="9144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grpSp>
        <p:nvGrpSpPr>
          <p:cNvPr id="14" name="Group 13"/>
          <p:cNvGrpSpPr/>
          <p:nvPr/>
        </p:nvGrpSpPr>
        <p:grpSpPr>
          <a:xfrm rot="5400000">
            <a:off x="11578103" y="1350189"/>
            <a:ext cx="132763" cy="171288"/>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11115579" y="1453352"/>
            <a:ext cx="132763" cy="171288"/>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8636000" y="55499"/>
            <a:ext cx="2844800" cy="365125"/>
          </a:xfrm>
        </p:spPr>
        <p:txBody>
          <a:bodyPr/>
          <a:lstStyle/>
          <a:p>
            <a:fld id="{25BBAB4C-B28D-46ED-B1E7-6E6AD701A89E}" type="datetimeFigureOut">
              <a:rPr lang="en-US" smtClean="0"/>
              <a:pPr/>
              <a:t>7/18/2021</a:t>
            </a:fld>
            <a:endParaRPr lang="en-US"/>
          </a:p>
        </p:txBody>
      </p:sp>
      <p:sp>
        <p:nvSpPr>
          <p:cNvPr id="6" name="Footer Placeholder 5"/>
          <p:cNvSpPr>
            <a:spLocks noGrp="1"/>
          </p:cNvSpPr>
          <p:nvPr>
            <p:ph type="ftr" sz="quarter" idx="11"/>
          </p:nvPr>
        </p:nvSpPr>
        <p:spPr>
          <a:xfrm>
            <a:off x="1219200" y="55499"/>
            <a:ext cx="7416800" cy="365125"/>
          </a:xfrm>
        </p:spPr>
        <p:txBody>
          <a:bodyPr/>
          <a:lstStyle/>
          <a:p>
            <a:endParaRPr lang="en-US"/>
          </a:p>
        </p:txBody>
      </p:sp>
      <p:sp>
        <p:nvSpPr>
          <p:cNvPr id="7" name="Slide Number Placeholder 6"/>
          <p:cNvSpPr>
            <a:spLocks noGrp="1"/>
          </p:cNvSpPr>
          <p:nvPr>
            <p:ph type="sldNum" sz="quarter" idx="12"/>
          </p:nvPr>
        </p:nvSpPr>
        <p:spPr>
          <a:xfrm>
            <a:off x="11480800" y="55499"/>
            <a:ext cx="609600" cy="365125"/>
          </a:xfrm>
        </p:spPr>
        <p:txBody>
          <a:bodyPr/>
          <a:lstStyle/>
          <a:p>
            <a:fld id="{337DF1D7-0220-4B6F-A55E-B4B693E4D42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1"/>
            <a:ext cx="48768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340388" y="5047394"/>
            <a:ext cx="97536"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340388" y="4796819"/>
            <a:ext cx="97536"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340388" y="4637685"/>
            <a:ext cx="97536"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340388" y="4542559"/>
            <a:ext cx="97536"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2" name="Rectangle 11"/>
          <p:cNvSpPr/>
          <p:nvPr/>
        </p:nvSpPr>
        <p:spPr>
          <a:xfrm>
            <a:off x="412744" y="680477"/>
            <a:ext cx="6096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5" name="Rectangle 14"/>
          <p:cNvSpPr/>
          <p:nvPr/>
        </p:nvSpPr>
        <p:spPr>
          <a:xfrm>
            <a:off x="358764" y="680477"/>
            <a:ext cx="36576"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6" name="Rectangle 15"/>
          <p:cNvSpPr/>
          <p:nvPr/>
        </p:nvSpPr>
        <p:spPr>
          <a:xfrm>
            <a:off x="333360"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7" name="Rectangle 16"/>
          <p:cNvSpPr/>
          <p:nvPr/>
        </p:nvSpPr>
        <p:spPr>
          <a:xfrm>
            <a:off x="295691"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Title Placeholder 21"/>
          <p:cNvSpPr>
            <a:spLocks noGrp="1"/>
          </p:cNvSpPr>
          <p:nvPr>
            <p:ph type="title"/>
          </p:nvPr>
        </p:nvSpPr>
        <p:spPr>
          <a:xfrm>
            <a:off x="1219200" y="512064"/>
            <a:ext cx="10363200" cy="914400"/>
          </a:xfrm>
          <a:prstGeom prst="rect">
            <a:avLst/>
          </a:prstGeom>
        </p:spPr>
        <p:txBody>
          <a:bodyPr vert="horz" anchor="t">
            <a:noAutofit/>
          </a:bodyPr>
          <a:lstStyle/>
          <a:p>
            <a:r>
              <a:rPr kumimoji="0" lang="en-US"/>
              <a:t>Click to edit Master title style</a:t>
            </a:r>
          </a:p>
        </p:txBody>
      </p:sp>
      <p:sp>
        <p:nvSpPr>
          <p:cNvPr id="13" name="Text Placeholder 12"/>
          <p:cNvSpPr>
            <a:spLocks noGrp="1"/>
          </p:cNvSpPr>
          <p:nvPr>
            <p:ph type="body" idx="1"/>
          </p:nvPr>
        </p:nvSpPr>
        <p:spPr>
          <a:xfrm>
            <a:off x="1219200" y="1783560"/>
            <a:ext cx="10363200" cy="45720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636000" y="6416676"/>
            <a:ext cx="2844800" cy="365125"/>
          </a:xfrm>
          <a:prstGeom prst="rect">
            <a:avLst/>
          </a:prstGeom>
        </p:spPr>
        <p:txBody>
          <a:bodyPr vert="horz" anchor="b"/>
          <a:lstStyle>
            <a:lvl1pPr algn="l" eaLnBrk="1" latinLnBrk="0" hangingPunct="1">
              <a:defRPr kumimoji="0" sz="1100">
                <a:solidFill>
                  <a:schemeClr val="tx2"/>
                </a:solidFill>
              </a:defRPr>
            </a:lvl1pPr>
            <a:extLst/>
          </a:lstStyle>
          <a:p>
            <a:fld id="{25BBAB4C-B28D-46ED-B1E7-6E6AD701A89E}" type="datetimeFigureOut">
              <a:rPr lang="en-US" smtClean="0"/>
              <a:pPr/>
              <a:t>7/18/2021</a:t>
            </a:fld>
            <a:endParaRPr lang="en-US"/>
          </a:p>
        </p:txBody>
      </p:sp>
      <p:sp>
        <p:nvSpPr>
          <p:cNvPr id="3" name="Footer Placeholder 2"/>
          <p:cNvSpPr>
            <a:spLocks noGrp="1"/>
          </p:cNvSpPr>
          <p:nvPr>
            <p:ph type="ftr" sz="quarter" idx="3"/>
          </p:nvPr>
        </p:nvSpPr>
        <p:spPr>
          <a:xfrm>
            <a:off x="1219200" y="6416676"/>
            <a:ext cx="74168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11480800" y="6416676"/>
            <a:ext cx="609600" cy="365125"/>
          </a:xfrm>
          <a:prstGeom prst="rect">
            <a:avLst/>
          </a:prstGeom>
        </p:spPr>
        <p:txBody>
          <a:bodyPr vert="horz" anchor="b"/>
          <a:lstStyle>
            <a:lvl1pPr algn="l" eaLnBrk="1" latinLnBrk="0" hangingPunct="1">
              <a:defRPr kumimoji="0" sz="1200">
                <a:solidFill>
                  <a:schemeClr val="tx2"/>
                </a:solidFill>
              </a:defRPr>
            </a:lvl1pPr>
            <a:extLst/>
          </a:lstStyle>
          <a:p>
            <a:fld id="{337DF1D7-0220-4B6F-A55E-B4B693E4D42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0BD8E2A9-87B2-4348-8691-A5277C9BF07A}"/>
              </a:ext>
            </a:extLst>
          </p:cNvPr>
          <p:cNvSpPr>
            <a:spLocks noGrp="1" noChangeArrowheads="1"/>
          </p:cNvSpPr>
          <p:nvPr>
            <p:ph type="title"/>
          </p:nvPr>
        </p:nvSpPr>
        <p:spPr bwMode="auto">
          <a:xfrm>
            <a:off x="609352" y="275346"/>
            <a:ext cx="10973296" cy="1142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id="{D08184AE-EA10-4F63-8AC1-A6E3AE2596A2}"/>
              </a:ext>
            </a:extLst>
          </p:cNvPr>
          <p:cNvSpPr>
            <a:spLocks noGrp="1" noChangeArrowheads="1"/>
          </p:cNvSpPr>
          <p:nvPr>
            <p:ph type="body" idx="1"/>
          </p:nvPr>
        </p:nvSpPr>
        <p:spPr bwMode="auto">
          <a:xfrm>
            <a:off x="609352" y="1599980"/>
            <a:ext cx="10973296" cy="4525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4D5D59F-E49C-4E11-850A-C65D1D2E9D1D}"/>
              </a:ext>
            </a:extLst>
          </p:cNvPr>
          <p:cNvSpPr>
            <a:spLocks noGrp="1"/>
          </p:cNvSpPr>
          <p:nvPr>
            <p:ph type="dt" sz="half" idx="2"/>
          </p:nvPr>
        </p:nvSpPr>
        <p:spPr>
          <a:xfrm>
            <a:off x="609353" y="6356095"/>
            <a:ext cx="2845020" cy="366300"/>
          </a:xfrm>
          <a:prstGeom prst="rect">
            <a:avLst/>
          </a:prstGeom>
        </p:spPr>
        <p:txBody>
          <a:bodyPr vert="horz" wrap="square" lIns="91440" tIns="45720" rIns="91440" bIns="45720" numCol="1" anchor="ctr" anchorCtr="0" compatLnSpc="1">
            <a:prstTxWarp prst="textNoShape">
              <a:avLst/>
            </a:prstTxWarp>
          </a:bodyPr>
          <a:lstStyle>
            <a:lvl1pPr eaLnBrk="1" fontAlgn="auto" hangingPunct="1">
              <a:spcBef>
                <a:spcPts val="0"/>
              </a:spcBef>
              <a:spcAft>
                <a:spcPts val="0"/>
              </a:spcAft>
              <a:defRPr sz="1600">
                <a:solidFill>
                  <a:srgbClr val="898989"/>
                </a:solidFill>
                <a:latin typeface="+mn-lt"/>
              </a:defRPr>
            </a:lvl1pPr>
          </a:lstStyle>
          <a:p>
            <a:pPr>
              <a:defRPr/>
            </a:pPr>
            <a:fld id="{51CCDB6B-B800-4CE3-BAA7-403A5A35BB97}" type="datetimeFigureOut">
              <a:rPr lang="en-US"/>
              <a:pPr>
                <a:defRPr/>
              </a:pPr>
              <a:t>7/18/2021</a:t>
            </a:fld>
            <a:endParaRPr lang="en-US"/>
          </a:p>
        </p:txBody>
      </p:sp>
      <p:sp>
        <p:nvSpPr>
          <p:cNvPr id="5" name="Footer Placeholder 4">
            <a:extLst>
              <a:ext uri="{FF2B5EF4-FFF2-40B4-BE49-F238E27FC236}">
                <a16:creationId xmlns:a16="http://schemas.microsoft.com/office/drawing/2014/main" id="{92ED4D6D-4D8B-4EE4-A15F-2BC85A167A2A}"/>
              </a:ext>
            </a:extLst>
          </p:cNvPr>
          <p:cNvSpPr>
            <a:spLocks noGrp="1"/>
          </p:cNvSpPr>
          <p:nvPr>
            <p:ph type="ftr" sz="quarter" idx="3"/>
          </p:nvPr>
        </p:nvSpPr>
        <p:spPr>
          <a:xfrm>
            <a:off x="4165421" y="6356095"/>
            <a:ext cx="3861158" cy="366300"/>
          </a:xfrm>
          <a:prstGeom prst="rect">
            <a:avLst/>
          </a:prstGeom>
        </p:spPr>
        <p:txBody>
          <a:bodyPr vert="horz" lIns="91440" tIns="45720" rIns="91440" bIns="45720" rtlCol="0" anchor="ctr"/>
          <a:lstStyle>
            <a:lvl1pPr algn="ctr" eaLnBrk="1" fontAlgn="auto" hangingPunct="1">
              <a:spcBef>
                <a:spcPts val="0"/>
              </a:spcBef>
              <a:spcAft>
                <a:spcPts val="0"/>
              </a:spcAft>
              <a:defRPr sz="1600">
                <a:solidFill>
                  <a:schemeClr val="tx1">
                    <a:tint val="75000"/>
                  </a:schemeClr>
                </a:solidFill>
                <a:latin typeface="+mn-lt"/>
                <a:ea typeface="+mn-ea"/>
              </a:defRPr>
            </a:lvl1pPr>
          </a:lstStyle>
          <a:p>
            <a:pPr>
              <a:defRPr/>
            </a:pPr>
            <a:endParaRPr lang="en-US"/>
          </a:p>
        </p:txBody>
      </p:sp>
      <p:sp>
        <p:nvSpPr>
          <p:cNvPr id="6" name="Slide Number Placeholder 5">
            <a:extLst>
              <a:ext uri="{FF2B5EF4-FFF2-40B4-BE49-F238E27FC236}">
                <a16:creationId xmlns:a16="http://schemas.microsoft.com/office/drawing/2014/main" id="{2B472E5C-4289-4D59-A1D8-B583A26B13B9}"/>
              </a:ext>
            </a:extLst>
          </p:cNvPr>
          <p:cNvSpPr>
            <a:spLocks noGrp="1"/>
          </p:cNvSpPr>
          <p:nvPr>
            <p:ph type="sldNum" sz="quarter" idx="4"/>
          </p:nvPr>
        </p:nvSpPr>
        <p:spPr>
          <a:xfrm>
            <a:off x="8737627" y="6356095"/>
            <a:ext cx="2845021" cy="366300"/>
          </a:xfrm>
          <a:prstGeom prst="rect">
            <a:avLst/>
          </a:prstGeom>
        </p:spPr>
        <p:txBody>
          <a:bodyPr vert="horz" wrap="square" lIns="91440" tIns="45720" rIns="91440" bIns="45720" numCol="1" anchor="ctr" anchorCtr="0" compatLnSpc="1">
            <a:prstTxWarp prst="textNoShape">
              <a:avLst/>
            </a:prstTxWarp>
          </a:bodyPr>
          <a:lstStyle>
            <a:lvl1pPr algn="r" eaLnBrk="1" fontAlgn="auto" hangingPunct="1">
              <a:spcBef>
                <a:spcPts val="0"/>
              </a:spcBef>
              <a:spcAft>
                <a:spcPts val="0"/>
              </a:spcAft>
              <a:defRPr sz="1600">
                <a:solidFill>
                  <a:srgbClr val="898989"/>
                </a:solidFill>
                <a:latin typeface="+mn-lt"/>
              </a:defRPr>
            </a:lvl1pPr>
          </a:lstStyle>
          <a:p>
            <a:pPr>
              <a:defRPr/>
            </a:pPr>
            <a:fld id="{B86ADA18-541A-4702-8F7F-D0D5784B77DE}" type="slidenum">
              <a:rPr lang="en-US" altLang="en-US"/>
              <a:pPr>
                <a:defRPr/>
              </a:pPr>
              <a:t>‹#›</a:t>
            </a:fld>
            <a:endParaRPr lang="en-US" altLang="en-US"/>
          </a:p>
        </p:txBody>
      </p:sp>
    </p:spTree>
    <p:extLst>
      <p:ext uri="{BB962C8B-B14F-4D97-AF65-F5344CB8AC3E}">
        <p14:creationId xmlns:p14="http://schemas.microsoft.com/office/powerpoint/2010/main" val="1871724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advClick="0" advTm="12000">
    <p:fade/>
  </p:transition>
  <p:txStyles>
    <p:titleStyle>
      <a:lvl1pPr algn="ctr" defTabSz="601062" rtl="0" eaLnBrk="0" fontAlgn="base" hangingPunct="0">
        <a:spcBef>
          <a:spcPct val="0"/>
        </a:spcBef>
        <a:spcAft>
          <a:spcPct val="0"/>
        </a:spcAft>
        <a:defRPr sz="5416" kern="1200">
          <a:solidFill>
            <a:schemeClr val="tx1"/>
          </a:solidFill>
          <a:latin typeface="+mj-lt"/>
          <a:ea typeface="MS PGothic" pitchFamily="34" charset="-128"/>
          <a:cs typeface="+mj-cs"/>
        </a:defRPr>
      </a:lvl1pPr>
      <a:lvl2pPr algn="ctr" defTabSz="601062" rtl="0" eaLnBrk="0" fontAlgn="base" hangingPunct="0">
        <a:spcBef>
          <a:spcPct val="0"/>
        </a:spcBef>
        <a:spcAft>
          <a:spcPct val="0"/>
        </a:spcAft>
        <a:defRPr sz="5416">
          <a:solidFill>
            <a:schemeClr val="tx1"/>
          </a:solidFill>
          <a:latin typeface="Calibri" pitchFamily="34" charset="0"/>
          <a:ea typeface="MS PGothic" pitchFamily="34" charset="-128"/>
        </a:defRPr>
      </a:lvl2pPr>
      <a:lvl3pPr algn="ctr" defTabSz="601062" rtl="0" eaLnBrk="0" fontAlgn="base" hangingPunct="0">
        <a:spcBef>
          <a:spcPct val="0"/>
        </a:spcBef>
        <a:spcAft>
          <a:spcPct val="0"/>
        </a:spcAft>
        <a:defRPr sz="5416">
          <a:solidFill>
            <a:schemeClr val="tx1"/>
          </a:solidFill>
          <a:latin typeface="Calibri" pitchFamily="34" charset="0"/>
          <a:ea typeface="MS PGothic" pitchFamily="34" charset="-128"/>
        </a:defRPr>
      </a:lvl3pPr>
      <a:lvl4pPr algn="ctr" defTabSz="601062" rtl="0" eaLnBrk="0" fontAlgn="base" hangingPunct="0">
        <a:spcBef>
          <a:spcPct val="0"/>
        </a:spcBef>
        <a:spcAft>
          <a:spcPct val="0"/>
        </a:spcAft>
        <a:defRPr sz="5416">
          <a:solidFill>
            <a:schemeClr val="tx1"/>
          </a:solidFill>
          <a:latin typeface="Calibri" pitchFamily="34" charset="0"/>
          <a:ea typeface="MS PGothic" pitchFamily="34" charset="-128"/>
        </a:defRPr>
      </a:lvl4pPr>
      <a:lvl5pPr algn="ctr" defTabSz="601062" rtl="0" eaLnBrk="0" fontAlgn="base" hangingPunct="0">
        <a:spcBef>
          <a:spcPct val="0"/>
        </a:spcBef>
        <a:spcAft>
          <a:spcPct val="0"/>
        </a:spcAft>
        <a:defRPr sz="5416">
          <a:solidFill>
            <a:schemeClr val="tx1"/>
          </a:solidFill>
          <a:latin typeface="Calibri" pitchFamily="34" charset="0"/>
          <a:ea typeface="MS PGothic" pitchFamily="34" charset="-128"/>
        </a:defRPr>
      </a:lvl5pPr>
      <a:lvl6pPr marL="609382" algn="ctr" defTabSz="609382" rtl="0" fontAlgn="base">
        <a:spcBef>
          <a:spcPct val="0"/>
        </a:spcBef>
        <a:spcAft>
          <a:spcPct val="0"/>
        </a:spcAft>
        <a:defRPr sz="5866">
          <a:solidFill>
            <a:schemeClr val="tx1"/>
          </a:solidFill>
          <a:latin typeface="Calibri" pitchFamily="34" charset="0"/>
          <a:ea typeface="MS PGothic" pitchFamily="34" charset="-128"/>
        </a:defRPr>
      </a:lvl6pPr>
      <a:lvl7pPr marL="1218764" algn="ctr" defTabSz="609382" rtl="0" fontAlgn="base">
        <a:spcBef>
          <a:spcPct val="0"/>
        </a:spcBef>
        <a:spcAft>
          <a:spcPct val="0"/>
        </a:spcAft>
        <a:defRPr sz="5866">
          <a:solidFill>
            <a:schemeClr val="tx1"/>
          </a:solidFill>
          <a:latin typeface="Calibri" pitchFamily="34" charset="0"/>
          <a:ea typeface="MS PGothic" pitchFamily="34" charset="-128"/>
        </a:defRPr>
      </a:lvl7pPr>
      <a:lvl8pPr marL="1828145" algn="ctr" defTabSz="609382" rtl="0" fontAlgn="base">
        <a:spcBef>
          <a:spcPct val="0"/>
        </a:spcBef>
        <a:spcAft>
          <a:spcPct val="0"/>
        </a:spcAft>
        <a:defRPr sz="5866">
          <a:solidFill>
            <a:schemeClr val="tx1"/>
          </a:solidFill>
          <a:latin typeface="Calibri" pitchFamily="34" charset="0"/>
          <a:ea typeface="MS PGothic" pitchFamily="34" charset="-128"/>
        </a:defRPr>
      </a:lvl8pPr>
      <a:lvl9pPr marL="2437524" algn="ctr" defTabSz="609382" rtl="0" fontAlgn="base">
        <a:spcBef>
          <a:spcPct val="0"/>
        </a:spcBef>
        <a:spcAft>
          <a:spcPct val="0"/>
        </a:spcAft>
        <a:defRPr sz="5866">
          <a:solidFill>
            <a:schemeClr val="tx1"/>
          </a:solidFill>
          <a:latin typeface="Calibri" pitchFamily="34" charset="0"/>
          <a:ea typeface="MS PGothic" pitchFamily="34" charset="-128"/>
        </a:defRPr>
      </a:lvl9pPr>
    </p:titleStyle>
    <p:bodyStyle>
      <a:lvl1pPr marL="448109" indent="-448109" algn="l" defTabSz="601062" rtl="0" eaLnBrk="0" fontAlgn="base" hangingPunct="0">
        <a:spcBef>
          <a:spcPct val="20000"/>
        </a:spcBef>
        <a:spcAft>
          <a:spcPct val="0"/>
        </a:spcAft>
        <a:buFont typeface="Arial" panose="020B0604020202020204" pitchFamily="34" charset="0"/>
        <a:buChar char="•"/>
        <a:defRPr sz="3854" kern="1200">
          <a:solidFill>
            <a:schemeClr val="tx1"/>
          </a:solidFill>
          <a:latin typeface="+mn-lt"/>
          <a:ea typeface="MS PGothic" pitchFamily="34" charset="-128"/>
          <a:cs typeface="+mn-cs"/>
        </a:defRPr>
      </a:lvl1pPr>
      <a:lvl2pPr marL="981376" indent="-372047" algn="l" defTabSz="601062" rtl="0" eaLnBrk="0" fontAlgn="base" hangingPunct="0">
        <a:spcBef>
          <a:spcPct val="20000"/>
        </a:spcBef>
        <a:spcAft>
          <a:spcPct val="0"/>
        </a:spcAft>
        <a:buFont typeface="Arial" panose="020B0604020202020204" pitchFamily="34" charset="0"/>
        <a:buChar char="–"/>
        <a:defRPr sz="3437" kern="1200">
          <a:solidFill>
            <a:schemeClr val="tx1"/>
          </a:solidFill>
          <a:latin typeface="+mn-lt"/>
          <a:ea typeface="MS PGothic" pitchFamily="34" charset="-128"/>
          <a:cs typeface="+mn-cs"/>
        </a:defRPr>
      </a:lvl2pPr>
      <a:lvl3pPr marL="1514643" indent="-295984" algn="l" defTabSz="601062" rtl="0" eaLnBrk="0" fontAlgn="base" hangingPunct="0">
        <a:spcBef>
          <a:spcPct val="20000"/>
        </a:spcBef>
        <a:spcAft>
          <a:spcPct val="0"/>
        </a:spcAft>
        <a:buFont typeface="Arial" panose="020B0604020202020204" pitchFamily="34" charset="0"/>
        <a:buChar char="•"/>
        <a:defRPr sz="3021" kern="1200">
          <a:solidFill>
            <a:schemeClr val="tx1"/>
          </a:solidFill>
          <a:latin typeface="+mn-lt"/>
          <a:ea typeface="MS PGothic" pitchFamily="34" charset="-128"/>
          <a:cs typeface="+mn-cs"/>
        </a:defRPr>
      </a:lvl3pPr>
      <a:lvl4pPr marL="2124799" indent="-295984" algn="l" defTabSz="601062" rtl="0" eaLnBrk="0" fontAlgn="base" hangingPunct="0">
        <a:spcBef>
          <a:spcPct val="20000"/>
        </a:spcBef>
        <a:spcAft>
          <a:spcPct val="0"/>
        </a:spcAft>
        <a:buFont typeface="Arial" panose="020B0604020202020204" pitchFamily="34" charset="0"/>
        <a:buChar char="–"/>
        <a:defRPr kern="1200">
          <a:solidFill>
            <a:schemeClr val="tx1"/>
          </a:solidFill>
          <a:latin typeface="+mn-lt"/>
          <a:ea typeface="MS PGothic" pitchFamily="34" charset="-128"/>
          <a:cs typeface="+mn-cs"/>
        </a:defRPr>
      </a:lvl4pPr>
      <a:lvl5pPr marL="2734129" indent="-295984" algn="l" defTabSz="601062" rtl="0" eaLnBrk="0" fontAlgn="base" hangingPunct="0">
        <a:spcBef>
          <a:spcPct val="20000"/>
        </a:spcBef>
        <a:spcAft>
          <a:spcPct val="0"/>
        </a:spcAft>
        <a:buFont typeface="Arial" panose="020B0604020202020204" pitchFamily="34" charset="0"/>
        <a:buChar char="»"/>
        <a:defRPr kern="1200">
          <a:solidFill>
            <a:schemeClr val="tx1"/>
          </a:solidFill>
          <a:latin typeface="+mn-lt"/>
          <a:ea typeface="MS PGothic" pitchFamily="34" charset="-128"/>
          <a:cs typeface="+mn-cs"/>
        </a:defRPr>
      </a:lvl5pPr>
      <a:lvl6pPr marL="3351596" indent="-304689" algn="l" defTabSz="609382" rtl="0" eaLnBrk="1" latinLnBrk="0" hangingPunct="1">
        <a:spcBef>
          <a:spcPct val="20000"/>
        </a:spcBef>
        <a:buFont typeface="Arial"/>
        <a:buChar char="•"/>
        <a:defRPr sz="2666" kern="1200">
          <a:solidFill>
            <a:schemeClr val="tx1"/>
          </a:solidFill>
          <a:latin typeface="+mn-lt"/>
          <a:ea typeface="+mn-ea"/>
          <a:cs typeface="+mn-cs"/>
        </a:defRPr>
      </a:lvl6pPr>
      <a:lvl7pPr marL="3960978" indent="-304689" algn="l" defTabSz="609382" rtl="0" eaLnBrk="1" latinLnBrk="0" hangingPunct="1">
        <a:spcBef>
          <a:spcPct val="20000"/>
        </a:spcBef>
        <a:buFont typeface="Arial"/>
        <a:buChar char="•"/>
        <a:defRPr sz="2666" kern="1200">
          <a:solidFill>
            <a:schemeClr val="tx1"/>
          </a:solidFill>
          <a:latin typeface="+mn-lt"/>
          <a:ea typeface="+mn-ea"/>
          <a:cs typeface="+mn-cs"/>
        </a:defRPr>
      </a:lvl7pPr>
      <a:lvl8pPr marL="4570359" indent="-304689" algn="l" defTabSz="609382" rtl="0" eaLnBrk="1" latinLnBrk="0" hangingPunct="1">
        <a:spcBef>
          <a:spcPct val="20000"/>
        </a:spcBef>
        <a:buFont typeface="Arial"/>
        <a:buChar char="•"/>
        <a:defRPr sz="2666" kern="1200">
          <a:solidFill>
            <a:schemeClr val="tx1"/>
          </a:solidFill>
          <a:latin typeface="+mn-lt"/>
          <a:ea typeface="+mn-ea"/>
          <a:cs typeface="+mn-cs"/>
        </a:defRPr>
      </a:lvl8pPr>
      <a:lvl9pPr marL="5179741" indent="-304689" algn="l" defTabSz="609382" rtl="0" eaLnBrk="1" latinLnBrk="0" hangingPunct="1">
        <a:spcBef>
          <a:spcPct val="20000"/>
        </a:spcBef>
        <a:buFont typeface="Arial"/>
        <a:buChar char="•"/>
        <a:defRPr sz="2666" kern="1200">
          <a:solidFill>
            <a:schemeClr val="tx1"/>
          </a:solidFill>
          <a:latin typeface="+mn-lt"/>
          <a:ea typeface="+mn-ea"/>
          <a:cs typeface="+mn-cs"/>
        </a:defRPr>
      </a:lvl9pPr>
    </p:bodyStyle>
    <p:otherStyle>
      <a:defPPr>
        <a:defRPr lang="en-US"/>
      </a:defPPr>
      <a:lvl1pPr marL="0" algn="l" defTabSz="609382" rtl="0" eaLnBrk="1" latinLnBrk="0" hangingPunct="1">
        <a:defRPr sz="2400" kern="1200">
          <a:solidFill>
            <a:schemeClr val="tx1"/>
          </a:solidFill>
          <a:latin typeface="+mn-lt"/>
          <a:ea typeface="+mn-ea"/>
          <a:cs typeface="+mn-cs"/>
        </a:defRPr>
      </a:lvl1pPr>
      <a:lvl2pPr marL="609382" algn="l" defTabSz="609382" rtl="0" eaLnBrk="1" latinLnBrk="0" hangingPunct="1">
        <a:defRPr sz="2400" kern="1200">
          <a:solidFill>
            <a:schemeClr val="tx1"/>
          </a:solidFill>
          <a:latin typeface="+mn-lt"/>
          <a:ea typeface="+mn-ea"/>
          <a:cs typeface="+mn-cs"/>
        </a:defRPr>
      </a:lvl2pPr>
      <a:lvl3pPr marL="1218764" algn="l" defTabSz="609382" rtl="0" eaLnBrk="1" latinLnBrk="0" hangingPunct="1">
        <a:defRPr sz="2400" kern="1200">
          <a:solidFill>
            <a:schemeClr val="tx1"/>
          </a:solidFill>
          <a:latin typeface="+mn-lt"/>
          <a:ea typeface="+mn-ea"/>
          <a:cs typeface="+mn-cs"/>
        </a:defRPr>
      </a:lvl3pPr>
      <a:lvl4pPr marL="1828145" algn="l" defTabSz="609382" rtl="0" eaLnBrk="1" latinLnBrk="0" hangingPunct="1">
        <a:defRPr sz="2400" kern="1200">
          <a:solidFill>
            <a:schemeClr val="tx1"/>
          </a:solidFill>
          <a:latin typeface="+mn-lt"/>
          <a:ea typeface="+mn-ea"/>
          <a:cs typeface="+mn-cs"/>
        </a:defRPr>
      </a:lvl4pPr>
      <a:lvl5pPr marL="2437524" algn="l" defTabSz="609382" rtl="0" eaLnBrk="1" latinLnBrk="0" hangingPunct="1">
        <a:defRPr sz="2400" kern="1200">
          <a:solidFill>
            <a:schemeClr val="tx1"/>
          </a:solidFill>
          <a:latin typeface="+mn-lt"/>
          <a:ea typeface="+mn-ea"/>
          <a:cs typeface="+mn-cs"/>
        </a:defRPr>
      </a:lvl5pPr>
      <a:lvl6pPr marL="3046906" algn="l" defTabSz="609382" rtl="0" eaLnBrk="1" latinLnBrk="0" hangingPunct="1">
        <a:defRPr sz="2400" kern="1200">
          <a:solidFill>
            <a:schemeClr val="tx1"/>
          </a:solidFill>
          <a:latin typeface="+mn-lt"/>
          <a:ea typeface="+mn-ea"/>
          <a:cs typeface="+mn-cs"/>
        </a:defRPr>
      </a:lvl6pPr>
      <a:lvl7pPr marL="3656287" algn="l" defTabSz="609382" rtl="0" eaLnBrk="1" latinLnBrk="0" hangingPunct="1">
        <a:defRPr sz="2400" kern="1200">
          <a:solidFill>
            <a:schemeClr val="tx1"/>
          </a:solidFill>
          <a:latin typeface="+mn-lt"/>
          <a:ea typeface="+mn-ea"/>
          <a:cs typeface="+mn-cs"/>
        </a:defRPr>
      </a:lvl7pPr>
      <a:lvl8pPr marL="4265667" algn="l" defTabSz="609382" rtl="0" eaLnBrk="1" latinLnBrk="0" hangingPunct="1">
        <a:defRPr sz="2400" kern="1200">
          <a:solidFill>
            <a:schemeClr val="tx1"/>
          </a:solidFill>
          <a:latin typeface="+mn-lt"/>
          <a:ea typeface="+mn-ea"/>
          <a:cs typeface="+mn-cs"/>
        </a:defRPr>
      </a:lvl8pPr>
      <a:lvl9pPr marL="4875049" algn="l" defTabSz="609382"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6626" name="Picture 2" descr="Logo, company name&#10;&#10;Description automatically generated">
            <a:extLst>
              <a:ext uri="{FF2B5EF4-FFF2-40B4-BE49-F238E27FC236}">
                <a16:creationId xmlns:a16="http://schemas.microsoft.com/office/drawing/2014/main" id="{8CEA7FC6-81EE-4FE7-8B0C-475FC532B5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259" y="259"/>
            <a:ext cx="6857483" cy="6857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07049A7-58ED-49E0-BEE8-5207B7F74FB6}"/>
              </a:ext>
            </a:extLst>
          </p:cNvPr>
          <p:cNvSpPr txBox="1"/>
          <p:nvPr/>
        </p:nvSpPr>
        <p:spPr>
          <a:xfrm>
            <a:off x="2667259" y="4953000"/>
            <a:ext cx="685748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1C037"/>
                </a:solidFill>
                <a:effectLst/>
                <a:uLnTx/>
                <a:uFillTx/>
                <a:latin typeface="Bookman Old Style" panose="02050604050505020204" pitchFamily="18" charset="0"/>
                <a:ea typeface="+mn-ea"/>
                <a:cs typeface="+mn-cs"/>
              </a:rPr>
              <a:t>GRADES  K-5</a:t>
            </a:r>
          </a:p>
        </p:txBody>
      </p:sp>
    </p:spTree>
  </p:cSld>
  <p:clrMapOvr>
    <a:masterClrMapping/>
  </p:clrMapOvr>
  <p:transition spd="slow" advClick="0" advTm="12000">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304800"/>
            <a:ext cx="10972800" cy="914400"/>
          </a:xfrm>
        </p:spPr>
        <p:txBody>
          <a:bodyPr/>
          <a:lstStyle/>
          <a:p>
            <a:r>
              <a:rPr lang="en-US" sz="5400" b="1" dirty="0">
                <a:solidFill>
                  <a:schemeClr val="bg1"/>
                </a:solidFill>
              </a:rPr>
              <a:t>2 APPROACHES TO LIFE</a:t>
            </a:r>
          </a:p>
        </p:txBody>
      </p:sp>
      <p:sp>
        <p:nvSpPr>
          <p:cNvPr id="5" name="Content Placeholder 4"/>
          <p:cNvSpPr>
            <a:spLocks noGrp="1"/>
          </p:cNvSpPr>
          <p:nvPr>
            <p:ph sz="half" idx="1"/>
          </p:nvPr>
        </p:nvSpPr>
        <p:spPr>
          <a:xfrm>
            <a:off x="609600" y="1426463"/>
            <a:ext cx="5373718" cy="4525963"/>
          </a:xfrm>
        </p:spPr>
        <p:txBody>
          <a:bodyPr>
            <a:noAutofit/>
          </a:bodyPr>
          <a:lstStyle/>
          <a:p>
            <a:pPr>
              <a:buClr>
                <a:srgbClr val="00EAE1"/>
              </a:buClr>
            </a:pPr>
            <a:r>
              <a:rPr lang="en-US" sz="4000" dirty="0">
                <a:solidFill>
                  <a:srgbClr val="F400A2"/>
                </a:solidFill>
              </a:rPr>
              <a:t>Deny yourself.</a:t>
            </a:r>
          </a:p>
          <a:p>
            <a:pPr>
              <a:buClr>
                <a:srgbClr val="00EAE1"/>
              </a:buClr>
            </a:pPr>
            <a:r>
              <a:rPr lang="en-US" sz="4000" dirty="0">
                <a:solidFill>
                  <a:srgbClr val="F400A2"/>
                </a:solidFill>
              </a:rPr>
              <a:t>Take up your cross.</a:t>
            </a:r>
          </a:p>
          <a:p>
            <a:pPr>
              <a:buClr>
                <a:srgbClr val="00EAE1"/>
              </a:buClr>
            </a:pPr>
            <a:r>
              <a:rPr lang="en-US" sz="4000" dirty="0">
                <a:solidFill>
                  <a:srgbClr val="F400A2"/>
                </a:solidFill>
              </a:rPr>
              <a:t>Follow Christ.</a:t>
            </a:r>
          </a:p>
          <a:p>
            <a:pPr>
              <a:buClr>
                <a:srgbClr val="00EAE1"/>
              </a:buClr>
            </a:pPr>
            <a:r>
              <a:rPr lang="en-US" sz="4000" dirty="0">
                <a:solidFill>
                  <a:srgbClr val="F400A2"/>
                </a:solidFill>
              </a:rPr>
              <a:t>Lose your life.</a:t>
            </a:r>
          </a:p>
          <a:p>
            <a:pPr>
              <a:buClr>
                <a:srgbClr val="00EAE1"/>
              </a:buClr>
            </a:pPr>
            <a:r>
              <a:rPr lang="en-US" sz="4000" dirty="0">
                <a:solidFill>
                  <a:srgbClr val="F400A2"/>
                </a:solidFill>
              </a:rPr>
              <a:t>Forsake the world.</a:t>
            </a:r>
          </a:p>
          <a:p>
            <a:pPr>
              <a:buClr>
                <a:srgbClr val="00EAE1"/>
              </a:buClr>
            </a:pPr>
            <a:r>
              <a:rPr lang="en-US" sz="4000" dirty="0">
                <a:solidFill>
                  <a:srgbClr val="F400A2"/>
                </a:solidFill>
              </a:rPr>
              <a:t>Keep your soul.</a:t>
            </a:r>
          </a:p>
          <a:p>
            <a:pPr>
              <a:buClr>
                <a:srgbClr val="00EAE1"/>
              </a:buClr>
            </a:pPr>
            <a:r>
              <a:rPr lang="en-US" sz="4000" dirty="0">
                <a:solidFill>
                  <a:srgbClr val="F400A2"/>
                </a:solidFill>
              </a:rPr>
              <a:t>Be rewarded.</a:t>
            </a:r>
          </a:p>
        </p:txBody>
      </p:sp>
      <p:sp>
        <p:nvSpPr>
          <p:cNvPr id="6" name="Content Placeholder 5"/>
          <p:cNvSpPr>
            <a:spLocks noGrp="1"/>
          </p:cNvSpPr>
          <p:nvPr>
            <p:ph sz="half" idx="2"/>
          </p:nvPr>
        </p:nvSpPr>
        <p:spPr>
          <a:xfrm>
            <a:off x="5105400" y="1426464"/>
            <a:ext cx="4495801" cy="4919472"/>
          </a:xfrm>
        </p:spPr>
        <p:txBody>
          <a:bodyPr>
            <a:noAutofit/>
          </a:bodyPr>
          <a:lstStyle/>
          <a:p>
            <a:pPr>
              <a:buClr>
                <a:srgbClr val="00EAE1"/>
              </a:buClr>
            </a:pPr>
            <a:r>
              <a:rPr lang="en-US" sz="4000" dirty="0">
                <a:solidFill>
                  <a:srgbClr val="F400A2"/>
                </a:solidFill>
              </a:rPr>
              <a:t>Live for yourself.</a:t>
            </a:r>
          </a:p>
          <a:p>
            <a:pPr>
              <a:buClr>
                <a:srgbClr val="00EAE1"/>
              </a:buClr>
            </a:pPr>
            <a:r>
              <a:rPr lang="en-US" sz="4000" dirty="0">
                <a:solidFill>
                  <a:srgbClr val="F400A2"/>
                </a:solidFill>
              </a:rPr>
              <a:t>Ignore the cross.</a:t>
            </a:r>
          </a:p>
          <a:p>
            <a:pPr>
              <a:buClr>
                <a:srgbClr val="00EAE1"/>
              </a:buClr>
            </a:pPr>
            <a:r>
              <a:rPr lang="en-US" sz="4000" dirty="0">
                <a:solidFill>
                  <a:srgbClr val="F400A2"/>
                </a:solidFill>
              </a:rPr>
              <a:t>Follow the world.</a:t>
            </a:r>
          </a:p>
          <a:p>
            <a:pPr>
              <a:buClr>
                <a:srgbClr val="00EAE1"/>
              </a:buClr>
            </a:pPr>
            <a:r>
              <a:rPr lang="en-US" sz="4000" dirty="0">
                <a:solidFill>
                  <a:srgbClr val="F400A2"/>
                </a:solidFill>
              </a:rPr>
              <a:t>Save your life.</a:t>
            </a:r>
          </a:p>
          <a:p>
            <a:pPr>
              <a:buClr>
                <a:srgbClr val="00EAE1"/>
              </a:buClr>
            </a:pPr>
            <a:r>
              <a:rPr lang="en-US" sz="4000" dirty="0">
                <a:solidFill>
                  <a:srgbClr val="F400A2"/>
                </a:solidFill>
              </a:rPr>
              <a:t>Gain the world.</a:t>
            </a:r>
          </a:p>
          <a:p>
            <a:pPr>
              <a:buClr>
                <a:srgbClr val="00EAE1"/>
              </a:buClr>
            </a:pPr>
            <a:r>
              <a:rPr lang="en-US" sz="4000" dirty="0">
                <a:solidFill>
                  <a:srgbClr val="F400A2"/>
                </a:solidFill>
              </a:rPr>
              <a:t>Lose your soul.</a:t>
            </a:r>
          </a:p>
          <a:p>
            <a:pPr>
              <a:buClr>
                <a:srgbClr val="00EAE1"/>
              </a:buClr>
            </a:pPr>
            <a:r>
              <a:rPr lang="en-US" sz="4000" dirty="0">
                <a:solidFill>
                  <a:srgbClr val="F400A2"/>
                </a:solidFill>
              </a:rPr>
              <a:t>Lose your reward.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linds(horizont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linds(horizont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linds(horizontal)">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 calcmode="lin" valueType="num">
                                      <p:cBhvr additive="base">
                                        <p:cTn id="42"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6">
                                            <p:txEl>
                                              <p:pRg st="1" end="1"/>
                                            </p:txEl>
                                          </p:spTgt>
                                        </p:tgtEl>
                                        <p:attrNameLst>
                                          <p:attrName>style.visibility</p:attrName>
                                        </p:attrNameLst>
                                      </p:cBhvr>
                                      <p:to>
                                        <p:strVal val="visible"/>
                                      </p:to>
                                    </p:set>
                                    <p:anim calcmode="lin" valueType="num">
                                      <p:cBhvr additive="base">
                                        <p:cTn id="48"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6">
                                            <p:txEl>
                                              <p:pRg st="2" end="2"/>
                                            </p:txEl>
                                          </p:spTgt>
                                        </p:tgtEl>
                                        <p:attrNameLst>
                                          <p:attrName>style.visibility</p:attrName>
                                        </p:attrNameLst>
                                      </p:cBhvr>
                                      <p:to>
                                        <p:strVal val="visible"/>
                                      </p:to>
                                    </p:set>
                                    <p:anim calcmode="lin" valueType="num">
                                      <p:cBhvr additive="base">
                                        <p:cTn id="54"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55"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2" fill="hold" grpId="0" nodeType="clickEffect">
                                  <p:stCondLst>
                                    <p:cond delay="0"/>
                                  </p:stCondLst>
                                  <p:childTnLst>
                                    <p:set>
                                      <p:cBhvr>
                                        <p:cTn id="59" dur="1" fill="hold">
                                          <p:stCondLst>
                                            <p:cond delay="0"/>
                                          </p:stCondLst>
                                        </p:cTn>
                                        <p:tgtEl>
                                          <p:spTgt spid="6">
                                            <p:txEl>
                                              <p:pRg st="3" end="3"/>
                                            </p:txEl>
                                          </p:spTgt>
                                        </p:tgtEl>
                                        <p:attrNameLst>
                                          <p:attrName>style.visibility</p:attrName>
                                        </p:attrNameLst>
                                      </p:cBhvr>
                                      <p:to>
                                        <p:strVal val="visible"/>
                                      </p:to>
                                    </p:set>
                                    <p:anim calcmode="lin" valueType="num">
                                      <p:cBhvr additive="base">
                                        <p:cTn id="60"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61"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2" fill="hold" grpId="0" nodeType="clickEffect">
                                  <p:stCondLst>
                                    <p:cond delay="0"/>
                                  </p:stCondLst>
                                  <p:childTnLst>
                                    <p:set>
                                      <p:cBhvr>
                                        <p:cTn id="65" dur="1" fill="hold">
                                          <p:stCondLst>
                                            <p:cond delay="0"/>
                                          </p:stCondLst>
                                        </p:cTn>
                                        <p:tgtEl>
                                          <p:spTgt spid="6">
                                            <p:txEl>
                                              <p:pRg st="4" end="4"/>
                                            </p:txEl>
                                          </p:spTgt>
                                        </p:tgtEl>
                                        <p:attrNameLst>
                                          <p:attrName>style.visibility</p:attrName>
                                        </p:attrNameLst>
                                      </p:cBhvr>
                                      <p:to>
                                        <p:strVal val="visible"/>
                                      </p:to>
                                    </p:set>
                                    <p:anim calcmode="lin" valueType="num">
                                      <p:cBhvr additive="base">
                                        <p:cTn id="66"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2" fill="hold" grpId="0" nodeType="clickEffect">
                                  <p:stCondLst>
                                    <p:cond delay="0"/>
                                  </p:stCondLst>
                                  <p:childTnLst>
                                    <p:set>
                                      <p:cBhvr>
                                        <p:cTn id="71" dur="1" fill="hold">
                                          <p:stCondLst>
                                            <p:cond delay="0"/>
                                          </p:stCondLst>
                                        </p:cTn>
                                        <p:tgtEl>
                                          <p:spTgt spid="6">
                                            <p:txEl>
                                              <p:pRg st="5" end="5"/>
                                            </p:txEl>
                                          </p:spTgt>
                                        </p:tgtEl>
                                        <p:attrNameLst>
                                          <p:attrName>style.visibility</p:attrName>
                                        </p:attrNameLst>
                                      </p:cBhvr>
                                      <p:to>
                                        <p:strVal val="visible"/>
                                      </p:to>
                                    </p:set>
                                    <p:anim calcmode="lin" valueType="num">
                                      <p:cBhvr additive="base">
                                        <p:cTn id="72" dur="500" fill="hold"/>
                                        <p:tgtEl>
                                          <p:spTgt spid="6">
                                            <p:txEl>
                                              <p:pRg st="5" end="5"/>
                                            </p:txEl>
                                          </p:spTgt>
                                        </p:tgtEl>
                                        <p:attrNameLst>
                                          <p:attrName>ppt_x</p:attrName>
                                        </p:attrNameLst>
                                      </p:cBhvr>
                                      <p:tavLst>
                                        <p:tav tm="0">
                                          <p:val>
                                            <p:strVal val="1+#ppt_w/2"/>
                                          </p:val>
                                        </p:tav>
                                        <p:tav tm="100000">
                                          <p:val>
                                            <p:strVal val="#ppt_x"/>
                                          </p:val>
                                        </p:tav>
                                      </p:tavLst>
                                    </p:anim>
                                    <p:anim calcmode="lin" valueType="num">
                                      <p:cBhvr additive="base">
                                        <p:cTn id="73" dur="5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2" fill="hold" grpId="0" nodeType="clickEffect">
                                  <p:stCondLst>
                                    <p:cond delay="0"/>
                                  </p:stCondLst>
                                  <p:childTnLst>
                                    <p:set>
                                      <p:cBhvr>
                                        <p:cTn id="77" dur="1" fill="hold">
                                          <p:stCondLst>
                                            <p:cond delay="0"/>
                                          </p:stCondLst>
                                        </p:cTn>
                                        <p:tgtEl>
                                          <p:spTgt spid="6">
                                            <p:txEl>
                                              <p:pRg st="6" end="6"/>
                                            </p:txEl>
                                          </p:spTgt>
                                        </p:tgtEl>
                                        <p:attrNameLst>
                                          <p:attrName>style.visibility</p:attrName>
                                        </p:attrNameLst>
                                      </p:cBhvr>
                                      <p:to>
                                        <p:strVal val="visible"/>
                                      </p:to>
                                    </p:set>
                                    <p:anim calcmode="lin" valueType="num">
                                      <p:cBhvr additive="base">
                                        <p:cTn id="78" dur="500" fill="hold"/>
                                        <p:tgtEl>
                                          <p:spTgt spid="6">
                                            <p:txEl>
                                              <p:pRg st="6" end="6"/>
                                            </p:txEl>
                                          </p:spTgt>
                                        </p:tgtEl>
                                        <p:attrNameLst>
                                          <p:attrName>ppt_x</p:attrName>
                                        </p:attrNameLst>
                                      </p:cBhvr>
                                      <p:tavLst>
                                        <p:tav tm="0">
                                          <p:val>
                                            <p:strVal val="1+#ppt_w/2"/>
                                          </p:val>
                                        </p:tav>
                                        <p:tav tm="100000">
                                          <p:val>
                                            <p:strVal val="#ppt_x"/>
                                          </p:val>
                                        </p:tav>
                                      </p:tavLst>
                                    </p:anim>
                                    <p:anim calcmode="lin" valueType="num">
                                      <p:cBhvr additive="base">
                                        <p:cTn id="79" dur="5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chemeClr val="bg1"/>
                </a:solidFill>
              </a:rPr>
              <a:t>Galatians 2:20</a:t>
            </a:r>
          </a:p>
        </p:txBody>
      </p:sp>
      <p:sp>
        <p:nvSpPr>
          <p:cNvPr id="3" name="Content Placeholder 2"/>
          <p:cNvSpPr>
            <a:spLocks noGrp="1"/>
          </p:cNvSpPr>
          <p:nvPr>
            <p:ph idx="1"/>
          </p:nvPr>
        </p:nvSpPr>
        <p:spPr>
          <a:xfrm>
            <a:off x="609600" y="1447800"/>
            <a:ext cx="10058400" cy="4526760"/>
          </a:xfrm>
        </p:spPr>
        <p:txBody>
          <a:bodyPr>
            <a:normAutofit/>
          </a:bodyPr>
          <a:lstStyle/>
          <a:p>
            <a:pPr>
              <a:buClr>
                <a:srgbClr val="00EAE1"/>
              </a:buClr>
            </a:pPr>
            <a:r>
              <a:rPr lang="en-US" sz="4000" dirty="0">
                <a:solidFill>
                  <a:srgbClr val="F400A2"/>
                </a:solidFill>
              </a:rPr>
              <a:t>“I have been crucified with Christ and I no longer live, but Christ lives in me.  The life I live in the body, I live by faith in the Son of God, who loved me and gave himself for me.”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09600" y="1783560"/>
            <a:ext cx="10972800" cy="4572000"/>
          </a:xfrm>
        </p:spPr>
        <p:txBody>
          <a:bodyPr>
            <a:normAutofit/>
          </a:bodyPr>
          <a:lstStyle/>
          <a:p>
            <a:pPr>
              <a:buClr>
                <a:srgbClr val="00EAE1"/>
              </a:buClr>
            </a:pPr>
            <a:r>
              <a:rPr lang="en-US" sz="4000" dirty="0">
                <a:solidFill>
                  <a:srgbClr val="F400A2"/>
                </a:solidFill>
              </a:rPr>
              <a:t>Closely related to denying self and taking up your cross and following Him is…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10363200" cy="914400"/>
          </a:xfrm>
        </p:spPr>
        <p:txBody>
          <a:bodyPr/>
          <a:lstStyle/>
          <a:p>
            <a:pPr algn="ctr"/>
            <a:r>
              <a:rPr lang="en-US" sz="6600" b="1" dirty="0">
                <a:solidFill>
                  <a:schemeClr val="bg1"/>
                </a:solidFill>
              </a:rPr>
              <a:t>8. HUMBLE YOURSELF</a:t>
            </a:r>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chemeClr val="bg1"/>
                </a:solidFill>
              </a:rPr>
              <a:t>Matthew 18:3-4</a:t>
            </a:r>
          </a:p>
        </p:txBody>
      </p:sp>
      <p:sp>
        <p:nvSpPr>
          <p:cNvPr id="3" name="Content Placeholder 2"/>
          <p:cNvSpPr>
            <a:spLocks noGrp="1"/>
          </p:cNvSpPr>
          <p:nvPr>
            <p:ph idx="1"/>
          </p:nvPr>
        </p:nvSpPr>
        <p:spPr>
          <a:xfrm>
            <a:off x="609600" y="1371600"/>
            <a:ext cx="10058400" cy="4572000"/>
          </a:xfrm>
        </p:spPr>
        <p:txBody>
          <a:bodyPr>
            <a:noAutofit/>
          </a:bodyPr>
          <a:lstStyle/>
          <a:p>
            <a:pPr>
              <a:buClr>
                <a:srgbClr val="00EAE1"/>
              </a:buClr>
            </a:pPr>
            <a:r>
              <a:rPr lang="en-US" sz="4000" dirty="0">
                <a:solidFill>
                  <a:srgbClr val="F400A2"/>
                </a:solidFill>
              </a:rPr>
              <a:t>“And he said: “I tell you the truth, unless you change and become like little children, you will never enter the kingdom of heaven.  Therefore, whoever humbles himself like this child is the greatest in the kingdom of heaven.”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chemeClr val="bg1"/>
                </a:solidFill>
              </a:rPr>
              <a:t>Matthew 18:3-4</a:t>
            </a:r>
          </a:p>
        </p:txBody>
      </p:sp>
      <p:sp>
        <p:nvSpPr>
          <p:cNvPr id="3" name="Content Placeholder 2"/>
          <p:cNvSpPr>
            <a:spLocks noGrp="1"/>
          </p:cNvSpPr>
          <p:nvPr>
            <p:ph idx="1"/>
          </p:nvPr>
        </p:nvSpPr>
        <p:spPr>
          <a:xfrm>
            <a:off x="609600" y="1371600"/>
            <a:ext cx="10064620" cy="4572000"/>
          </a:xfrm>
        </p:spPr>
        <p:txBody>
          <a:bodyPr>
            <a:noAutofit/>
          </a:bodyPr>
          <a:lstStyle/>
          <a:p>
            <a:pPr>
              <a:buClr>
                <a:srgbClr val="00EAE1"/>
              </a:buClr>
            </a:pPr>
            <a:r>
              <a:rPr lang="en-US" sz="4000" dirty="0">
                <a:solidFill>
                  <a:srgbClr val="F400A2"/>
                </a:solidFill>
              </a:rPr>
              <a:t>“And he said: “I tell you the truth, unless you change and become like little children, you will never enter the kingdom of heaven.  Therefore, whoever </a:t>
            </a:r>
            <a:r>
              <a:rPr lang="en-US" sz="4000" b="1" i="1" u="sng" dirty="0">
                <a:solidFill>
                  <a:srgbClr val="F400A2"/>
                </a:solidFill>
              </a:rPr>
              <a:t>humbles himself</a:t>
            </a:r>
            <a:r>
              <a:rPr lang="en-US" sz="4000" dirty="0">
                <a:solidFill>
                  <a:srgbClr val="F400A2"/>
                </a:solidFill>
              </a:rPr>
              <a:t> like this child is the greatest in the kingdom of heaven.”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chemeClr val="bg1"/>
                </a:solidFill>
              </a:rPr>
              <a:t>Mark 9:33-37</a:t>
            </a:r>
          </a:p>
        </p:txBody>
      </p:sp>
      <p:sp>
        <p:nvSpPr>
          <p:cNvPr id="3" name="Content Placeholder 2"/>
          <p:cNvSpPr>
            <a:spLocks noGrp="1"/>
          </p:cNvSpPr>
          <p:nvPr>
            <p:ph idx="1"/>
          </p:nvPr>
        </p:nvSpPr>
        <p:spPr>
          <a:xfrm>
            <a:off x="609600" y="1219200"/>
            <a:ext cx="10058400" cy="5136360"/>
          </a:xfrm>
        </p:spPr>
        <p:txBody>
          <a:bodyPr>
            <a:normAutofit/>
          </a:bodyPr>
          <a:lstStyle/>
          <a:p>
            <a:pPr>
              <a:buClr>
                <a:srgbClr val="00EAE1"/>
              </a:buClr>
            </a:pPr>
            <a:r>
              <a:rPr lang="en-US" sz="4000" dirty="0">
                <a:solidFill>
                  <a:srgbClr val="F400A2"/>
                </a:solidFill>
              </a:rPr>
              <a:t>In a parallel passage the disciples had been arguing over who was the greatest.  </a:t>
            </a:r>
          </a:p>
          <a:p>
            <a:pPr>
              <a:buClr>
                <a:srgbClr val="00EAE1"/>
              </a:buClr>
            </a:pPr>
            <a:r>
              <a:rPr lang="en-US" sz="4000" dirty="0">
                <a:solidFill>
                  <a:srgbClr val="F400A2"/>
                </a:solidFill>
              </a:rPr>
              <a:t>“What were you arguing about on the road?”</a:t>
            </a:r>
          </a:p>
          <a:p>
            <a:pPr>
              <a:buClr>
                <a:srgbClr val="00EAE1"/>
              </a:buClr>
            </a:pPr>
            <a:r>
              <a:rPr lang="en-US" sz="4000" dirty="0">
                <a:solidFill>
                  <a:srgbClr val="F400A2"/>
                </a:solidFill>
              </a:rPr>
              <a:t>“If anyone wants to be first, he must be the very last, and the servant of all.”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chemeClr val="bg1"/>
                </a:solidFill>
              </a:rPr>
              <a:t>Matthew 18:5-6</a:t>
            </a:r>
          </a:p>
        </p:txBody>
      </p:sp>
      <p:sp>
        <p:nvSpPr>
          <p:cNvPr id="3" name="Content Placeholder 2"/>
          <p:cNvSpPr>
            <a:spLocks noGrp="1"/>
          </p:cNvSpPr>
          <p:nvPr>
            <p:ph idx="1"/>
          </p:nvPr>
        </p:nvSpPr>
        <p:spPr>
          <a:xfrm>
            <a:off x="609600" y="1371600"/>
            <a:ext cx="10058400" cy="5334000"/>
          </a:xfrm>
        </p:spPr>
        <p:txBody>
          <a:bodyPr>
            <a:normAutofit/>
          </a:bodyPr>
          <a:lstStyle/>
          <a:p>
            <a:pPr>
              <a:buClr>
                <a:srgbClr val="00EAE1"/>
              </a:buClr>
            </a:pPr>
            <a:r>
              <a:rPr lang="en-US" sz="4000" dirty="0">
                <a:solidFill>
                  <a:srgbClr val="F400A2"/>
                </a:solidFill>
              </a:rPr>
              <a:t>“And whoever </a:t>
            </a:r>
            <a:r>
              <a:rPr lang="en-US" sz="4000" b="1" i="1" u="sng" dirty="0">
                <a:solidFill>
                  <a:srgbClr val="F400A2"/>
                </a:solidFill>
              </a:rPr>
              <a:t>welcomes</a:t>
            </a:r>
            <a:r>
              <a:rPr lang="en-US" sz="4000" dirty="0">
                <a:solidFill>
                  <a:srgbClr val="F400A2"/>
                </a:solidFill>
              </a:rPr>
              <a:t> a little child like this in my name welcomes me.  But if anyone causes one of these little ones who believe in me to sin, it would be better for him to have a large millstone hung around his neck and to be drowned in the depths of the sea.”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chemeClr val="bg1"/>
                </a:solidFill>
              </a:rPr>
              <a:t>Matthew 18:10 </a:t>
            </a:r>
          </a:p>
        </p:txBody>
      </p:sp>
      <p:sp>
        <p:nvSpPr>
          <p:cNvPr id="3" name="Content Placeholder 2"/>
          <p:cNvSpPr>
            <a:spLocks noGrp="1"/>
          </p:cNvSpPr>
          <p:nvPr>
            <p:ph idx="1"/>
          </p:nvPr>
        </p:nvSpPr>
        <p:spPr>
          <a:xfrm>
            <a:off x="609600" y="1371600"/>
            <a:ext cx="10058400" cy="4572000"/>
          </a:xfrm>
        </p:spPr>
        <p:txBody>
          <a:bodyPr>
            <a:normAutofit/>
          </a:bodyPr>
          <a:lstStyle/>
          <a:p>
            <a:pPr>
              <a:buClr>
                <a:srgbClr val="00EAE1"/>
              </a:buClr>
            </a:pPr>
            <a:r>
              <a:rPr lang="en-US" sz="4000" dirty="0">
                <a:solidFill>
                  <a:srgbClr val="F400A2"/>
                </a:solidFill>
              </a:rPr>
              <a:t>“See that you </a:t>
            </a:r>
            <a:r>
              <a:rPr lang="en-US" sz="4000" b="1" i="1" u="sng" dirty="0">
                <a:solidFill>
                  <a:srgbClr val="F400A2"/>
                </a:solidFill>
              </a:rPr>
              <a:t>do not look down</a:t>
            </a:r>
            <a:r>
              <a:rPr lang="en-US" sz="4000" dirty="0">
                <a:solidFill>
                  <a:srgbClr val="F400A2"/>
                </a:solidFill>
              </a:rPr>
              <a:t> on one of these little ones.  For I tell you that their angels in heaven always see the face of my Father in heaven.”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chemeClr val="bg1"/>
                </a:solidFill>
              </a:rPr>
              <a:t>Matthew 19:14</a:t>
            </a:r>
          </a:p>
        </p:txBody>
      </p:sp>
      <p:sp>
        <p:nvSpPr>
          <p:cNvPr id="3" name="Content Placeholder 2"/>
          <p:cNvSpPr>
            <a:spLocks noGrp="1"/>
          </p:cNvSpPr>
          <p:nvPr>
            <p:ph idx="1"/>
          </p:nvPr>
        </p:nvSpPr>
        <p:spPr>
          <a:xfrm>
            <a:off x="609600" y="1783560"/>
            <a:ext cx="10058400" cy="4572000"/>
          </a:xfrm>
        </p:spPr>
        <p:txBody>
          <a:bodyPr>
            <a:normAutofit/>
          </a:bodyPr>
          <a:lstStyle/>
          <a:p>
            <a:pPr>
              <a:buClr>
                <a:srgbClr val="00EAE1"/>
              </a:buClr>
            </a:pPr>
            <a:r>
              <a:rPr lang="en-US" sz="4000" dirty="0">
                <a:solidFill>
                  <a:srgbClr val="F400A2"/>
                </a:solidFill>
              </a:rPr>
              <a:t>“Jesus said,  “Let the little children come to me, and </a:t>
            </a:r>
            <a:r>
              <a:rPr lang="en-US" sz="4000" b="1" i="1" u="sng" dirty="0">
                <a:solidFill>
                  <a:srgbClr val="F400A2"/>
                </a:solidFill>
              </a:rPr>
              <a:t>do not hinder </a:t>
            </a:r>
            <a:r>
              <a:rPr lang="en-US" sz="4000" dirty="0">
                <a:solidFill>
                  <a:srgbClr val="F400A2"/>
                </a:solidFill>
              </a:rPr>
              <a:t>them, for the kingdom of heaven belongs to such as these.”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73035"/>
            <a:ext cx="10363200" cy="914400"/>
          </a:xfrm>
        </p:spPr>
        <p:txBody>
          <a:bodyPr/>
          <a:lstStyle/>
          <a:p>
            <a:pPr algn="ctr"/>
            <a:r>
              <a:rPr lang="en-US" sz="4400" b="1" dirty="0">
                <a:solidFill>
                  <a:schemeClr val="bg1"/>
                </a:solidFill>
              </a:rPr>
              <a:t>HUMBLE YOURSELF</a:t>
            </a:r>
          </a:p>
        </p:txBody>
      </p:sp>
      <p:sp>
        <p:nvSpPr>
          <p:cNvPr id="3" name="Content Placeholder 2"/>
          <p:cNvSpPr>
            <a:spLocks noGrp="1"/>
          </p:cNvSpPr>
          <p:nvPr>
            <p:ph idx="1"/>
          </p:nvPr>
        </p:nvSpPr>
        <p:spPr>
          <a:xfrm>
            <a:off x="609600" y="1524000"/>
            <a:ext cx="10058400" cy="4572000"/>
          </a:xfrm>
        </p:spPr>
        <p:txBody>
          <a:bodyPr>
            <a:noAutofit/>
          </a:bodyPr>
          <a:lstStyle/>
          <a:p>
            <a:pPr>
              <a:buClr>
                <a:srgbClr val="00EAE1"/>
              </a:buClr>
            </a:pPr>
            <a:r>
              <a:rPr lang="en-US" sz="4000" dirty="0">
                <a:solidFill>
                  <a:srgbClr val="F400A2"/>
                </a:solidFill>
              </a:rPr>
              <a:t>1. Be like an unspoiled child (not childish).</a:t>
            </a:r>
          </a:p>
          <a:p>
            <a:pPr>
              <a:buClr>
                <a:srgbClr val="00EAE1"/>
              </a:buClr>
            </a:pPr>
            <a:r>
              <a:rPr lang="en-US" sz="4000" dirty="0">
                <a:solidFill>
                  <a:srgbClr val="F400A2"/>
                </a:solidFill>
              </a:rPr>
              <a:t>2. Receive them.</a:t>
            </a:r>
          </a:p>
          <a:p>
            <a:pPr>
              <a:buClr>
                <a:srgbClr val="00EAE1"/>
              </a:buClr>
            </a:pPr>
            <a:r>
              <a:rPr lang="en-US" sz="4000" dirty="0">
                <a:solidFill>
                  <a:srgbClr val="F400A2"/>
                </a:solidFill>
              </a:rPr>
              <a:t>3. Don’t cause them to stumble.</a:t>
            </a:r>
          </a:p>
          <a:p>
            <a:pPr>
              <a:buClr>
                <a:srgbClr val="00EAE1"/>
              </a:buClr>
            </a:pPr>
            <a:r>
              <a:rPr lang="en-US" sz="4000" dirty="0">
                <a:solidFill>
                  <a:srgbClr val="F400A2"/>
                </a:solidFill>
              </a:rPr>
              <a:t>4. Don’t despise them.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600" b="1" dirty="0">
                <a:solidFill>
                  <a:schemeClr val="bg1"/>
                </a:solidFill>
              </a:rPr>
              <a:t>2 KEY DIRECTIVES</a:t>
            </a:r>
          </a:p>
        </p:txBody>
      </p:sp>
      <p:sp>
        <p:nvSpPr>
          <p:cNvPr id="3" name="Content Placeholder 2"/>
          <p:cNvSpPr>
            <a:spLocks noGrp="1"/>
          </p:cNvSpPr>
          <p:nvPr>
            <p:ph idx="1"/>
          </p:nvPr>
        </p:nvSpPr>
        <p:spPr/>
        <p:txBody>
          <a:bodyPr>
            <a:normAutofit/>
          </a:bodyPr>
          <a:lstStyle/>
          <a:p>
            <a:pPr>
              <a:buClr>
                <a:srgbClr val="00EAE1"/>
              </a:buClr>
            </a:pPr>
            <a:r>
              <a:rPr lang="en-US" sz="6000" dirty="0">
                <a:solidFill>
                  <a:srgbClr val="F400A2"/>
                </a:solidFill>
              </a:rPr>
              <a:t>TAKE UP YOUR CROSS.</a:t>
            </a:r>
          </a:p>
          <a:p>
            <a:pPr>
              <a:buClr>
                <a:srgbClr val="00EAE1"/>
              </a:buClr>
            </a:pPr>
            <a:r>
              <a:rPr lang="en-US" sz="6000" dirty="0">
                <a:solidFill>
                  <a:srgbClr val="F400A2"/>
                </a:solidFill>
              </a:rPr>
              <a:t>HUMBLE YOURSELF.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2440"/>
            <a:ext cx="10363200" cy="914400"/>
          </a:xfrm>
        </p:spPr>
        <p:txBody>
          <a:bodyPr/>
          <a:lstStyle/>
          <a:p>
            <a:pPr algn="ctr"/>
            <a:r>
              <a:rPr lang="en-US" sz="6600" b="1" dirty="0">
                <a:solidFill>
                  <a:schemeClr val="bg1"/>
                </a:solidFill>
              </a:rPr>
              <a:t>9. LOVE GOD &amp; NEIGHBOR</a:t>
            </a:r>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chemeClr val="bg1"/>
                </a:solidFill>
              </a:rPr>
              <a:t>Matthew 22:37-40</a:t>
            </a:r>
          </a:p>
        </p:txBody>
      </p:sp>
      <p:sp>
        <p:nvSpPr>
          <p:cNvPr id="3" name="Content Placeholder 2"/>
          <p:cNvSpPr>
            <a:spLocks noGrp="1"/>
          </p:cNvSpPr>
          <p:nvPr>
            <p:ph idx="1"/>
          </p:nvPr>
        </p:nvSpPr>
        <p:spPr>
          <a:xfrm>
            <a:off x="609600" y="1295400"/>
            <a:ext cx="10058400" cy="5060160"/>
          </a:xfrm>
        </p:spPr>
        <p:txBody>
          <a:bodyPr>
            <a:noAutofit/>
          </a:bodyPr>
          <a:lstStyle/>
          <a:p>
            <a:pPr>
              <a:buClr>
                <a:srgbClr val="00EAE1"/>
              </a:buClr>
            </a:pPr>
            <a:r>
              <a:rPr lang="en-US" sz="4000" dirty="0">
                <a:solidFill>
                  <a:srgbClr val="F400A2"/>
                </a:solidFill>
              </a:rPr>
              <a:t>“Jesus replied: “ ‘Love the Lord your God with all your heart and with all your soul and with all your mind.’  This is the first and greatest commandment.  And the second is like it: ‘Love your neighbor as yourself.’  All the Law and the Prophets hang on these two commandments.”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2440"/>
            <a:ext cx="10363200" cy="914400"/>
          </a:xfrm>
        </p:spPr>
        <p:txBody>
          <a:bodyPr/>
          <a:lstStyle/>
          <a:p>
            <a:pPr algn="ctr"/>
            <a:r>
              <a:rPr lang="en-US" sz="6600" b="1" dirty="0">
                <a:solidFill>
                  <a:schemeClr val="bg1"/>
                </a:solidFill>
              </a:rPr>
              <a:t>10. DISCIPLE ALL NATIONS </a:t>
            </a:r>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chemeClr val="bg1"/>
                </a:solidFill>
              </a:rPr>
              <a:t>Matthew 28:19-20</a:t>
            </a:r>
          </a:p>
        </p:txBody>
      </p:sp>
      <p:sp>
        <p:nvSpPr>
          <p:cNvPr id="3" name="Content Placeholder 2"/>
          <p:cNvSpPr>
            <a:spLocks noGrp="1"/>
          </p:cNvSpPr>
          <p:nvPr>
            <p:ph idx="1"/>
          </p:nvPr>
        </p:nvSpPr>
        <p:spPr>
          <a:xfrm>
            <a:off x="609600" y="1371600"/>
            <a:ext cx="10058400" cy="4572000"/>
          </a:xfrm>
        </p:spPr>
        <p:txBody>
          <a:bodyPr>
            <a:normAutofit/>
          </a:bodyPr>
          <a:lstStyle/>
          <a:p>
            <a:pPr>
              <a:buClr>
                <a:srgbClr val="00EAE1"/>
              </a:buClr>
            </a:pPr>
            <a:r>
              <a:rPr lang="en-US" sz="4000" dirty="0">
                <a:solidFill>
                  <a:srgbClr val="F400A2"/>
                </a:solidFill>
              </a:rPr>
              <a:t>“Therefore </a:t>
            </a:r>
            <a:r>
              <a:rPr lang="en-US" sz="4000" u="sng" dirty="0">
                <a:solidFill>
                  <a:srgbClr val="F400A2"/>
                </a:solidFill>
              </a:rPr>
              <a:t>go</a:t>
            </a:r>
            <a:r>
              <a:rPr lang="en-US" sz="4000" dirty="0">
                <a:solidFill>
                  <a:srgbClr val="F400A2"/>
                </a:solidFill>
              </a:rPr>
              <a:t> and </a:t>
            </a:r>
            <a:r>
              <a:rPr lang="en-US" sz="4000" u="sng" dirty="0">
                <a:solidFill>
                  <a:srgbClr val="F400A2"/>
                </a:solidFill>
              </a:rPr>
              <a:t>make disciples </a:t>
            </a:r>
            <a:r>
              <a:rPr lang="en-US" sz="4000" dirty="0">
                <a:solidFill>
                  <a:srgbClr val="F400A2"/>
                </a:solidFill>
              </a:rPr>
              <a:t>of all nations, </a:t>
            </a:r>
            <a:r>
              <a:rPr lang="en-US" sz="4000" u="sng" dirty="0">
                <a:solidFill>
                  <a:srgbClr val="F400A2"/>
                </a:solidFill>
              </a:rPr>
              <a:t>baptizing</a:t>
            </a:r>
            <a:r>
              <a:rPr lang="en-US" sz="4000" dirty="0">
                <a:solidFill>
                  <a:srgbClr val="F400A2"/>
                </a:solidFill>
              </a:rPr>
              <a:t> them in  the name of the Father and of the Son and of the Holy Spirit, and </a:t>
            </a:r>
            <a:r>
              <a:rPr lang="en-US" sz="4000" u="sng" dirty="0">
                <a:solidFill>
                  <a:srgbClr val="F400A2"/>
                </a:solidFill>
              </a:rPr>
              <a:t>teaching</a:t>
            </a:r>
            <a:r>
              <a:rPr lang="en-US" sz="4000" dirty="0">
                <a:solidFill>
                  <a:srgbClr val="F400A2"/>
                </a:solidFill>
              </a:rPr>
              <a:t> them to obey everything I have commanded you.  And surely I am with you always, to the very end of the age.”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556727"/>
            <a:ext cx="7772400" cy="914400"/>
          </a:xfrm>
        </p:spPr>
        <p:txBody>
          <a:bodyPr/>
          <a:lstStyle/>
          <a:p>
            <a:pPr algn="ctr"/>
            <a:r>
              <a:rPr lang="en-US" sz="4400" dirty="0">
                <a:solidFill>
                  <a:schemeClr val="bg1"/>
                </a:solidFill>
              </a:rPr>
              <a:t>SAY “YES” TO JESUS</a:t>
            </a:r>
          </a:p>
        </p:txBody>
      </p:sp>
      <p:sp>
        <p:nvSpPr>
          <p:cNvPr id="3" name="Content Placeholder 2"/>
          <p:cNvSpPr>
            <a:spLocks noGrp="1"/>
          </p:cNvSpPr>
          <p:nvPr>
            <p:ph idx="1"/>
          </p:nvPr>
        </p:nvSpPr>
        <p:spPr>
          <a:xfrm>
            <a:off x="2209800" y="1424473"/>
            <a:ext cx="7772400" cy="4876800"/>
          </a:xfrm>
        </p:spPr>
        <p:txBody>
          <a:bodyPr>
            <a:noAutofit/>
          </a:bodyPr>
          <a:lstStyle/>
          <a:p>
            <a:pPr>
              <a:buClr>
                <a:srgbClr val="00EAE1"/>
              </a:buClr>
            </a:pPr>
            <a:r>
              <a:rPr lang="en-US" sz="4000" dirty="0">
                <a:solidFill>
                  <a:srgbClr val="F400A2"/>
                </a:solidFill>
              </a:rPr>
              <a:t>6. LEARN FROM JESUS</a:t>
            </a:r>
          </a:p>
          <a:p>
            <a:pPr>
              <a:buClr>
                <a:srgbClr val="00EAE1"/>
              </a:buClr>
            </a:pPr>
            <a:r>
              <a:rPr lang="en-US" sz="4000" dirty="0">
                <a:solidFill>
                  <a:srgbClr val="F400A2"/>
                </a:solidFill>
              </a:rPr>
              <a:t>7. DENY YOURSELF</a:t>
            </a:r>
          </a:p>
          <a:p>
            <a:pPr>
              <a:buClr>
                <a:srgbClr val="00EAE1"/>
              </a:buClr>
            </a:pPr>
            <a:r>
              <a:rPr lang="en-US" sz="4000" dirty="0">
                <a:solidFill>
                  <a:srgbClr val="F400A2"/>
                </a:solidFill>
              </a:rPr>
              <a:t>8. HUMBLE YOURSELF</a:t>
            </a:r>
          </a:p>
          <a:p>
            <a:pPr>
              <a:buClr>
                <a:srgbClr val="00EAE1"/>
              </a:buClr>
            </a:pPr>
            <a:r>
              <a:rPr lang="en-US" sz="4000" dirty="0">
                <a:solidFill>
                  <a:srgbClr val="F400A2"/>
                </a:solidFill>
              </a:rPr>
              <a:t>9. LOVE GOD &amp; NEIGHBOR</a:t>
            </a:r>
          </a:p>
          <a:p>
            <a:pPr>
              <a:buClr>
                <a:srgbClr val="00EAE1"/>
              </a:buClr>
            </a:pPr>
            <a:r>
              <a:rPr lang="en-US" sz="4000" dirty="0">
                <a:solidFill>
                  <a:srgbClr val="F400A2"/>
                </a:solidFill>
              </a:rPr>
              <a:t>10. MAKE DISCIPLES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64841"/>
            <a:ext cx="7772400" cy="914400"/>
          </a:xfrm>
        </p:spPr>
        <p:txBody>
          <a:bodyPr/>
          <a:lstStyle/>
          <a:p>
            <a:pPr algn="ctr"/>
            <a:r>
              <a:rPr lang="en-US" sz="4400" b="1" dirty="0">
                <a:solidFill>
                  <a:schemeClr val="bg1"/>
                </a:solidFill>
              </a:rPr>
              <a:t>SAY “YES” TO JESUS</a:t>
            </a:r>
          </a:p>
        </p:txBody>
      </p:sp>
      <p:sp>
        <p:nvSpPr>
          <p:cNvPr id="3" name="Content Placeholder 2"/>
          <p:cNvSpPr>
            <a:spLocks noGrp="1"/>
          </p:cNvSpPr>
          <p:nvPr>
            <p:ph idx="1"/>
          </p:nvPr>
        </p:nvSpPr>
        <p:spPr>
          <a:xfrm>
            <a:off x="2362200" y="914400"/>
            <a:ext cx="7467600" cy="5486400"/>
          </a:xfrm>
        </p:spPr>
        <p:txBody>
          <a:bodyPr numCol="1">
            <a:noAutofit/>
          </a:bodyPr>
          <a:lstStyle/>
          <a:p>
            <a:pPr>
              <a:buClr>
                <a:srgbClr val="00EAE1"/>
              </a:buClr>
            </a:pPr>
            <a:r>
              <a:rPr lang="en-US" sz="3200" dirty="0">
                <a:solidFill>
                  <a:srgbClr val="F400A2"/>
                </a:solidFill>
              </a:rPr>
              <a:t>1. YOU MUST BE BORN AGAIN</a:t>
            </a:r>
          </a:p>
          <a:p>
            <a:pPr>
              <a:buClr>
                <a:srgbClr val="00EAE1"/>
              </a:buClr>
            </a:pPr>
            <a:r>
              <a:rPr lang="en-US" sz="3200" dirty="0">
                <a:solidFill>
                  <a:srgbClr val="F400A2"/>
                </a:solidFill>
              </a:rPr>
              <a:t>2. FOLLOW JESUS</a:t>
            </a:r>
          </a:p>
          <a:p>
            <a:pPr>
              <a:buClr>
                <a:srgbClr val="00EAE1"/>
              </a:buClr>
            </a:pPr>
            <a:r>
              <a:rPr lang="en-US" sz="3200" dirty="0">
                <a:solidFill>
                  <a:srgbClr val="F400A2"/>
                </a:solidFill>
              </a:rPr>
              <a:t>3. STORE UP TREASURES IN HEAVEN</a:t>
            </a:r>
          </a:p>
          <a:p>
            <a:pPr>
              <a:buClr>
                <a:srgbClr val="00EAE1"/>
              </a:buClr>
            </a:pPr>
            <a:r>
              <a:rPr lang="en-US" sz="3200" dirty="0">
                <a:solidFill>
                  <a:srgbClr val="F400A2"/>
                </a:solidFill>
              </a:rPr>
              <a:t>4. SEEK FIRST HIS KINGDOM</a:t>
            </a:r>
          </a:p>
          <a:p>
            <a:pPr lvl="0">
              <a:buClr>
                <a:srgbClr val="00EAE1"/>
              </a:buClr>
              <a:defRPr/>
            </a:pPr>
            <a:r>
              <a:rPr lang="en-US" sz="3200" dirty="0">
                <a:solidFill>
                  <a:srgbClr val="F400A2"/>
                </a:solidFill>
              </a:rPr>
              <a:t>5.  ENTER THROUGH THE NARROW GATE</a:t>
            </a:r>
          </a:p>
          <a:p>
            <a:pPr lvl="0">
              <a:buClr>
                <a:srgbClr val="00EAE1"/>
              </a:buClr>
              <a:defRPr/>
            </a:pPr>
            <a:r>
              <a:rPr lang="en-US" sz="3200" dirty="0">
                <a:solidFill>
                  <a:srgbClr val="F400A2"/>
                </a:solidFill>
              </a:rPr>
              <a:t>6. LEARN FROM JESUS</a:t>
            </a:r>
          </a:p>
          <a:p>
            <a:pPr lvl="0">
              <a:buClr>
                <a:srgbClr val="00EAE1"/>
              </a:buClr>
              <a:defRPr/>
            </a:pPr>
            <a:r>
              <a:rPr lang="en-US" sz="3200" dirty="0">
                <a:solidFill>
                  <a:srgbClr val="F400A2"/>
                </a:solidFill>
              </a:rPr>
              <a:t>7. DENY YOURSELF</a:t>
            </a:r>
          </a:p>
          <a:p>
            <a:pPr lvl="0">
              <a:buClr>
                <a:srgbClr val="00EAE1"/>
              </a:buClr>
              <a:defRPr/>
            </a:pPr>
            <a:r>
              <a:rPr lang="en-US" sz="3200" dirty="0">
                <a:solidFill>
                  <a:srgbClr val="F400A2"/>
                </a:solidFill>
              </a:rPr>
              <a:t>8. HUMBLE YOURSELF</a:t>
            </a:r>
          </a:p>
          <a:p>
            <a:pPr lvl="0">
              <a:buClr>
                <a:srgbClr val="00EAE1"/>
              </a:buClr>
              <a:defRPr/>
            </a:pPr>
            <a:r>
              <a:rPr lang="en-US" sz="3200" dirty="0">
                <a:solidFill>
                  <a:srgbClr val="F400A2"/>
                </a:solidFill>
              </a:rPr>
              <a:t>9. LOVE GOD &amp; NEIGHBOR</a:t>
            </a:r>
          </a:p>
          <a:p>
            <a:pPr lvl="0">
              <a:buClr>
                <a:srgbClr val="00EAE1"/>
              </a:buClr>
              <a:defRPr/>
            </a:pPr>
            <a:r>
              <a:rPr lang="en-US" sz="3200" dirty="0">
                <a:solidFill>
                  <a:srgbClr val="F400A2"/>
                </a:solidFill>
              </a:rPr>
              <a:t>10. MAKE DISCIPLES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512064"/>
            <a:ext cx="7772400" cy="1545336"/>
          </a:xfrm>
        </p:spPr>
        <p:txBody>
          <a:bodyPr/>
          <a:lstStyle/>
          <a:p>
            <a:pPr algn="ctr"/>
            <a:r>
              <a:rPr lang="en-US" sz="6600" b="1" dirty="0">
                <a:solidFill>
                  <a:schemeClr val="bg1"/>
                </a:solidFill>
              </a:rPr>
              <a:t>10 KEY DIRECTIVES FROM JESUS</a:t>
            </a:r>
          </a:p>
        </p:txBody>
      </p:sp>
      <p:sp>
        <p:nvSpPr>
          <p:cNvPr id="3" name="Content Placeholder 2"/>
          <p:cNvSpPr>
            <a:spLocks noGrp="1"/>
          </p:cNvSpPr>
          <p:nvPr>
            <p:ph idx="1"/>
          </p:nvPr>
        </p:nvSpPr>
        <p:spPr>
          <a:xfrm>
            <a:off x="2438400" y="3352800"/>
            <a:ext cx="7772400" cy="3505200"/>
          </a:xfrm>
        </p:spPr>
        <p:txBody>
          <a:bodyPr>
            <a:normAutofit/>
          </a:bodyPr>
          <a:lstStyle/>
          <a:p>
            <a:pPr algn="ctr">
              <a:buClr>
                <a:srgbClr val="00EAE1"/>
              </a:buClr>
            </a:pPr>
            <a:r>
              <a:rPr lang="en-US" sz="6000" dirty="0">
                <a:solidFill>
                  <a:srgbClr val="F400A2"/>
                </a:solidFill>
              </a:rPr>
              <a:t>“Top Ten”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28600"/>
            <a:ext cx="7772400" cy="914400"/>
          </a:xfrm>
        </p:spPr>
        <p:txBody>
          <a:bodyPr/>
          <a:lstStyle/>
          <a:p>
            <a:pPr algn="ctr"/>
            <a:r>
              <a:rPr lang="en-US" sz="4400" dirty="0">
                <a:solidFill>
                  <a:schemeClr val="bg1"/>
                </a:solidFill>
              </a:rPr>
              <a:t>SAY “YES” TO JESUS</a:t>
            </a:r>
          </a:p>
        </p:txBody>
      </p:sp>
      <p:sp>
        <p:nvSpPr>
          <p:cNvPr id="3" name="Content Placeholder 2"/>
          <p:cNvSpPr>
            <a:spLocks noGrp="1"/>
          </p:cNvSpPr>
          <p:nvPr>
            <p:ph idx="1"/>
          </p:nvPr>
        </p:nvSpPr>
        <p:spPr>
          <a:xfrm>
            <a:off x="2438400" y="1066800"/>
            <a:ext cx="7772400" cy="4876800"/>
          </a:xfrm>
        </p:spPr>
        <p:txBody>
          <a:bodyPr>
            <a:noAutofit/>
          </a:bodyPr>
          <a:lstStyle/>
          <a:p>
            <a:pPr>
              <a:buClr>
                <a:srgbClr val="00EAE1"/>
              </a:buClr>
            </a:pPr>
            <a:r>
              <a:rPr lang="en-US" sz="4000" dirty="0">
                <a:solidFill>
                  <a:srgbClr val="F400A2"/>
                </a:solidFill>
              </a:rPr>
              <a:t>1. YOU MUST BE BORN AGAIN</a:t>
            </a:r>
          </a:p>
          <a:p>
            <a:pPr>
              <a:buClr>
                <a:srgbClr val="00EAE1"/>
              </a:buClr>
            </a:pPr>
            <a:r>
              <a:rPr lang="en-US" sz="4000" dirty="0">
                <a:solidFill>
                  <a:srgbClr val="F400A2"/>
                </a:solidFill>
              </a:rPr>
              <a:t>2. FOLLOW JESUS</a:t>
            </a:r>
          </a:p>
          <a:p>
            <a:pPr>
              <a:buClr>
                <a:srgbClr val="00EAE1"/>
              </a:buClr>
            </a:pPr>
            <a:r>
              <a:rPr lang="en-US" sz="4000" dirty="0">
                <a:solidFill>
                  <a:srgbClr val="F400A2"/>
                </a:solidFill>
              </a:rPr>
              <a:t>3. STORE UP TREASURES IN HEAVEN</a:t>
            </a:r>
          </a:p>
          <a:p>
            <a:pPr>
              <a:buClr>
                <a:srgbClr val="00EAE1"/>
              </a:buClr>
            </a:pPr>
            <a:r>
              <a:rPr lang="en-US" sz="4000" dirty="0">
                <a:solidFill>
                  <a:srgbClr val="F400A2"/>
                </a:solidFill>
              </a:rPr>
              <a:t>4. SEEK FIRST HIS KINGDOM</a:t>
            </a:r>
          </a:p>
          <a:p>
            <a:pPr>
              <a:buClr>
                <a:srgbClr val="00EAE1"/>
              </a:buClr>
            </a:pPr>
            <a:r>
              <a:rPr lang="en-US" sz="4000" dirty="0">
                <a:solidFill>
                  <a:srgbClr val="F400A2"/>
                </a:solidFill>
              </a:rPr>
              <a:t>5.  ENTER THE NARROW GATE</a:t>
            </a:r>
          </a:p>
          <a:p>
            <a:pPr>
              <a:buClr>
                <a:srgbClr val="00EAE1"/>
              </a:buClr>
            </a:pPr>
            <a:r>
              <a:rPr lang="en-US" sz="4000" dirty="0">
                <a:solidFill>
                  <a:srgbClr val="F400A2"/>
                </a:solidFill>
              </a:rPr>
              <a:t>6.  TAKE MY YOKE UPON 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02440"/>
            <a:ext cx="10363200" cy="914400"/>
          </a:xfrm>
        </p:spPr>
        <p:txBody>
          <a:bodyPr/>
          <a:lstStyle/>
          <a:p>
            <a:pPr algn="ctr"/>
            <a:r>
              <a:rPr lang="en-US" sz="6600" b="1" dirty="0">
                <a:solidFill>
                  <a:schemeClr val="bg1"/>
                </a:solidFill>
              </a:rPr>
              <a:t>7. TAKE UP YOUR CROSS</a:t>
            </a:r>
          </a:p>
        </p:txBody>
      </p:sp>
      <p:sp>
        <p:nvSpPr>
          <p:cNvPr id="3" name="Content Placeholder 2"/>
          <p:cNvSpPr>
            <a:spLocks noGrp="1"/>
          </p:cNvSpPr>
          <p:nvPr>
            <p:ph idx="1"/>
          </p:nvPr>
        </p:nvSpPr>
        <p:spPr>
          <a:xfrm>
            <a:off x="2438400" y="2743200"/>
            <a:ext cx="7772400" cy="3612360"/>
          </a:xfrm>
        </p:spPr>
        <p:txBody>
          <a:bodyPr/>
          <a:lstStyle/>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7772400" cy="914400"/>
          </a:xfrm>
        </p:spPr>
        <p:txBody>
          <a:bodyPr/>
          <a:lstStyle/>
          <a:p>
            <a:r>
              <a:rPr lang="en-US" sz="4400" dirty="0">
                <a:solidFill>
                  <a:schemeClr val="bg1"/>
                </a:solidFill>
              </a:rPr>
              <a:t>Matthew 16:24-26</a:t>
            </a:r>
          </a:p>
        </p:txBody>
      </p:sp>
      <p:sp>
        <p:nvSpPr>
          <p:cNvPr id="3" name="Content Placeholder 2"/>
          <p:cNvSpPr>
            <a:spLocks noGrp="1"/>
          </p:cNvSpPr>
          <p:nvPr>
            <p:ph idx="1"/>
          </p:nvPr>
        </p:nvSpPr>
        <p:spPr>
          <a:xfrm>
            <a:off x="609600" y="914400"/>
            <a:ext cx="10972800" cy="5486400"/>
          </a:xfrm>
        </p:spPr>
        <p:txBody>
          <a:bodyPr>
            <a:noAutofit/>
          </a:bodyPr>
          <a:lstStyle/>
          <a:p>
            <a:pPr>
              <a:buClr>
                <a:srgbClr val="00EAE1"/>
              </a:buClr>
            </a:pPr>
            <a:r>
              <a:rPr lang="en-US" sz="4000" dirty="0">
                <a:solidFill>
                  <a:srgbClr val="F400A2"/>
                </a:solidFill>
              </a:rPr>
              <a:t>“Then Jesus said to his disciples, “If anyone would come after me, he must deny himself and take up his cross and follow me.  For whoever wants to save his life will lose it, but whoever loses his</a:t>
            </a:r>
          </a:p>
          <a:p>
            <a:pPr marL="68580" indent="0">
              <a:buClr>
                <a:srgbClr val="00EAE1"/>
              </a:buClr>
              <a:buNone/>
            </a:pPr>
            <a:r>
              <a:rPr lang="en-US" sz="4000" dirty="0">
                <a:solidFill>
                  <a:srgbClr val="F400A2"/>
                </a:solidFill>
              </a:rPr>
              <a:t>   life for me will find it.  What good will it be</a:t>
            </a:r>
          </a:p>
          <a:p>
            <a:pPr marL="68580" indent="0">
              <a:buClr>
                <a:srgbClr val="00EAE1"/>
              </a:buClr>
              <a:buNone/>
            </a:pPr>
            <a:r>
              <a:rPr lang="en-US" sz="4000" dirty="0">
                <a:solidFill>
                  <a:srgbClr val="F400A2"/>
                </a:solidFill>
              </a:rPr>
              <a:t>   for a man if he gains the whole world,</a:t>
            </a:r>
          </a:p>
          <a:p>
            <a:pPr marL="68580" indent="0">
              <a:buClr>
                <a:srgbClr val="00EAE1"/>
              </a:buClr>
              <a:buNone/>
            </a:pPr>
            <a:r>
              <a:rPr lang="en-US" sz="4000" dirty="0">
                <a:solidFill>
                  <a:srgbClr val="F400A2"/>
                </a:solidFill>
              </a:rPr>
              <a:t>   yet forfeits his soul?  Or what can a</a:t>
            </a:r>
          </a:p>
          <a:p>
            <a:pPr marL="68580" indent="0">
              <a:buClr>
                <a:srgbClr val="00EAE1"/>
              </a:buClr>
              <a:buNone/>
            </a:pPr>
            <a:r>
              <a:rPr lang="en-US" sz="4000" dirty="0">
                <a:solidFill>
                  <a:srgbClr val="F400A2"/>
                </a:solidFill>
              </a:rPr>
              <a:t>   man give in exchange for his soul?”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7772400" cy="914400"/>
          </a:xfrm>
        </p:spPr>
        <p:txBody>
          <a:bodyPr/>
          <a:lstStyle/>
          <a:p>
            <a:r>
              <a:rPr lang="en-US" sz="4400" dirty="0">
                <a:solidFill>
                  <a:schemeClr val="bg1"/>
                </a:solidFill>
              </a:rPr>
              <a:t>Matthew 16:24-26</a:t>
            </a:r>
          </a:p>
        </p:txBody>
      </p:sp>
      <p:sp>
        <p:nvSpPr>
          <p:cNvPr id="3" name="Content Placeholder 2"/>
          <p:cNvSpPr>
            <a:spLocks noGrp="1"/>
          </p:cNvSpPr>
          <p:nvPr>
            <p:ph idx="1"/>
          </p:nvPr>
        </p:nvSpPr>
        <p:spPr>
          <a:xfrm>
            <a:off x="609600" y="914400"/>
            <a:ext cx="10972800" cy="5060160"/>
          </a:xfrm>
        </p:spPr>
        <p:txBody>
          <a:bodyPr>
            <a:noAutofit/>
          </a:bodyPr>
          <a:lstStyle/>
          <a:p>
            <a:pPr>
              <a:buClr>
                <a:srgbClr val="00EAE1"/>
              </a:buClr>
            </a:pPr>
            <a:r>
              <a:rPr lang="en-US" sz="4000" dirty="0">
                <a:solidFill>
                  <a:srgbClr val="F400A2"/>
                </a:solidFill>
              </a:rPr>
              <a:t>“Then Jesus said to his disciples, “If anyone would come after me, he must </a:t>
            </a:r>
            <a:r>
              <a:rPr lang="en-US" sz="4000" b="1" i="1" u="sng" dirty="0">
                <a:solidFill>
                  <a:srgbClr val="F400A2"/>
                </a:solidFill>
              </a:rPr>
              <a:t>deny himself and take up his cross and follow me</a:t>
            </a:r>
            <a:r>
              <a:rPr lang="en-US" sz="4000" dirty="0">
                <a:solidFill>
                  <a:srgbClr val="F400A2"/>
                </a:solidFill>
              </a:rPr>
              <a:t>.  For whoever wants to save his life will lose it, but whoever loses his</a:t>
            </a:r>
          </a:p>
          <a:p>
            <a:pPr marL="68580" indent="0">
              <a:buClr>
                <a:srgbClr val="00EAE1"/>
              </a:buClr>
              <a:buNone/>
            </a:pPr>
            <a:r>
              <a:rPr lang="en-US" sz="4000" dirty="0">
                <a:solidFill>
                  <a:srgbClr val="F400A2"/>
                </a:solidFill>
              </a:rPr>
              <a:t>   life for me will find it.  What good will it be</a:t>
            </a:r>
          </a:p>
          <a:p>
            <a:pPr marL="68580" indent="0">
              <a:buClr>
                <a:srgbClr val="00EAE1"/>
              </a:buClr>
              <a:buNone/>
            </a:pPr>
            <a:r>
              <a:rPr lang="en-US" sz="4000" dirty="0">
                <a:solidFill>
                  <a:srgbClr val="F400A2"/>
                </a:solidFill>
              </a:rPr>
              <a:t>   for a man if he gains the whole world,</a:t>
            </a:r>
          </a:p>
          <a:p>
            <a:pPr marL="68580" indent="0">
              <a:buClr>
                <a:srgbClr val="00EAE1"/>
              </a:buClr>
              <a:buNone/>
            </a:pPr>
            <a:r>
              <a:rPr lang="en-US" sz="4000" dirty="0">
                <a:solidFill>
                  <a:srgbClr val="F400A2"/>
                </a:solidFill>
              </a:rPr>
              <a:t>   yet forfeits his soul?  Or what can a</a:t>
            </a:r>
          </a:p>
          <a:p>
            <a:pPr marL="68580" indent="0">
              <a:buClr>
                <a:srgbClr val="00EAE1"/>
              </a:buClr>
              <a:buNone/>
            </a:pPr>
            <a:r>
              <a:rPr lang="en-US" sz="4000" dirty="0">
                <a:solidFill>
                  <a:srgbClr val="F400A2"/>
                </a:solidFill>
              </a:rPr>
              <a:t>   man give in exchange for his soul?”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solidFill>
                  <a:schemeClr val="bg1"/>
                </a:solidFill>
              </a:rPr>
              <a:t>TAKE UP YOUR CROSS</a:t>
            </a:r>
          </a:p>
        </p:txBody>
      </p:sp>
      <p:sp>
        <p:nvSpPr>
          <p:cNvPr id="3" name="Content Placeholder 2"/>
          <p:cNvSpPr>
            <a:spLocks noGrp="1"/>
          </p:cNvSpPr>
          <p:nvPr>
            <p:ph idx="1"/>
          </p:nvPr>
        </p:nvSpPr>
        <p:spPr>
          <a:xfrm>
            <a:off x="609601" y="1783560"/>
            <a:ext cx="10058400" cy="4572000"/>
          </a:xfrm>
        </p:spPr>
        <p:txBody>
          <a:bodyPr>
            <a:normAutofit/>
          </a:bodyPr>
          <a:lstStyle/>
          <a:p>
            <a:pPr>
              <a:buClr>
                <a:srgbClr val="00EAE1"/>
              </a:buClr>
            </a:pPr>
            <a:r>
              <a:rPr lang="en-US" sz="4000" dirty="0">
                <a:solidFill>
                  <a:srgbClr val="F400A2"/>
                </a:solidFill>
              </a:rPr>
              <a:t>Today the cross is a symbol of love and sacrifice.</a:t>
            </a:r>
          </a:p>
          <a:p>
            <a:pPr>
              <a:buClr>
                <a:srgbClr val="00EAE1"/>
              </a:buClr>
            </a:pPr>
            <a:r>
              <a:rPr lang="en-US" sz="4000" dirty="0">
                <a:solidFill>
                  <a:srgbClr val="F400A2"/>
                </a:solidFill>
              </a:rPr>
              <a:t>In the ANE it was a horrible means of execution.  It was  not even allowed to be used on Roman citizens</a:t>
            </a:r>
            <a:r>
              <a:rPr lang="en-US" sz="2800" dirty="0">
                <a:solidFill>
                  <a:srgbClr val="F400A2"/>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solidFill>
                  <a:schemeClr val="bg1"/>
                </a:solidFill>
              </a:rPr>
              <a:t>TAKE UP YOUR CROSS</a:t>
            </a:r>
          </a:p>
        </p:txBody>
      </p:sp>
      <p:sp>
        <p:nvSpPr>
          <p:cNvPr id="3" name="Content Placeholder 2"/>
          <p:cNvSpPr>
            <a:spLocks noGrp="1"/>
          </p:cNvSpPr>
          <p:nvPr>
            <p:ph idx="1"/>
          </p:nvPr>
        </p:nvSpPr>
        <p:spPr>
          <a:xfrm>
            <a:off x="609600" y="1783560"/>
            <a:ext cx="10058400" cy="4572000"/>
          </a:xfrm>
        </p:spPr>
        <p:txBody>
          <a:bodyPr>
            <a:noAutofit/>
          </a:bodyPr>
          <a:lstStyle/>
          <a:p>
            <a:pPr>
              <a:buClr>
                <a:srgbClr val="00EAE1"/>
              </a:buClr>
            </a:pPr>
            <a:r>
              <a:rPr lang="en-US" sz="4400" dirty="0">
                <a:solidFill>
                  <a:srgbClr val="F400A2"/>
                </a:solidFill>
              </a:rPr>
              <a:t>“To take up your cross means to identify with Christ in His rejection, shame, suffering, and death… It does not mean to carry burdens or have problems.” </a:t>
            </a:r>
          </a:p>
          <a:p>
            <a:pPr marL="68580" indent="0">
              <a:buClr>
                <a:srgbClr val="00EAE1"/>
              </a:buClr>
              <a:buNone/>
            </a:pPr>
            <a:r>
              <a:rPr lang="en-US" sz="4400" dirty="0">
                <a:solidFill>
                  <a:srgbClr val="F400A2"/>
                </a:solidFill>
              </a:rPr>
              <a:t>   </a:t>
            </a:r>
            <a:r>
              <a:rPr lang="en-US" sz="4400" dirty="0" err="1">
                <a:solidFill>
                  <a:srgbClr val="F400A2"/>
                </a:solidFill>
              </a:rPr>
              <a:t>W.W.Wiersbe</a:t>
            </a:r>
            <a:endParaRPr lang="en-US" sz="4400" dirty="0">
              <a:solidFill>
                <a:srgbClr val="F400A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Metro</Template>
  <TotalTime>19821</TotalTime>
  <Words>979</Words>
  <Application>Microsoft Office PowerPoint</Application>
  <PresentationFormat>Widescreen</PresentationFormat>
  <Paragraphs>93</Paragraphs>
  <Slides>28</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Arial</vt:lpstr>
      <vt:lpstr>Bookman Old Style</vt:lpstr>
      <vt:lpstr>Calibri</vt:lpstr>
      <vt:lpstr>Wingdings</vt:lpstr>
      <vt:lpstr>Wingdings 2</vt:lpstr>
      <vt:lpstr>Wingdings 3</vt:lpstr>
      <vt:lpstr>Metro</vt:lpstr>
      <vt:lpstr>6_Office Theme</vt:lpstr>
      <vt:lpstr>PowerPoint Presentation</vt:lpstr>
      <vt:lpstr>PowerPoint Presentation</vt:lpstr>
      <vt:lpstr>10 KEY DIRECTIVES FROM JESUS</vt:lpstr>
      <vt:lpstr>SAY “YES” TO JESUS</vt:lpstr>
      <vt:lpstr>7. TAKE UP YOUR CROSS</vt:lpstr>
      <vt:lpstr>Matthew 16:24-26</vt:lpstr>
      <vt:lpstr>Matthew 16:24-26</vt:lpstr>
      <vt:lpstr>TAKE UP YOUR CROSS</vt:lpstr>
      <vt:lpstr>TAKE UP YOUR CROSS</vt:lpstr>
      <vt:lpstr>2 APPROACHES TO LIFE</vt:lpstr>
      <vt:lpstr>Galatians 2:20</vt:lpstr>
      <vt:lpstr>PowerPoint Presentation</vt:lpstr>
      <vt:lpstr>8. HUMBLE YOURSELF</vt:lpstr>
      <vt:lpstr>Matthew 18:3-4</vt:lpstr>
      <vt:lpstr>Matthew 18:3-4</vt:lpstr>
      <vt:lpstr>Mark 9:33-37</vt:lpstr>
      <vt:lpstr>Matthew 18:5-6</vt:lpstr>
      <vt:lpstr>Matthew 18:10 </vt:lpstr>
      <vt:lpstr>Matthew 19:14</vt:lpstr>
      <vt:lpstr>HUMBLE YOURSELF</vt:lpstr>
      <vt:lpstr>2 KEY DIRECTIVES</vt:lpstr>
      <vt:lpstr>PowerPoint Presentation</vt:lpstr>
      <vt:lpstr>9. LOVE GOD &amp; NEIGHBOR</vt:lpstr>
      <vt:lpstr>Matthew 22:37-40</vt:lpstr>
      <vt:lpstr>10. DISCIPLE ALL NATIONS </vt:lpstr>
      <vt:lpstr>Matthew 28:19-20</vt:lpstr>
      <vt:lpstr>SAY “YES” TO JESUS</vt:lpstr>
      <vt:lpstr>SAY “YES” TO JESUS</vt:lpstr>
    </vt:vector>
  </TitlesOfParts>
  <Company>U.S.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SAY “YES” TO JESUS</dc:title>
  <dc:creator>steve hokuf</dc:creator>
  <cp:lastModifiedBy>Sound Booth</cp:lastModifiedBy>
  <cp:revision>21</cp:revision>
  <dcterms:created xsi:type="dcterms:W3CDTF">2021-06-07T15:42:48Z</dcterms:created>
  <dcterms:modified xsi:type="dcterms:W3CDTF">2021-07-18T12:03:19Z</dcterms:modified>
</cp:coreProperties>
</file>