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365" r:id="rId3"/>
    <p:sldId id="289" r:id="rId4"/>
    <p:sldId id="281" r:id="rId5"/>
    <p:sldId id="285" r:id="rId6"/>
    <p:sldId id="286" r:id="rId7"/>
    <p:sldId id="287" r:id="rId8"/>
    <p:sldId id="269" r:id="rId9"/>
    <p:sldId id="257" r:id="rId10"/>
    <p:sldId id="268" r:id="rId11"/>
    <p:sldId id="258" r:id="rId12"/>
    <p:sldId id="283" r:id="rId13"/>
    <p:sldId id="284" r:id="rId14"/>
    <p:sldId id="270" r:id="rId15"/>
    <p:sldId id="259" r:id="rId16"/>
    <p:sldId id="288" r:id="rId17"/>
    <p:sldId id="271" r:id="rId18"/>
    <p:sldId id="260" r:id="rId19"/>
    <p:sldId id="272" r:id="rId20"/>
    <p:sldId id="261" r:id="rId21"/>
    <p:sldId id="273" r:id="rId22"/>
    <p:sldId id="262" r:id="rId23"/>
    <p:sldId id="263" r:id="rId24"/>
    <p:sldId id="264" r:id="rId25"/>
    <p:sldId id="265" r:id="rId26"/>
    <p:sldId id="274" r:id="rId27"/>
    <p:sldId id="266" r:id="rId28"/>
    <p:sldId id="275" r:id="rId29"/>
    <p:sldId id="267" r:id="rId30"/>
    <p:sldId id="276" r:id="rId31"/>
    <p:sldId id="277" r:id="rId32"/>
    <p:sldId id="278" r:id="rId33"/>
    <p:sldId id="279" r:id="rId34"/>
    <p:sldId id="28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00A2"/>
    <a:srgbClr val="292929"/>
    <a:srgbClr val="00EA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778" y="5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25BBAB4C-B28D-46ED-B1E7-6E6AD701A89E}" type="datetimeFigureOut">
              <a:rPr lang="en-US" smtClean="0"/>
              <a:pPr/>
              <a:t>6/25/2021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337DF1D7-0220-4B6F-A55E-B4B693E4D42E}" type="slidenum">
              <a:rPr lang="en-US" smtClean="0"/>
              <a:pPr/>
              <a:t>‹#›</a:t>
            </a:fld>
            <a:endParaRPr lang="en-US"/>
          </a:p>
        </p:txBody>
      </p:sp>
      <p:sp>
        <p:nvSpPr>
          <p:cNvPr id="32" name="Rectangle 31"/>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9" name="Rectangle 38"/>
          <p:cNvSpPr/>
          <p:nvPr/>
        </p:nvSpPr>
        <p:spPr>
          <a:xfrm>
            <a:off x="412744" y="680477"/>
            <a:ext cx="6096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0" name="Rectangle 39"/>
          <p:cNvSpPr/>
          <p:nvPr/>
        </p:nvSpPr>
        <p:spPr>
          <a:xfrm>
            <a:off x="35876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1" name="Rectangle 40"/>
          <p:cNvSpPr/>
          <p:nvPr/>
        </p:nvSpPr>
        <p:spPr>
          <a:xfrm>
            <a:off x="333360"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42" name="Rectangle 41"/>
          <p:cNvSpPr/>
          <p:nvPr/>
        </p:nvSpPr>
        <p:spPr>
          <a:xfrm>
            <a:off x="295691"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1219200" y="4343400"/>
            <a:ext cx="103632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1219200" y="2834640"/>
            <a:ext cx="103632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56" name="Rectangle 55"/>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5" name="Rectangle 64"/>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6" name="Rectangle 65"/>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7" name="Rectangle 66"/>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5BBAB4C-B28D-46ED-B1E7-6E6AD701A89E}" type="datetimeFigureOut">
              <a:rPr lang="en-US" smtClean="0"/>
              <a:pPr/>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DF1D7-0220-4B6F-A55E-B4B693E4D42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6416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812800" y="274640"/>
            <a:ext cx="78232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5BBAB4C-B28D-46ED-B1E7-6E6AD701A89E}" type="datetimeFigureOut">
              <a:rPr lang="en-US" smtClean="0"/>
              <a:pPr/>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DF1D7-0220-4B6F-A55E-B4B693E4D42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1"/>
            <a:ext cx="10363200" cy="1470026"/>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382" indent="0" algn="ctr">
              <a:buNone/>
              <a:defRPr>
                <a:solidFill>
                  <a:schemeClr val="tx1">
                    <a:tint val="75000"/>
                  </a:schemeClr>
                </a:solidFill>
              </a:defRPr>
            </a:lvl2pPr>
            <a:lvl3pPr marL="1218764" indent="0" algn="ctr">
              <a:buNone/>
              <a:defRPr>
                <a:solidFill>
                  <a:schemeClr val="tx1">
                    <a:tint val="75000"/>
                  </a:schemeClr>
                </a:solidFill>
              </a:defRPr>
            </a:lvl3pPr>
            <a:lvl4pPr marL="1828145" indent="0" algn="ctr">
              <a:buNone/>
              <a:defRPr>
                <a:solidFill>
                  <a:schemeClr val="tx1">
                    <a:tint val="75000"/>
                  </a:schemeClr>
                </a:solidFill>
              </a:defRPr>
            </a:lvl4pPr>
            <a:lvl5pPr marL="2437524" indent="0" algn="ctr">
              <a:buNone/>
              <a:defRPr>
                <a:solidFill>
                  <a:schemeClr val="tx1">
                    <a:tint val="75000"/>
                  </a:schemeClr>
                </a:solidFill>
              </a:defRPr>
            </a:lvl5pPr>
            <a:lvl6pPr marL="3046906" indent="0" algn="ctr">
              <a:buNone/>
              <a:defRPr>
                <a:solidFill>
                  <a:schemeClr val="tx1">
                    <a:tint val="75000"/>
                  </a:schemeClr>
                </a:solidFill>
              </a:defRPr>
            </a:lvl6pPr>
            <a:lvl7pPr marL="3656287" indent="0" algn="ctr">
              <a:buNone/>
              <a:defRPr>
                <a:solidFill>
                  <a:schemeClr val="tx1">
                    <a:tint val="75000"/>
                  </a:schemeClr>
                </a:solidFill>
              </a:defRPr>
            </a:lvl7pPr>
            <a:lvl8pPr marL="4265667" indent="0" algn="ctr">
              <a:buNone/>
              <a:defRPr>
                <a:solidFill>
                  <a:schemeClr val="tx1">
                    <a:tint val="75000"/>
                  </a:schemeClr>
                </a:solidFill>
              </a:defRPr>
            </a:lvl8pPr>
            <a:lvl9pPr marL="4875049"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AC87147-6100-4839-AE94-C65F13B1E9AE}"/>
              </a:ext>
            </a:extLst>
          </p:cNvPr>
          <p:cNvSpPr>
            <a:spLocks noGrp="1"/>
          </p:cNvSpPr>
          <p:nvPr>
            <p:ph type="dt" sz="half" idx="10"/>
          </p:nvPr>
        </p:nvSpPr>
        <p:spPr/>
        <p:txBody>
          <a:bodyPr/>
          <a:lstStyle>
            <a:lvl1pPr>
              <a:defRPr/>
            </a:lvl1pPr>
          </a:lstStyle>
          <a:p>
            <a:pPr>
              <a:defRPr/>
            </a:pPr>
            <a:fld id="{C28045E4-8C21-4446-8C68-B80A221F03B0}" type="datetimeFigureOut">
              <a:rPr lang="en-US"/>
              <a:pPr>
                <a:defRPr/>
              </a:pPr>
              <a:t>6/25/2021</a:t>
            </a:fld>
            <a:endParaRPr lang="en-US"/>
          </a:p>
        </p:txBody>
      </p:sp>
      <p:sp>
        <p:nvSpPr>
          <p:cNvPr id="5" name="Footer Placeholder 4">
            <a:extLst>
              <a:ext uri="{FF2B5EF4-FFF2-40B4-BE49-F238E27FC236}">
                <a16:creationId xmlns:a16="http://schemas.microsoft.com/office/drawing/2014/main" id="{43136BAE-CD96-4903-828F-F0232F2F5E5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4E50839-4BB9-489D-ACF9-1003A3F839BF}"/>
              </a:ext>
            </a:extLst>
          </p:cNvPr>
          <p:cNvSpPr>
            <a:spLocks noGrp="1"/>
          </p:cNvSpPr>
          <p:nvPr>
            <p:ph type="sldNum" sz="quarter" idx="12"/>
          </p:nvPr>
        </p:nvSpPr>
        <p:spPr/>
        <p:txBody>
          <a:bodyPr/>
          <a:lstStyle>
            <a:lvl1pPr>
              <a:defRPr/>
            </a:lvl1pPr>
          </a:lstStyle>
          <a:p>
            <a:pPr>
              <a:defRPr/>
            </a:pPr>
            <a:fld id="{48B064B4-4974-4380-9989-AB2E0D5DC737}" type="slidenum">
              <a:rPr lang="en-US" altLang="en-US"/>
              <a:pPr>
                <a:defRPr/>
              </a:pPr>
              <a:t>‹#›</a:t>
            </a:fld>
            <a:endParaRPr lang="en-US" altLang="en-US"/>
          </a:p>
        </p:txBody>
      </p:sp>
    </p:spTree>
    <p:extLst>
      <p:ext uri="{BB962C8B-B14F-4D97-AF65-F5344CB8AC3E}">
        <p14:creationId xmlns:p14="http://schemas.microsoft.com/office/powerpoint/2010/main" val="3769780397"/>
      </p:ext>
    </p:extLst>
  </p:cSld>
  <p:clrMapOvr>
    <a:masterClrMapping/>
  </p:clrMapOvr>
  <p:transition spd="slow" advClick="0" advTm="12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538B63-ECC6-4356-9C8F-1D72FAFA1A73}"/>
              </a:ext>
            </a:extLst>
          </p:cNvPr>
          <p:cNvSpPr>
            <a:spLocks noGrp="1"/>
          </p:cNvSpPr>
          <p:nvPr>
            <p:ph type="dt" sz="half" idx="10"/>
          </p:nvPr>
        </p:nvSpPr>
        <p:spPr/>
        <p:txBody>
          <a:bodyPr/>
          <a:lstStyle>
            <a:lvl1pPr>
              <a:defRPr/>
            </a:lvl1pPr>
          </a:lstStyle>
          <a:p>
            <a:pPr>
              <a:defRPr/>
            </a:pPr>
            <a:fld id="{B530C781-1C17-44EF-8058-E8BF4E49BD64}" type="datetimeFigureOut">
              <a:rPr lang="en-US"/>
              <a:pPr>
                <a:defRPr/>
              </a:pPr>
              <a:t>6/25/2021</a:t>
            </a:fld>
            <a:endParaRPr lang="en-US"/>
          </a:p>
        </p:txBody>
      </p:sp>
      <p:sp>
        <p:nvSpPr>
          <p:cNvPr id="5" name="Footer Placeholder 4">
            <a:extLst>
              <a:ext uri="{FF2B5EF4-FFF2-40B4-BE49-F238E27FC236}">
                <a16:creationId xmlns:a16="http://schemas.microsoft.com/office/drawing/2014/main" id="{C4425EF5-29CD-4624-AFF5-717F6C0FBBD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A97CE6C-A748-4331-9742-5FDD347F46B2}"/>
              </a:ext>
            </a:extLst>
          </p:cNvPr>
          <p:cNvSpPr>
            <a:spLocks noGrp="1"/>
          </p:cNvSpPr>
          <p:nvPr>
            <p:ph type="sldNum" sz="quarter" idx="12"/>
          </p:nvPr>
        </p:nvSpPr>
        <p:spPr/>
        <p:txBody>
          <a:bodyPr/>
          <a:lstStyle>
            <a:lvl1pPr>
              <a:defRPr/>
            </a:lvl1pPr>
          </a:lstStyle>
          <a:p>
            <a:pPr>
              <a:defRPr/>
            </a:pPr>
            <a:fld id="{EEE6FB09-FB7B-40CF-80A6-FA35D0740537}" type="slidenum">
              <a:rPr lang="en-US" altLang="en-US"/>
              <a:pPr>
                <a:defRPr/>
              </a:pPr>
              <a:t>‹#›</a:t>
            </a:fld>
            <a:endParaRPr lang="en-US" altLang="en-US"/>
          </a:p>
        </p:txBody>
      </p:sp>
    </p:spTree>
    <p:extLst>
      <p:ext uri="{BB962C8B-B14F-4D97-AF65-F5344CB8AC3E}">
        <p14:creationId xmlns:p14="http://schemas.microsoft.com/office/powerpoint/2010/main" val="506715080"/>
      </p:ext>
    </p:extLst>
  </p:cSld>
  <p:clrMapOvr>
    <a:masterClrMapping/>
  </p:clrMapOvr>
  <p:transition spd="slow" advClick="0" advTm="12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4"/>
            <a:ext cx="10363200" cy="1500186"/>
          </a:xfrm>
        </p:spPr>
        <p:txBody>
          <a:bodyPr anchor="b"/>
          <a:lstStyle>
            <a:lvl1pPr marL="0" indent="0">
              <a:buNone/>
              <a:defRPr sz="2666">
                <a:solidFill>
                  <a:schemeClr val="tx1">
                    <a:tint val="75000"/>
                  </a:schemeClr>
                </a:solidFill>
              </a:defRPr>
            </a:lvl1pPr>
            <a:lvl2pPr marL="609382" indent="0">
              <a:buNone/>
              <a:defRPr sz="2400">
                <a:solidFill>
                  <a:schemeClr val="tx1">
                    <a:tint val="75000"/>
                  </a:schemeClr>
                </a:solidFill>
              </a:defRPr>
            </a:lvl2pPr>
            <a:lvl3pPr marL="1218764" indent="0">
              <a:buNone/>
              <a:defRPr sz="2133">
                <a:solidFill>
                  <a:schemeClr val="tx1">
                    <a:tint val="75000"/>
                  </a:schemeClr>
                </a:solidFill>
              </a:defRPr>
            </a:lvl3pPr>
            <a:lvl4pPr marL="1828145" indent="0">
              <a:buNone/>
              <a:defRPr sz="1867">
                <a:solidFill>
                  <a:schemeClr val="tx1">
                    <a:tint val="75000"/>
                  </a:schemeClr>
                </a:solidFill>
              </a:defRPr>
            </a:lvl4pPr>
            <a:lvl5pPr marL="2437524" indent="0">
              <a:buNone/>
              <a:defRPr sz="1867">
                <a:solidFill>
                  <a:schemeClr val="tx1">
                    <a:tint val="75000"/>
                  </a:schemeClr>
                </a:solidFill>
              </a:defRPr>
            </a:lvl5pPr>
            <a:lvl6pPr marL="3046906" indent="0">
              <a:buNone/>
              <a:defRPr sz="1867">
                <a:solidFill>
                  <a:schemeClr val="tx1">
                    <a:tint val="75000"/>
                  </a:schemeClr>
                </a:solidFill>
              </a:defRPr>
            </a:lvl6pPr>
            <a:lvl7pPr marL="3656287" indent="0">
              <a:buNone/>
              <a:defRPr sz="1867">
                <a:solidFill>
                  <a:schemeClr val="tx1">
                    <a:tint val="75000"/>
                  </a:schemeClr>
                </a:solidFill>
              </a:defRPr>
            </a:lvl7pPr>
            <a:lvl8pPr marL="4265667" indent="0">
              <a:buNone/>
              <a:defRPr sz="1867">
                <a:solidFill>
                  <a:schemeClr val="tx1">
                    <a:tint val="75000"/>
                  </a:schemeClr>
                </a:solidFill>
              </a:defRPr>
            </a:lvl8pPr>
            <a:lvl9pPr marL="4875049" indent="0">
              <a:buNone/>
              <a:defRPr sz="1867">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D58E6F-1CBE-4C9F-8D7D-CE98275C31F7}"/>
              </a:ext>
            </a:extLst>
          </p:cNvPr>
          <p:cNvSpPr>
            <a:spLocks noGrp="1"/>
          </p:cNvSpPr>
          <p:nvPr>
            <p:ph type="dt" sz="half" idx="10"/>
          </p:nvPr>
        </p:nvSpPr>
        <p:spPr/>
        <p:txBody>
          <a:bodyPr/>
          <a:lstStyle>
            <a:lvl1pPr>
              <a:defRPr/>
            </a:lvl1pPr>
          </a:lstStyle>
          <a:p>
            <a:pPr>
              <a:defRPr/>
            </a:pPr>
            <a:fld id="{67934E7D-CA7E-42C5-852C-569E31864EA7}" type="datetimeFigureOut">
              <a:rPr lang="en-US"/>
              <a:pPr>
                <a:defRPr/>
              </a:pPr>
              <a:t>6/25/2021</a:t>
            </a:fld>
            <a:endParaRPr lang="en-US"/>
          </a:p>
        </p:txBody>
      </p:sp>
      <p:sp>
        <p:nvSpPr>
          <p:cNvPr id="5" name="Footer Placeholder 4">
            <a:extLst>
              <a:ext uri="{FF2B5EF4-FFF2-40B4-BE49-F238E27FC236}">
                <a16:creationId xmlns:a16="http://schemas.microsoft.com/office/drawing/2014/main" id="{43F93E1C-5431-473E-9F23-859005DCCD4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4F2F072-8604-406B-962A-508554D98C23}"/>
              </a:ext>
            </a:extLst>
          </p:cNvPr>
          <p:cNvSpPr>
            <a:spLocks noGrp="1"/>
          </p:cNvSpPr>
          <p:nvPr>
            <p:ph type="sldNum" sz="quarter" idx="12"/>
          </p:nvPr>
        </p:nvSpPr>
        <p:spPr/>
        <p:txBody>
          <a:bodyPr/>
          <a:lstStyle>
            <a:lvl1pPr>
              <a:defRPr/>
            </a:lvl1pPr>
          </a:lstStyle>
          <a:p>
            <a:pPr>
              <a:defRPr/>
            </a:pPr>
            <a:fld id="{BE2C1235-905A-4D47-9905-9EA332A795DE}" type="slidenum">
              <a:rPr lang="en-US" altLang="en-US"/>
              <a:pPr>
                <a:defRPr/>
              </a:pPr>
              <a:t>‹#›</a:t>
            </a:fld>
            <a:endParaRPr lang="en-US" altLang="en-US"/>
          </a:p>
        </p:txBody>
      </p:sp>
    </p:spTree>
    <p:extLst>
      <p:ext uri="{BB962C8B-B14F-4D97-AF65-F5344CB8AC3E}">
        <p14:creationId xmlns:p14="http://schemas.microsoft.com/office/powerpoint/2010/main" val="1251592305"/>
      </p:ext>
    </p:extLst>
  </p:cSld>
  <p:clrMapOvr>
    <a:masterClrMapping/>
  </p:clrMapOvr>
  <p:transition spd="slow" advClick="0" advTm="120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3733"/>
            </a:lvl1pPr>
            <a:lvl2pPr>
              <a:defRPr sz="3200"/>
            </a:lvl2pPr>
            <a:lvl3pPr>
              <a:defRPr sz="2666"/>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3733"/>
            </a:lvl1pPr>
            <a:lvl2pPr>
              <a:defRPr sz="3200"/>
            </a:lvl2pPr>
            <a:lvl3pPr>
              <a:defRPr sz="2666"/>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AD81F0A-CA71-42F9-9F1C-1ABBDAE56FA7}"/>
              </a:ext>
            </a:extLst>
          </p:cNvPr>
          <p:cNvSpPr>
            <a:spLocks noGrp="1"/>
          </p:cNvSpPr>
          <p:nvPr>
            <p:ph type="dt" sz="half" idx="10"/>
          </p:nvPr>
        </p:nvSpPr>
        <p:spPr/>
        <p:txBody>
          <a:bodyPr/>
          <a:lstStyle>
            <a:lvl1pPr>
              <a:defRPr/>
            </a:lvl1pPr>
          </a:lstStyle>
          <a:p>
            <a:pPr>
              <a:defRPr/>
            </a:pPr>
            <a:fld id="{5BB516F9-248B-4EBD-AC8F-CFB9D40F96F9}" type="datetimeFigureOut">
              <a:rPr lang="en-US"/>
              <a:pPr>
                <a:defRPr/>
              </a:pPr>
              <a:t>6/25/2021</a:t>
            </a:fld>
            <a:endParaRPr lang="en-US"/>
          </a:p>
        </p:txBody>
      </p:sp>
      <p:sp>
        <p:nvSpPr>
          <p:cNvPr id="6" name="Footer Placeholder 4">
            <a:extLst>
              <a:ext uri="{FF2B5EF4-FFF2-40B4-BE49-F238E27FC236}">
                <a16:creationId xmlns:a16="http://schemas.microsoft.com/office/drawing/2014/main" id="{3BD830D6-D84F-48BE-B639-C9C1568A2DA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A3C9204-CF83-4093-9E6F-006BCDE91096}"/>
              </a:ext>
            </a:extLst>
          </p:cNvPr>
          <p:cNvSpPr>
            <a:spLocks noGrp="1"/>
          </p:cNvSpPr>
          <p:nvPr>
            <p:ph type="sldNum" sz="quarter" idx="12"/>
          </p:nvPr>
        </p:nvSpPr>
        <p:spPr/>
        <p:txBody>
          <a:bodyPr/>
          <a:lstStyle>
            <a:lvl1pPr>
              <a:defRPr/>
            </a:lvl1pPr>
          </a:lstStyle>
          <a:p>
            <a:pPr>
              <a:defRPr/>
            </a:pPr>
            <a:fld id="{6D6B6ABA-6AC5-482D-9C93-DFFD1E58329A}" type="slidenum">
              <a:rPr lang="en-US" altLang="en-US"/>
              <a:pPr>
                <a:defRPr/>
              </a:pPr>
              <a:t>‹#›</a:t>
            </a:fld>
            <a:endParaRPr lang="en-US" altLang="en-US"/>
          </a:p>
        </p:txBody>
      </p:sp>
    </p:spTree>
    <p:extLst>
      <p:ext uri="{BB962C8B-B14F-4D97-AF65-F5344CB8AC3E}">
        <p14:creationId xmlns:p14="http://schemas.microsoft.com/office/powerpoint/2010/main" val="43162218"/>
      </p:ext>
    </p:extLst>
  </p:cSld>
  <p:clrMapOvr>
    <a:masterClrMapping/>
  </p:clrMapOvr>
  <p:transition spd="slow" advClick="0" advTm="12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3200" b="1"/>
            </a:lvl1pPr>
            <a:lvl2pPr marL="609382" indent="0">
              <a:buNone/>
              <a:defRPr sz="2666" b="1"/>
            </a:lvl2pPr>
            <a:lvl3pPr marL="1218764" indent="0">
              <a:buNone/>
              <a:defRPr sz="2400" b="1"/>
            </a:lvl3pPr>
            <a:lvl4pPr marL="1828145" indent="0">
              <a:buNone/>
              <a:defRPr sz="2133" b="1"/>
            </a:lvl4pPr>
            <a:lvl5pPr marL="2437524" indent="0">
              <a:buNone/>
              <a:defRPr sz="2133" b="1"/>
            </a:lvl5pPr>
            <a:lvl6pPr marL="3046906" indent="0">
              <a:buNone/>
              <a:defRPr sz="2133" b="1"/>
            </a:lvl6pPr>
            <a:lvl7pPr marL="3656287" indent="0">
              <a:buNone/>
              <a:defRPr sz="2133" b="1"/>
            </a:lvl7pPr>
            <a:lvl8pPr marL="4265667" indent="0">
              <a:buNone/>
              <a:defRPr sz="2133" b="1"/>
            </a:lvl8pPr>
            <a:lvl9pPr marL="4875049"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6"/>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4" y="1535114"/>
            <a:ext cx="5389034" cy="639763"/>
          </a:xfrm>
        </p:spPr>
        <p:txBody>
          <a:bodyPr anchor="b"/>
          <a:lstStyle>
            <a:lvl1pPr marL="0" indent="0">
              <a:buNone/>
              <a:defRPr sz="3200" b="1"/>
            </a:lvl1pPr>
            <a:lvl2pPr marL="609382" indent="0">
              <a:buNone/>
              <a:defRPr sz="2666" b="1"/>
            </a:lvl2pPr>
            <a:lvl3pPr marL="1218764" indent="0">
              <a:buNone/>
              <a:defRPr sz="2400" b="1"/>
            </a:lvl3pPr>
            <a:lvl4pPr marL="1828145" indent="0">
              <a:buNone/>
              <a:defRPr sz="2133" b="1"/>
            </a:lvl4pPr>
            <a:lvl5pPr marL="2437524" indent="0">
              <a:buNone/>
              <a:defRPr sz="2133" b="1"/>
            </a:lvl5pPr>
            <a:lvl6pPr marL="3046906" indent="0">
              <a:buNone/>
              <a:defRPr sz="2133" b="1"/>
            </a:lvl6pPr>
            <a:lvl7pPr marL="3656287" indent="0">
              <a:buNone/>
              <a:defRPr sz="2133" b="1"/>
            </a:lvl7pPr>
            <a:lvl8pPr marL="4265667" indent="0">
              <a:buNone/>
              <a:defRPr sz="2133" b="1"/>
            </a:lvl8pPr>
            <a:lvl9pPr marL="4875049"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4" y="2174875"/>
            <a:ext cx="5389034" cy="3951288"/>
          </a:xfrm>
        </p:spPr>
        <p:txBody>
          <a:bodyPr/>
          <a:lstStyle>
            <a:lvl1pPr>
              <a:defRPr sz="3200"/>
            </a:lvl1pPr>
            <a:lvl2pPr>
              <a:defRPr sz="2666"/>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A19BB26-67AD-4CC0-AF28-832FC94D90F2}"/>
              </a:ext>
            </a:extLst>
          </p:cNvPr>
          <p:cNvSpPr>
            <a:spLocks noGrp="1"/>
          </p:cNvSpPr>
          <p:nvPr>
            <p:ph type="dt" sz="half" idx="10"/>
          </p:nvPr>
        </p:nvSpPr>
        <p:spPr/>
        <p:txBody>
          <a:bodyPr/>
          <a:lstStyle>
            <a:lvl1pPr>
              <a:defRPr/>
            </a:lvl1pPr>
          </a:lstStyle>
          <a:p>
            <a:pPr>
              <a:defRPr/>
            </a:pPr>
            <a:fld id="{5578B2AC-3C9F-475B-8F43-1E01B0686943}" type="datetimeFigureOut">
              <a:rPr lang="en-US"/>
              <a:pPr>
                <a:defRPr/>
              </a:pPr>
              <a:t>6/25/2021</a:t>
            </a:fld>
            <a:endParaRPr lang="en-US"/>
          </a:p>
        </p:txBody>
      </p:sp>
      <p:sp>
        <p:nvSpPr>
          <p:cNvPr id="8" name="Footer Placeholder 4">
            <a:extLst>
              <a:ext uri="{FF2B5EF4-FFF2-40B4-BE49-F238E27FC236}">
                <a16:creationId xmlns:a16="http://schemas.microsoft.com/office/drawing/2014/main" id="{94CCFB2A-2CF1-47BE-839B-E8CE14132C6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5B57509-62A1-4C9A-A6A1-148C423522BB}"/>
              </a:ext>
            </a:extLst>
          </p:cNvPr>
          <p:cNvSpPr>
            <a:spLocks noGrp="1"/>
          </p:cNvSpPr>
          <p:nvPr>
            <p:ph type="sldNum" sz="quarter" idx="12"/>
          </p:nvPr>
        </p:nvSpPr>
        <p:spPr/>
        <p:txBody>
          <a:bodyPr/>
          <a:lstStyle>
            <a:lvl1pPr>
              <a:defRPr/>
            </a:lvl1pPr>
          </a:lstStyle>
          <a:p>
            <a:pPr>
              <a:defRPr/>
            </a:pPr>
            <a:fld id="{D5378F1B-FE05-49C6-9C20-F24277C9AA1F}" type="slidenum">
              <a:rPr lang="en-US" altLang="en-US"/>
              <a:pPr>
                <a:defRPr/>
              </a:pPr>
              <a:t>‹#›</a:t>
            </a:fld>
            <a:endParaRPr lang="en-US" altLang="en-US"/>
          </a:p>
        </p:txBody>
      </p:sp>
    </p:spTree>
    <p:extLst>
      <p:ext uri="{BB962C8B-B14F-4D97-AF65-F5344CB8AC3E}">
        <p14:creationId xmlns:p14="http://schemas.microsoft.com/office/powerpoint/2010/main" val="2073607902"/>
      </p:ext>
    </p:extLst>
  </p:cSld>
  <p:clrMapOvr>
    <a:masterClrMapping/>
  </p:clrMapOvr>
  <p:transition spd="slow" advClick="0" advTm="1200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3287A92-A28A-4FF8-A0CF-AB5C618A5E4B}"/>
              </a:ext>
            </a:extLst>
          </p:cNvPr>
          <p:cNvSpPr>
            <a:spLocks noGrp="1"/>
          </p:cNvSpPr>
          <p:nvPr>
            <p:ph type="dt" sz="half" idx="10"/>
          </p:nvPr>
        </p:nvSpPr>
        <p:spPr/>
        <p:txBody>
          <a:bodyPr/>
          <a:lstStyle>
            <a:lvl1pPr>
              <a:defRPr/>
            </a:lvl1pPr>
          </a:lstStyle>
          <a:p>
            <a:pPr>
              <a:defRPr/>
            </a:pPr>
            <a:fld id="{79F48876-65E5-4D92-9429-A8ADA5B3AF08}" type="datetimeFigureOut">
              <a:rPr lang="en-US"/>
              <a:pPr>
                <a:defRPr/>
              </a:pPr>
              <a:t>6/25/2021</a:t>
            </a:fld>
            <a:endParaRPr lang="en-US"/>
          </a:p>
        </p:txBody>
      </p:sp>
      <p:sp>
        <p:nvSpPr>
          <p:cNvPr id="4" name="Footer Placeholder 4">
            <a:extLst>
              <a:ext uri="{FF2B5EF4-FFF2-40B4-BE49-F238E27FC236}">
                <a16:creationId xmlns:a16="http://schemas.microsoft.com/office/drawing/2014/main" id="{DD7B6F6B-5944-400B-B9AC-9A874315783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F728BE7-0FA4-40A1-A6CD-083A047E3534}"/>
              </a:ext>
            </a:extLst>
          </p:cNvPr>
          <p:cNvSpPr>
            <a:spLocks noGrp="1"/>
          </p:cNvSpPr>
          <p:nvPr>
            <p:ph type="sldNum" sz="quarter" idx="12"/>
          </p:nvPr>
        </p:nvSpPr>
        <p:spPr/>
        <p:txBody>
          <a:bodyPr/>
          <a:lstStyle>
            <a:lvl1pPr>
              <a:defRPr/>
            </a:lvl1pPr>
          </a:lstStyle>
          <a:p>
            <a:pPr>
              <a:defRPr/>
            </a:pPr>
            <a:fld id="{5EDD7ED1-66F0-466F-B38C-96F12DF0FF3B}" type="slidenum">
              <a:rPr lang="en-US" altLang="en-US"/>
              <a:pPr>
                <a:defRPr/>
              </a:pPr>
              <a:t>‹#›</a:t>
            </a:fld>
            <a:endParaRPr lang="en-US" altLang="en-US"/>
          </a:p>
        </p:txBody>
      </p:sp>
    </p:spTree>
    <p:extLst>
      <p:ext uri="{BB962C8B-B14F-4D97-AF65-F5344CB8AC3E}">
        <p14:creationId xmlns:p14="http://schemas.microsoft.com/office/powerpoint/2010/main" val="39579191"/>
      </p:ext>
    </p:extLst>
  </p:cSld>
  <p:clrMapOvr>
    <a:masterClrMapping/>
  </p:clrMapOvr>
  <p:transition spd="slow" advClick="0" advTm="1200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FD4A645-3C51-4727-AAFB-F99CBC577DEE}"/>
              </a:ext>
            </a:extLst>
          </p:cNvPr>
          <p:cNvSpPr>
            <a:spLocks noGrp="1"/>
          </p:cNvSpPr>
          <p:nvPr>
            <p:ph type="dt" sz="half" idx="10"/>
          </p:nvPr>
        </p:nvSpPr>
        <p:spPr/>
        <p:txBody>
          <a:bodyPr/>
          <a:lstStyle>
            <a:lvl1pPr>
              <a:defRPr/>
            </a:lvl1pPr>
          </a:lstStyle>
          <a:p>
            <a:pPr>
              <a:defRPr/>
            </a:pPr>
            <a:fld id="{4DAB7503-4A14-4245-8DDC-33E2952FD22C}" type="datetimeFigureOut">
              <a:rPr lang="en-US"/>
              <a:pPr>
                <a:defRPr/>
              </a:pPr>
              <a:t>6/25/2021</a:t>
            </a:fld>
            <a:endParaRPr lang="en-US"/>
          </a:p>
        </p:txBody>
      </p:sp>
      <p:sp>
        <p:nvSpPr>
          <p:cNvPr id="3" name="Footer Placeholder 4">
            <a:extLst>
              <a:ext uri="{FF2B5EF4-FFF2-40B4-BE49-F238E27FC236}">
                <a16:creationId xmlns:a16="http://schemas.microsoft.com/office/drawing/2014/main" id="{E1F1E5C4-1FCD-4B60-945E-FFE7BEECAA6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381D470-7F4E-411A-BA8B-DC7CABD59BD1}"/>
              </a:ext>
            </a:extLst>
          </p:cNvPr>
          <p:cNvSpPr>
            <a:spLocks noGrp="1"/>
          </p:cNvSpPr>
          <p:nvPr>
            <p:ph type="sldNum" sz="quarter" idx="12"/>
          </p:nvPr>
        </p:nvSpPr>
        <p:spPr/>
        <p:txBody>
          <a:bodyPr/>
          <a:lstStyle>
            <a:lvl1pPr>
              <a:defRPr/>
            </a:lvl1pPr>
          </a:lstStyle>
          <a:p>
            <a:pPr>
              <a:defRPr/>
            </a:pPr>
            <a:fld id="{096D27BF-6527-420E-BFBE-259383C1F9A3}" type="slidenum">
              <a:rPr lang="en-US" altLang="en-US"/>
              <a:pPr>
                <a:defRPr/>
              </a:pPr>
              <a:t>‹#›</a:t>
            </a:fld>
            <a:endParaRPr lang="en-US" altLang="en-US"/>
          </a:p>
        </p:txBody>
      </p:sp>
    </p:spTree>
    <p:extLst>
      <p:ext uri="{BB962C8B-B14F-4D97-AF65-F5344CB8AC3E}">
        <p14:creationId xmlns:p14="http://schemas.microsoft.com/office/powerpoint/2010/main" val="859232728"/>
      </p:ext>
    </p:extLst>
  </p:cSld>
  <p:clrMapOvr>
    <a:masterClrMapping/>
  </p:clrMapOvr>
  <p:transition spd="slow" advClick="0" advTm="1200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666" b="1"/>
            </a:lvl1pPr>
          </a:lstStyle>
          <a:p>
            <a:r>
              <a:rPr lang="en-US"/>
              <a:t>Click to edit Master title style</a:t>
            </a:r>
          </a:p>
        </p:txBody>
      </p:sp>
      <p:sp>
        <p:nvSpPr>
          <p:cNvPr id="3" name="Content Placeholder 2"/>
          <p:cNvSpPr>
            <a:spLocks noGrp="1"/>
          </p:cNvSpPr>
          <p:nvPr>
            <p:ph idx="1"/>
          </p:nvPr>
        </p:nvSpPr>
        <p:spPr>
          <a:xfrm>
            <a:off x="4766733" y="273054"/>
            <a:ext cx="6815667" cy="5853114"/>
          </a:xfrm>
        </p:spPr>
        <p:txBody>
          <a:bodyPr/>
          <a:lstStyle>
            <a:lvl1pPr>
              <a:defRPr sz="4266"/>
            </a:lvl1pPr>
            <a:lvl2pPr>
              <a:defRPr sz="3733"/>
            </a:lvl2pPr>
            <a:lvl3pPr>
              <a:defRPr sz="3200"/>
            </a:lvl3pPr>
            <a:lvl4pPr>
              <a:defRPr sz="2666"/>
            </a:lvl4pPr>
            <a:lvl5pPr>
              <a:defRPr sz="2666"/>
            </a:lvl5pPr>
            <a:lvl6pPr>
              <a:defRPr sz="2666"/>
            </a:lvl6pPr>
            <a:lvl7pPr>
              <a:defRPr sz="2666"/>
            </a:lvl7pPr>
            <a:lvl8pPr>
              <a:defRPr sz="2666"/>
            </a:lvl8pPr>
            <a:lvl9pPr>
              <a:defRPr sz="26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867"/>
            </a:lvl1pPr>
            <a:lvl2pPr marL="609382" indent="0">
              <a:buNone/>
              <a:defRPr sz="1600"/>
            </a:lvl2pPr>
            <a:lvl3pPr marL="1218764" indent="0">
              <a:buNone/>
              <a:defRPr sz="1333"/>
            </a:lvl3pPr>
            <a:lvl4pPr marL="1828145" indent="0">
              <a:buNone/>
              <a:defRPr sz="1200"/>
            </a:lvl4pPr>
            <a:lvl5pPr marL="2437524" indent="0">
              <a:buNone/>
              <a:defRPr sz="1200"/>
            </a:lvl5pPr>
            <a:lvl6pPr marL="3046906" indent="0">
              <a:buNone/>
              <a:defRPr sz="1200"/>
            </a:lvl6pPr>
            <a:lvl7pPr marL="3656287" indent="0">
              <a:buNone/>
              <a:defRPr sz="1200"/>
            </a:lvl7pPr>
            <a:lvl8pPr marL="4265667" indent="0">
              <a:buNone/>
              <a:defRPr sz="1200"/>
            </a:lvl8pPr>
            <a:lvl9pPr marL="4875049"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6730DC61-2D6D-4EB6-9531-AB8FC0859006}"/>
              </a:ext>
            </a:extLst>
          </p:cNvPr>
          <p:cNvSpPr>
            <a:spLocks noGrp="1"/>
          </p:cNvSpPr>
          <p:nvPr>
            <p:ph type="dt" sz="half" idx="10"/>
          </p:nvPr>
        </p:nvSpPr>
        <p:spPr/>
        <p:txBody>
          <a:bodyPr/>
          <a:lstStyle>
            <a:lvl1pPr>
              <a:defRPr/>
            </a:lvl1pPr>
          </a:lstStyle>
          <a:p>
            <a:pPr>
              <a:defRPr/>
            </a:pPr>
            <a:fld id="{E08B686F-2B83-44B9-A16C-7DE16F9A5333}" type="datetimeFigureOut">
              <a:rPr lang="en-US"/>
              <a:pPr>
                <a:defRPr/>
              </a:pPr>
              <a:t>6/25/2021</a:t>
            </a:fld>
            <a:endParaRPr lang="en-US"/>
          </a:p>
        </p:txBody>
      </p:sp>
      <p:sp>
        <p:nvSpPr>
          <p:cNvPr id="6" name="Footer Placeholder 4">
            <a:extLst>
              <a:ext uri="{FF2B5EF4-FFF2-40B4-BE49-F238E27FC236}">
                <a16:creationId xmlns:a16="http://schemas.microsoft.com/office/drawing/2014/main" id="{7DA84168-168B-4D10-8CF8-35211668098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B262E1E-7CAF-4627-8A3A-8A3E0DB1EC85}"/>
              </a:ext>
            </a:extLst>
          </p:cNvPr>
          <p:cNvSpPr>
            <a:spLocks noGrp="1"/>
          </p:cNvSpPr>
          <p:nvPr>
            <p:ph type="sldNum" sz="quarter" idx="12"/>
          </p:nvPr>
        </p:nvSpPr>
        <p:spPr/>
        <p:txBody>
          <a:bodyPr/>
          <a:lstStyle>
            <a:lvl1pPr>
              <a:defRPr/>
            </a:lvl1pPr>
          </a:lstStyle>
          <a:p>
            <a:pPr>
              <a:defRPr/>
            </a:pPr>
            <a:fld id="{8A6B6CCF-EDDA-47C0-816E-4310D8C52CF6}" type="slidenum">
              <a:rPr lang="en-US" altLang="en-US"/>
              <a:pPr>
                <a:defRPr/>
              </a:pPr>
              <a:t>‹#›</a:t>
            </a:fld>
            <a:endParaRPr lang="en-US" altLang="en-US"/>
          </a:p>
        </p:txBody>
      </p:sp>
    </p:spTree>
    <p:extLst>
      <p:ext uri="{BB962C8B-B14F-4D97-AF65-F5344CB8AC3E}">
        <p14:creationId xmlns:p14="http://schemas.microsoft.com/office/powerpoint/2010/main" val="1102602385"/>
      </p:ext>
    </p:extLst>
  </p:cSld>
  <p:clrMapOvr>
    <a:masterClrMapping/>
  </p:clrMapOvr>
  <p:transition spd="slow" advClick="0" advTm="12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5BBAB4C-B28D-46ED-B1E7-6E6AD701A89E}" type="datetimeFigureOut">
              <a:rPr lang="en-US" smtClean="0"/>
              <a:pPr/>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DF1D7-0220-4B6F-A55E-B4B693E4D42E}"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666"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rtlCol="0">
            <a:normAutofit/>
          </a:bodyPr>
          <a:lstStyle>
            <a:lvl1pPr marL="0" indent="0">
              <a:buNone/>
              <a:defRPr sz="4266"/>
            </a:lvl1pPr>
            <a:lvl2pPr marL="609382" indent="0">
              <a:buNone/>
              <a:defRPr sz="3733"/>
            </a:lvl2pPr>
            <a:lvl3pPr marL="1218764" indent="0">
              <a:buNone/>
              <a:defRPr sz="3200"/>
            </a:lvl3pPr>
            <a:lvl4pPr marL="1828145" indent="0">
              <a:buNone/>
              <a:defRPr sz="2666"/>
            </a:lvl4pPr>
            <a:lvl5pPr marL="2437524" indent="0">
              <a:buNone/>
              <a:defRPr sz="2666"/>
            </a:lvl5pPr>
            <a:lvl6pPr marL="3046906" indent="0">
              <a:buNone/>
              <a:defRPr sz="2666"/>
            </a:lvl6pPr>
            <a:lvl7pPr marL="3656287" indent="0">
              <a:buNone/>
              <a:defRPr sz="2666"/>
            </a:lvl7pPr>
            <a:lvl8pPr marL="4265667" indent="0">
              <a:buNone/>
              <a:defRPr sz="2666"/>
            </a:lvl8pPr>
            <a:lvl9pPr marL="4875049" indent="0">
              <a:buNone/>
              <a:defRPr sz="2666"/>
            </a:lvl9pPr>
          </a:lstStyle>
          <a:p>
            <a:pPr lvl="0"/>
            <a:endParaRPr lang="en-US" noProof="0"/>
          </a:p>
        </p:txBody>
      </p:sp>
      <p:sp>
        <p:nvSpPr>
          <p:cNvPr id="4" name="Text Placeholder 3"/>
          <p:cNvSpPr>
            <a:spLocks noGrp="1"/>
          </p:cNvSpPr>
          <p:nvPr>
            <p:ph type="body" sz="half" idx="2"/>
          </p:nvPr>
        </p:nvSpPr>
        <p:spPr>
          <a:xfrm>
            <a:off x="2389718" y="5367340"/>
            <a:ext cx="7315200" cy="804863"/>
          </a:xfrm>
        </p:spPr>
        <p:txBody>
          <a:bodyPr/>
          <a:lstStyle>
            <a:lvl1pPr marL="0" indent="0">
              <a:buNone/>
              <a:defRPr sz="1867"/>
            </a:lvl1pPr>
            <a:lvl2pPr marL="609382" indent="0">
              <a:buNone/>
              <a:defRPr sz="1600"/>
            </a:lvl2pPr>
            <a:lvl3pPr marL="1218764" indent="0">
              <a:buNone/>
              <a:defRPr sz="1333"/>
            </a:lvl3pPr>
            <a:lvl4pPr marL="1828145" indent="0">
              <a:buNone/>
              <a:defRPr sz="1200"/>
            </a:lvl4pPr>
            <a:lvl5pPr marL="2437524" indent="0">
              <a:buNone/>
              <a:defRPr sz="1200"/>
            </a:lvl5pPr>
            <a:lvl6pPr marL="3046906" indent="0">
              <a:buNone/>
              <a:defRPr sz="1200"/>
            </a:lvl6pPr>
            <a:lvl7pPr marL="3656287" indent="0">
              <a:buNone/>
              <a:defRPr sz="1200"/>
            </a:lvl7pPr>
            <a:lvl8pPr marL="4265667" indent="0">
              <a:buNone/>
              <a:defRPr sz="1200"/>
            </a:lvl8pPr>
            <a:lvl9pPr marL="4875049"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B0287A75-1791-48C3-AE83-901AE35A39BE}"/>
              </a:ext>
            </a:extLst>
          </p:cNvPr>
          <p:cNvSpPr>
            <a:spLocks noGrp="1"/>
          </p:cNvSpPr>
          <p:nvPr>
            <p:ph type="dt" sz="half" idx="10"/>
          </p:nvPr>
        </p:nvSpPr>
        <p:spPr/>
        <p:txBody>
          <a:bodyPr/>
          <a:lstStyle>
            <a:lvl1pPr>
              <a:defRPr/>
            </a:lvl1pPr>
          </a:lstStyle>
          <a:p>
            <a:pPr>
              <a:defRPr/>
            </a:pPr>
            <a:fld id="{6E2480C3-BF84-4F0D-960F-8D640EFB5646}" type="datetimeFigureOut">
              <a:rPr lang="en-US"/>
              <a:pPr>
                <a:defRPr/>
              </a:pPr>
              <a:t>6/25/2021</a:t>
            </a:fld>
            <a:endParaRPr lang="en-US"/>
          </a:p>
        </p:txBody>
      </p:sp>
      <p:sp>
        <p:nvSpPr>
          <p:cNvPr id="6" name="Footer Placeholder 4">
            <a:extLst>
              <a:ext uri="{FF2B5EF4-FFF2-40B4-BE49-F238E27FC236}">
                <a16:creationId xmlns:a16="http://schemas.microsoft.com/office/drawing/2014/main" id="{88CFD89C-409E-4587-B24B-CB6BE34DD09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9F1AF33-D044-4A24-ACF3-BBA966DDCA26}"/>
              </a:ext>
            </a:extLst>
          </p:cNvPr>
          <p:cNvSpPr>
            <a:spLocks noGrp="1"/>
          </p:cNvSpPr>
          <p:nvPr>
            <p:ph type="sldNum" sz="quarter" idx="12"/>
          </p:nvPr>
        </p:nvSpPr>
        <p:spPr/>
        <p:txBody>
          <a:bodyPr/>
          <a:lstStyle>
            <a:lvl1pPr>
              <a:defRPr/>
            </a:lvl1pPr>
          </a:lstStyle>
          <a:p>
            <a:pPr>
              <a:defRPr/>
            </a:pPr>
            <a:fld id="{B9895700-BD73-47D6-B85A-548A3B705408}" type="slidenum">
              <a:rPr lang="en-US" altLang="en-US"/>
              <a:pPr>
                <a:defRPr/>
              </a:pPr>
              <a:t>‹#›</a:t>
            </a:fld>
            <a:endParaRPr lang="en-US" altLang="en-US"/>
          </a:p>
        </p:txBody>
      </p:sp>
    </p:spTree>
    <p:extLst>
      <p:ext uri="{BB962C8B-B14F-4D97-AF65-F5344CB8AC3E}">
        <p14:creationId xmlns:p14="http://schemas.microsoft.com/office/powerpoint/2010/main" val="2909705349"/>
      </p:ext>
    </p:extLst>
  </p:cSld>
  <p:clrMapOvr>
    <a:masterClrMapping/>
  </p:clrMapOvr>
  <p:transition spd="slow" advClick="0" advTm="1200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E642C4-CFDB-4B0E-A972-F66C86402D74}"/>
              </a:ext>
            </a:extLst>
          </p:cNvPr>
          <p:cNvSpPr>
            <a:spLocks noGrp="1"/>
          </p:cNvSpPr>
          <p:nvPr>
            <p:ph type="dt" sz="half" idx="10"/>
          </p:nvPr>
        </p:nvSpPr>
        <p:spPr/>
        <p:txBody>
          <a:bodyPr/>
          <a:lstStyle>
            <a:lvl1pPr>
              <a:defRPr/>
            </a:lvl1pPr>
          </a:lstStyle>
          <a:p>
            <a:pPr>
              <a:defRPr/>
            </a:pPr>
            <a:fld id="{79ABE8C9-95D2-499E-AEDA-08E598573B2E}" type="datetimeFigureOut">
              <a:rPr lang="en-US"/>
              <a:pPr>
                <a:defRPr/>
              </a:pPr>
              <a:t>6/25/2021</a:t>
            </a:fld>
            <a:endParaRPr lang="en-US"/>
          </a:p>
        </p:txBody>
      </p:sp>
      <p:sp>
        <p:nvSpPr>
          <p:cNvPr id="5" name="Footer Placeholder 4">
            <a:extLst>
              <a:ext uri="{FF2B5EF4-FFF2-40B4-BE49-F238E27FC236}">
                <a16:creationId xmlns:a16="http://schemas.microsoft.com/office/drawing/2014/main" id="{FA1EF4AC-46A7-4EED-A028-821983EFB86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E36000A-9965-497D-B406-1E3D5EE76280}"/>
              </a:ext>
            </a:extLst>
          </p:cNvPr>
          <p:cNvSpPr>
            <a:spLocks noGrp="1"/>
          </p:cNvSpPr>
          <p:nvPr>
            <p:ph type="sldNum" sz="quarter" idx="12"/>
          </p:nvPr>
        </p:nvSpPr>
        <p:spPr/>
        <p:txBody>
          <a:bodyPr/>
          <a:lstStyle>
            <a:lvl1pPr>
              <a:defRPr/>
            </a:lvl1pPr>
          </a:lstStyle>
          <a:p>
            <a:pPr>
              <a:defRPr/>
            </a:pPr>
            <a:fld id="{B0D65D17-6543-4251-9779-7BCE71D67EC1}" type="slidenum">
              <a:rPr lang="en-US" altLang="en-US"/>
              <a:pPr>
                <a:defRPr/>
              </a:pPr>
              <a:t>‹#›</a:t>
            </a:fld>
            <a:endParaRPr lang="en-US" altLang="en-US"/>
          </a:p>
        </p:txBody>
      </p:sp>
    </p:spTree>
    <p:extLst>
      <p:ext uri="{BB962C8B-B14F-4D97-AF65-F5344CB8AC3E}">
        <p14:creationId xmlns:p14="http://schemas.microsoft.com/office/powerpoint/2010/main" val="1449032401"/>
      </p:ext>
    </p:extLst>
  </p:cSld>
  <p:clrMapOvr>
    <a:masterClrMapping/>
  </p:clrMapOvr>
  <p:transition spd="slow" advClick="0" advTm="1200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01F1F9-64D5-4B3C-BCCB-A50229E77401}"/>
              </a:ext>
            </a:extLst>
          </p:cNvPr>
          <p:cNvSpPr>
            <a:spLocks noGrp="1"/>
          </p:cNvSpPr>
          <p:nvPr>
            <p:ph type="dt" sz="half" idx="10"/>
          </p:nvPr>
        </p:nvSpPr>
        <p:spPr/>
        <p:txBody>
          <a:bodyPr/>
          <a:lstStyle>
            <a:lvl1pPr>
              <a:defRPr/>
            </a:lvl1pPr>
          </a:lstStyle>
          <a:p>
            <a:pPr>
              <a:defRPr/>
            </a:pPr>
            <a:fld id="{636BE8D6-FB3F-4BDC-9CFD-D7D933B7703D}" type="datetimeFigureOut">
              <a:rPr lang="en-US"/>
              <a:pPr>
                <a:defRPr/>
              </a:pPr>
              <a:t>6/25/2021</a:t>
            </a:fld>
            <a:endParaRPr lang="en-US"/>
          </a:p>
        </p:txBody>
      </p:sp>
      <p:sp>
        <p:nvSpPr>
          <p:cNvPr id="5" name="Footer Placeholder 4">
            <a:extLst>
              <a:ext uri="{FF2B5EF4-FFF2-40B4-BE49-F238E27FC236}">
                <a16:creationId xmlns:a16="http://schemas.microsoft.com/office/drawing/2014/main" id="{0AF42E41-308D-40E8-A791-7A60999E27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4CABD47-EFF2-4E3B-B385-8B1EE77979E6}"/>
              </a:ext>
            </a:extLst>
          </p:cNvPr>
          <p:cNvSpPr>
            <a:spLocks noGrp="1"/>
          </p:cNvSpPr>
          <p:nvPr>
            <p:ph type="sldNum" sz="quarter" idx="12"/>
          </p:nvPr>
        </p:nvSpPr>
        <p:spPr/>
        <p:txBody>
          <a:bodyPr/>
          <a:lstStyle>
            <a:lvl1pPr>
              <a:defRPr/>
            </a:lvl1pPr>
          </a:lstStyle>
          <a:p>
            <a:pPr>
              <a:defRPr/>
            </a:pPr>
            <a:fld id="{9920A1FF-7D6C-43AF-96DC-E4018D98F64D}" type="slidenum">
              <a:rPr lang="en-US" altLang="en-US"/>
              <a:pPr>
                <a:defRPr/>
              </a:pPr>
              <a:t>‹#›</a:t>
            </a:fld>
            <a:endParaRPr lang="en-US" altLang="en-US"/>
          </a:p>
        </p:txBody>
      </p:sp>
    </p:spTree>
    <p:extLst>
      <p:ext uri="{BB962C8B-B14F-4D97-AF65-F5344CB8AC3E}">
        <p14:creationId xmlns:p14="http://schemas.microsoft.com/office/powerpoint/2010/main" val="293436356"/>
      </p:ext>
    </p:extLst>
  </p:cSld>
  <p:clrMapOvr>
    <a:masterClrMapping/>
  </p:clrMapOvr>
  <p:transition spd="slow" advClick="0" advTm="12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6438603" y="1073888"/>
            <a:ext cx="5762848"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Freeform 14"/>
          <p:cNvSpPr>
            <a:spLocks/>
          </p:cNvSpPr>
          <p:nvPr/>
        </p:nvSpPr>
        <p:spPr bwMode="auto">
          <a:xfrm>
            <a:off x="498621" y="0"/>
            <a:ext cx="7352715"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5236414">
            <a:off x="6635304" y="1285480"/>
            <a:ext cx="4114800" cy="158496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Freeform 15"/>
          <p:cNvSpPr>
            <a:spLocks/>
          </p:cNvSpPr>
          <p:nvPr/>
        </p:nvSpPr>
        <p:spPr bwMode="auto">
          <a:xfrm>
            <a:off x="7924800" y="0"/>
            <a:ext cx="36576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Freeform 16"/>
          <p:cNvSpPr>
            <a:spLocks/>
          </p:cNvSpPr>
          <p:nvPr/>
        </p:nvSpPr>
        <p:spPr bwMode="auto">
          <a:xfrm>
            <a:off x="7924800" y="4267200"/>
            <a:ext cx="42672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Freeform 17"/>
          <p:cNvSpPr>
            <a:spLocks/>
          </p:cNvSpPr>
          <p:nvPr/>
        </p:nvSpPr>
        <p:spPr bwMode="auto">
          <a:xfrm>
            <a:off x="7924800" y="0"/>
            <a:ext cx="18288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Freeform 18"/>
          <p:cNvSpPr>
            <a:spLocks/>
          </p:cNvSpPr>
          <p:nvPr/>
        </p:nvSpPr>
        <p:spPr bwMode="auto">
          <a:xfrm>
            <a:off x="7931152" y="4246564"/>
            <a:ext cx="2787649"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Freeform 19"/>
          <p:cNvSpPr>
            <a:spLocks/>
          </p:cNvSpPr>
          <p:nvPr/>
        </p:nvSpPr>
        <p:spPr bwMode="auto">
          <a:xfrm>
            <a:off x="7924800" y="4267200"/>
            <a:ext cx="21336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1" name="Freeform 20"/>
          <p:cNvSpPr>
            <a:spLocks/>
          </p:cNvSpPr>
          <p:nvPr/>
        </p:nvSpPr>
        <p:spPr bwMode="auto">
          <a:xfrm>
            <a:off x="7924800" y="1371600"/>
            <a:ext cx="42672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Freeform 21"/>
          <p:cNvSpPr>
            <a:spLocks/>
          </p:cNvSpPr>
          <p:nvPr/>
        </p:nvSpPr>
        <p:spPr bwMode="auto">
          <a:xfrm>
            <a:off x="7924800" y="1752600"/>
            <a:ext cx="42672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3" name="Freeform 22"/>
          <p:cNvSpPr>
            <a:spLocks/>
          </p:cNvSpPr>
          <p:nvPr/>
        </p:nvSpPr>
        <p:spPr bwMode="auto">
          <a:xfrm>
            <a:off x="1320800" y="4267200"/>
            <a:ext cx="660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4" name="Freeform 23"/>
          <p:cNvSpPr>
            <a:spLocks/>
          </p:cNvSpPr>
          <p:nvPr/>
        </p:nvSpPr>
        <p:spPr bwMode="auto">
          <a:xfrm>
            <a:off x="711200" y="4267200"/>
            <a:ext cx="7112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5" name="Freeform 24"/>
          <p:cNvSpPr>
            <a:spLocks/>
          </p:cNvSpPr>
          <p:nvPr/>
        </p:nvSpPr>
        <p:spPr bwMode="auto">
          <a:xfrm>
            <a:off x="489099" y="2438400"/>
            <a:ext cx="75184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6" name="Freeform 25"/>
          <p:cNvSpPr>
            <a:spLocks/>
          </p:cNvSpPr>
          <p:nvPr/>
        </p:nvSpPr>
        <p:spPr bwMode="auto">
          <a:xfrm>
            <a:off x="489099" y="2133600"/>
            <a:ext cx="75184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Freeform 26"/>
          <p:cNvSpPr>
            <a:spLocks/>
          </p:cNvSpPr>
          <p:nvPr/>
        </p:nvSpPr>
        <p:spPr bwMode="auto">
          <a:xfrm>
            <a:off x="6096000" y="4267200"/>
            <a:ext cx="18288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3" name="Text Placeholder 2"/>
          <p:cNvSpPr>
            <a:spLocks noGrp="1"/>
          </p:cNvSpPr>
          <p:nvPr>
            <p:ph type="body" idx="1"/>
          </p:nvPr>
        </p:nvSpPr>
        <p:spPr>
          <a:xfrm>
            <a:off x="942536" y="1351672"/>
            <a:ext cx="7624064"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5BBAB4C-B28D-46ED-B1E7-6E6AD701A89E}" type="datetimeFigureOut">
              <a:rPr lang="en-US" smtClean="0"/>
              <a:pPr/>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DF1D7-0220-4B6F-A55E-B4B693E4D42E}" type="slidenum">
              <a:rPr lang="en-US" smtClean="0"/>
              <a:pPr/>
              <a:t>‹#›</a:t>
            </a:fld>
            <a:endParaRPr lang="en-US"/>
          </a:p>
        </p:txBody>
      </p:sp>
      <p:sp>
        <p:nvSpPr>
          <p:cNvPr id="7" name="Rectangle 6"/>
          <p:cNvSpPr/>
          <p:nvPr/>
        </p:nvSpPr>
        <p:spPr>
          <a:xfrm>
            <a:off x="484213" y="402265"/>
            <a:ext cx="1133856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942536" y="512064"/>
            <a:ext cx="10875264"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49538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p:nvSpPr>
        <p:spPr>
          <a:xfrm flipH="1">
            <a:off x="548145"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flipH="1">
            <a:off x="59793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flipH="1">
            <a:off x="63560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Rectangle 11"/>
          <p:cNvSpPr/>
          <p:nvPr/>
        </p:nvSpPr>
        <p:spPr>
          <a:xfrm>
            <a:off x="667304" y="680477"/>
            <a:ext cx="48768"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972800" cy="914400"/>
          </a:xfrm>
        </p:spPr>
        <p:txBody>
          <a:bodyPr/>
          <a:lstStyle/>
          <a:p>
            <a:r>
              <a:rPr kumimoji="0" lang="en-US"/>
              <a:t>Click to edit Master title style</a:t>
            </a:r>
          </a:p>
        </p:txBody>
      </p:sp>
      <p:sp>
        <p:nvSpPr>
          <p:cNvPr id="3" name="Content Placeholder 2"/>
          <p:cNvSpPr>
            <a:spLocks noGrp="1"/>
          </p:cNvSpPr>
          <p:nvPr>
            <p:ph sz="half" idx="1"/>
          </p:nvPr>
        </p:nvSpPr>
        <p:spPr>
          <a:xfrm>
            <a:off x="619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207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5BBAB4C-B28D-46ED-B1E7-6E6AD701A89E}" type="datetimeFigureOut">
              <a:rPr lang="en-US" smtClean="0"/>
              <a:pPr/>
              <a:t>6/25/2021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7DF1D7-0220-4B6F-A55E-B4B693E4D42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6"/>
            <a:ext cx="11822773"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673099" y="512064"/>
            <a:ext cx="103632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609600" y="1809750"/>
            <a:ext cx="5386917"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09750"/>
            <a:ext cx="5389033"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459037"/>
            <a:ext cx="5389033"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5BBAB4C-B28D-46ED-B1E7-6E6AD701A89E}" type="datetimeFigureOut">
              <a:rPr lang="en-US" smtClean="0"/>
              <a:pPr/>
              <a:t>6/25/2021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7DF1D7-0220-4B6F-A55E-B4B693E4D42E}" type="slidenum">
              <a:rPr lang="en-US" smtClean="0"/>
              <a:pPr/>
              <a:t>‹#›</a:t>
            </a:fld>
            <a:endParaRPr lang="en-US"/>
          </a:p>
        </p:txBody>
      </p:sp>
      <p:sp>
        <p:nvSpPr>
          <p:cNvPr id="16" name="Rectangle 15"/>
          <p:cNvSpPr/>
          <p:nvPr/>
        </p:nvSpPr>
        <p:spPr>
          <a:xfrm>
            <a:off x="117053" y="680477"/>
            <a:ext cx="6096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7" name="Rectangle 16"/>
          <p:cNvSpPr/>
          <p:nvPr/>
        </p:nvSpPr>
        <p:spPr>
          <a:xfrm>
            <a:off x="6307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Rectangle 17"/>
          <p:cNvSpPr/>
          <p:nvPr/>
        </p:nvSpPr>
        <p:spPr>
          <a:xfrm>
            <a:off x="37669"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a:xfrm>
            <a:off x="0"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Rectangle 19"/>
          <p:cNvSpPr/>
          <p:nvPr/>
        </p:nvSpPr>
        <p:spPr>
          <a:xfrm flipH="1">
            <a:off x="19969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Rectangle 20"/>
          <p:cNvSpPr/>
          <p:nvPr/>
        </p:nvSpPr>
        <p:spPr>
          <a:xfrm flipH="1">
            <a:off x="252455"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Rectangle 21"/>
          <p:cNvSpPr/>
          <p:nvPr/>
        </p:nvSpPr>
        <p:spPr>
          <a:xfrm flipH="1">
            <a:off x="302243"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Rectangle 28"/>
          <p:cNvSpPr/>
          <p:nvPr/>
        </p:nvSpPr>
        <p:spPr>
          <a:xfrm flipH="1">
            <a:off x="339912"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0" name="Rectangle 29"/>
          <p:cNvSpPr/>
          <p:nvPr/>
        </p:nvSpPr>
        <p:spPr>
          <a:xfrm>
            <a:off x="371613" y="680477"/>
            <a:ext cx="48768"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25BBAB4C-B28D-46ED-B1E7-6E6AD701A89E}" type="datetimeFigureOut">
              <a:rPr lang="en-US" smtClean="0"/>
              <a:pPr/>
              <a:t>6/25/2021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7DF1D7-0220-4B6F-A55E-B4B693E4D42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BBAB4C-B28D-46ED-B1E7-6E6AD701A89E}" type="datetimeFigureOut">
              <a:rPr lang="en-US" smtClean="0"/>
              <a:pPr/>
              <a:t>6/25/2021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7DF1D7-0220-4B6F-A55E-B4B693E4D42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109728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914400"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5BBAB4C-B28D-46ED-B1E7-6E6AD701A89E}" type="datetimeFigureOut">
              <a:rPr lang="en-US" smtClean="0"/>
              <a:pPr/>
              <a:t>6/25/2021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7DF1D7-0220-4B6F-A55E-B4B693E4D42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490709"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cxnSp>
        <p:nvCxnSpPr>
          <p:cNvPr id="9" name="Straight Connector 8"/>
          <p:cNvCxnSpPr/>
          <p:nvPr/>
        </p:nvCxnSpPr>
        <p:spPr>
          <a:xfrm flipV="1">
            <a:off x="484260"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11374903" y="1197789"/>
            <a:ext cx="132763" cy="171288"/>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1219200" y="441252"/>
            <a:ext cx="9144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490709" y="1893781"/>
            <a:ext cx="11704320" cy="4960144"/>
          </a:xfrm>
          <a:solidFill>
            <a:schemeClr val="bg2"/>
          </a:solidFill>
        </p:spPr>
        <p:txBody>
          <a:bodyPr/>
          <a:lstStyle>
            <a:lvl1pPr marL="0" indent="0">
              <a:buNone/>
              <a:defRPr sz="3200"/>
            </a:lvl1pPr>
            <a:extLst/>
          </a:lstStyle>
          <a:p>
            <a:r>
              <a:rPr kumimoji="0" lang="en-US"/>
              <a:t>Click icon to add picture</a:t>
            </a:r>
          </a:p>
        </p:txBody>
      </p:sp>
      <p:sp>
        <p:nvSpPr>
          <p:cNvPr id="4" name="Text Placeholder 3"/>
          <p:cNvSpPr>
            <a:spLocks noGrp="1"/>
          </p:cNvSpPr>
          <p:nvPr>
            <p:ph type="body" sz="half" idx="2"/>
          </p:nvPr>
        </p:nvSpPr>
        <p:spPr bwMode="grayWhite">
          <a:xfrm>
            <a:off x="1219200" y="1150144"/>
            <a:ext cx="914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11578103" y="1350189"/>
            <a:ext cx="132763" cy="171288"/>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11115579" y="1453352"/>
            <a:ext cx="132763" cy="171288"/>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8636000" y="55499"/>
            <a:ext cx="2844800" cy="365125"/>
          </a:xfrm>
        </p:spPr>
        <p:txBody>
          <a:bodyPr/>
          <a:lstStyle/>
          <a:p>
            <a:fld id="{25BBAB4C-B28D-46ED-B1E7-6E6AD701A89E}" type="datetimeFigureOut">
              <a:rPr lang="en-US" smtClean="0"/>
              <a:pPr/>
              <a:t>6/25/2021</a:t>
            </a:fld>
            <a:endParaRPr lang="en-US"/>
          </a:p>
        </p:txBody>
      </p:sp>
      <p:sp>
        <p:nvSpPr>
          <p:cNvPr id="6" name="Footer Placeholder 5"/>
          <p:cNvSpPr>
            <a:spLocks noGrp="1"/>
          </p:cNvSpPr>
          <p:nvPr>
            <p:ph type="ftr" sz="quarter" idx="11"/>
          </p:nvPr>
        </p:nvSpPr>
        <p:spPr>
          <a:xfrm>
            <a:off x="1219200" y="55499"/>
            <a:ext cx="7416800" cy="365125"/>
          </a:xfrm>
        </p:spPr>
        <p:txBody>
          <a:bodyPr/>
          <a:lstStyle/>
          <a:p>
            <a:endParaRPr lang="en-US"/>
          </a:p>
        </p:txBody>
      </p:sp>
      <p:sp>
        <p:nvSpPr>
          <p:cNvPr id="7" name="Slide Number Placeholder 6"/>
          <p:cNvSpPr>
            <a:spLocks noGrp="1"/>
          </p:cNvSpPr>
          <p:nvPr>
            <p:ph type="sldNum" sz="quarter" idx="12"/>
          </p:nvPr>
        </p:nvSpPr>
        <p:spPr>
          <a:xfrm>
            <a:off x="11480800" y="55499"/>
            <a:ext cx="609600" cy="365125"/>
          </a:xfrm>
        </p:spPr>
        <p:txBody>
          <a:bodyPr/>
          <a:lstStyle/>
          <a:p>
            <a:fld id="{337DF1D7-0220-4B6F-A55E-B4B693E4D42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Rectangle 11"/>
          <p:cNvSpPr/>
          <p:nvPr/>
        </p:nvSpPr>
        <p:spPr>
          <a:xfrm>
            <a:off x="412744" y="680477"/>
            <a:ext cx="6096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5" name="Rectangle 14"/>
          <p:cNvSpPr/>
          <p:nvPr/>
        </p:nvSpPr>
        <p:spPr>
          <a:xfrm>
            <a:off x="358764" y="680477"/>
            <a:ext cx="36576"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6" name="Rectangle 15"/>
          <p:cNvSpPr/>
          <p:nvPr/>
        </p:nvSpPr>
        <p:spPr>
          <a:xfrm>
            <a:off x="333360"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7" name="Rectangle 16"/>
          <p:cNvSpPr/>
          <p:nvPr/>
        </p:nvSpPr>
        <p:spPr>
          <a:xfrm>
            <a:off x="295691"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1219200" y="512064"/>
            <a:ext cx="10363200" cy="914400"/>
          </a:xfrm>
          <a:prstGeom prst="rect">
            <a:avLst/>
          </a:prstGeom>
        </p:spPr>
        <p:txBody>
          <a:bodyPr vert="horz" anchor="t">
            <a:noAutofit/>
          </a:bodyPr>
          <a:lstStyle/>
          <a:p>
            <a:r>
              <a:rPr kumimoji="0" lang="en-US"/>
              <a:t>Click to edit Master title style</a:t>
            </a:r>
          </a:p>
        </p:txBody>
      </p:sp>
      <p:sp>
        <p:nvSpPr>
          <p:cNvPr id="13" name="Text Placeholder 12"/>
          <p:cNvSpPr>
            <a:spLocks noGrp="1"/>
          </p:cNvSpPr>
          <p:nvPr>
            <p:ph type="body" idx="1"/>
          </p:nvPr>
        </p:nvSpPr>
        <p:spPr>
          <a:xfrm>
            <a:off x="1219200" y="1783560"/>
            <a:ext cx="10363200" cy="45720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636000" y="6416676"/>
            <a:ext cx="2844800" cy="365125"/>
          </a:xfrm>
          <a:prstGeom prst="rect">
            <a:avLst/>
          </a:prstGeom>
        </p:spPr>
        <p:txBody>
          <a:bodyPr vert="horz" anchor="b"/>
          <a:lstStyle>
            <a:lvl1pPr algn="l" eaLnBrk="1" latinLnBrk="0" hangingPunct="1">
              <a:defRPr kumimoji="0" sz="1100">
                <a:solidFill>
                  <a:schemeClr val="tx2"/>
                </a:solidFill>
              </a:defRPr>
            </a:lvl1pPr>
            <a:extLst/>
          </a:lstStyle>
          <a:p>
            <a:fld id="{25BBAB4C-B28D-46ED-B1E7-6E6AD701A89E}" type="datetimeFigureOut">
              <a:rPr lang="en-US" smtClean="0"/>
              <a:pPr/>
              <a:t>6/25/2021</a:t>
            </a:fld>
            <a:endParaRPr lang="en-US"/>
          </a:p>
        </p:txBody>
      </p:sp>
      <p:sp>
        <p:nvSpPr>
          <p:cNvPr id="3" name="Footer Placeholder 2"/>
          <p:cNvSpPr>
            <a:spLocks noGrp="1"/>
          </p:cNvSpPr>
          <p:nvPr>
            <p:ph type="ftr" sz="quarter" idx="3"/>
          </p:nvPr>
        </p:nvSpPr>
        <p:spPr>
          <a:xfrm>
            <a:off x="1219200" y="6416676"/>
            <a:ext cx="74168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11480800" y="6416676"/>
            <a:ext cx="609600" cy="365125"/>
          </a:xfrm>
          <a:prstGeom prst="rect">
            <a:avLst/>
          </a:prstGeom>
        </p:spPr>
        <p:txBody>
          <a:bodyPr vert="horz" anchor="b"/>
          <a:lstStyle>
            <a:lvl1pPr algn="l" eaLnBrk="1" latinLnBrk="0" hangingPunct="1">
              <a:defRPr kumimoji="0" sz="1200">
                <a:solidFill>
                  <a:schemeClr val="tx2"/>
                </a:solidFill>
              </a:defRPr>
            </a:lvl1pPr>
            <a:extLst/>
          </a:lstStyle>
          <a:p>
            <a:fld id="{337DF1D7-0220-4B6F-A55E-B4B693E4D42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0BD8E2A9-87B2-4348-8691-A5277C9BF07A}"/>
              </a:ext>
            </a:extLst>
          </p:cNvPr>
          <p:cNvSpPr>
            <a:spLocks noGrp="1" noChangeArrowheads="1"/>
          </p:cNvSpPr>
          <p:nvPr>
            <p:ph type="title"/>
          </p:nvPr>
        </p:nvSpPr>
        <p:spPr bwMode="auto">
          <a:xfrm>
            <a:off x="609352" y="275346"/>
            <a:ext cx="10973296" cy="1142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D08184AE-EA10-4F63-8AC1-A6E3AE2596A2}"/>
              </a:ext>
            </a:extLst>
          </p:cNvPr>
          <p:cNvSpPr>
            <a:spLocks noGrp="1" noChangeArrowheads="1"/>
          </p:cNvSpPr>
          <p:nvPr>
            <p:ph type="body" idx="1"/>
          </p:nvPr>
        </p:nvSpPr>
        <p:spPr bwMode="auto">
          <a:xfrm>
            <a:off x="609352" y="1599980"/>
            <a:ext cx="10973296" cy="4525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4D5D59F-E49C-4E11-850A-C65D1D2E9D1D}"/>
              </a:ext>
            </a:extLst>
          </p:cNvPr>
          <p:cNvSpPr>
            <a:spLocks noGrp="1"/>
          </p:cNvSpPr>
          <p:nvPr>
            <p:ph type="dt" sz="half" idx="2"/>
          </p:nvPr>
        </p:nvSpPr>
        <p:spPr>
          <a:xfrm>
            <a:off x="609353" y="6356095"/>
            <a:ext cx="2845020" cy="366300"/>
          </a:xfrm>
          <a:prstGeom prst="rect">
            <a:avLst/>
          </a:prstGeom>
        </p:spPr>
        <p:txBody>
          <a:bodyPr vert="horz" wrap="square" lIns="91440" tIns="45720" rIns="91440" bIns="45720" numCol="1" anchor="ctr" anchorCtr="0" compatLnSpc="1">
            <a:prstTxWarp prst="textNoShape">
              <a:avLst/>
            </a:prstTxWarp>
          </a:bodyPr>
          <a:lstStyle>
            <a:lvl1pPr eaLnBrk="1" fontAlgn="auto" hangingPunct="1">
              <a:spcBef>
                <a:spcPts val="0"/>
              </a:spcBef>
              <a:spcAft>
                <a:spcPts val="0"/>
              </a:spcAft>
              <a:defRPr sz="1600">
                <a:solidFill>
                  <a:srgbClr val="898989"/>
                </a:solidFill>
                <a:latin typeface="+mn-lt"/>
              </a:defRPr>
            </a:lvl1pPr>
          </a:lstStyle>
          <a:p>
            <a:pPr>
              <a:defRPr/>
            </a:pPr>
            <a:fld id="{51CCDB6B-B800-4CE3-BAA7-403A5A35BB97}" type="datetimeFigureOut">
              <a:rPr lang="en-US"/>
              <a:pPr>
                <a:defRPr/>
              </a:pPr>
              <a:t>6/25/2021</a:t>
            </a:fld>
            <a:endParaRPr lang="en-US"/>
          </a:p>
        </p:txBody>
      </p:sp>
      <p:sp>
        <p:nvSpPr>
          <p:cNvPr id="5" name="Footer Placeholder 4">
            <a:extLst>
              <a:ext uri="{FF2B5EF4-FFF2-40B4-BE49-F238E27FC236}">
                <a16:creationId xmlns:a16="http://schemas.microsoft.com/office/drawing/2014/main" id="{92ED4D6D-4D8B-4EE4-A15F-2BC85A167A2A}"/>
              </a:ext>
            </a:extLst>
          </p:cNvPr>
          <p:cNvSpPr>
            <a:spLocks noGrp="1"/>
          </p:cNvSpPr>
          <p:nvPr>
            <p:ph type="ftr" sz="quarter" idx="3"/>
          </p:nvPr>
        </p:nvSpPr>
        <p:spPr>
          <a:xfrm>
            <a:off x="4165421" y="6356095"/>
            <a:ext cx="3861158" cy="366300"/>
          </a:xfrm>
          <a:prstGeom prst="rect">
            <a:avLst/>
          </a:prstGeom>
        </p:spPr>
        <p:txBody>
          <a:bodyPr vert="horz" lIns="91440" tIns="45720" rIns="91440" bIns="45720" rtlCol="0" anchor="ctr"/>
          <a:lstStyle>
            <a:lvl1pPr algn="ctr" eaLnBrk="1" fontAlgn="auto" hangingPunct="1">
              <a:spcBef>
                <a:spcPts val="0"/>
              </a:spcBef>
              <a:spcAft>
                <a:spcPts val="0"/>
              </a:spcAft>
              <a:defRPr sz="16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2B472E5C-4289-4D59-A1D8-B583A26B13B9}"/>
              </a:ext>
            </a:extLst>
          </p:cNvPr>
          <p:cNvSpPr>
            <a:spLocks noGrp="1"/>
          </p:cNvSpPr>
          <p:nvPr>
            <p:ph type="sldNum" sz="quarter" idx="4"/>
          </p:nvPr>
        </p:nvSpPr>
        <p:spPr>
          <a:xfrm>
            <a:off x="8737627" y="6356095"/>
            <a:ext cx="2845021" cy="366300"/>
          </a:xfrm>
          <a:prstGeom prst="rect">
            <a:avLst/>
          </a:prstGeom>
        </p:spPr>
        <p:txBody>
          <a:bodyPr vert="horz" wrap="square" lIns="91440" tIns="45720" rIns="91440" bIns="45720" numCol="1" anchor="ctr" anchorCtr="0" compatLnSpc="1">
            <a:prstTxWarp prst="textNoShape">
              <a:avLst/>
            </a:prstTxWarp>
          </a:bodyPr>
          <a:lstStyle>
            <a:lvl1pPr algn="r" eaLnBrk="1" fontAlgn="auto" hangingPunct="1">
              <a:spcBef>
                <a:spcPts val="0"/>
              </a:spcBef>
              <a:spcAft>
                <a:spcPts val="0"/>
              </a:spcAft>
              <a:defRPr sz="1600">
                <a:solidFill>
                  <a:srgbClr val="898989"/>
                </a:solidFill>
                <a:latin typeface="+mn-lt"/>
              </a:defRPr>
            </a:lvl1pPr>
          </a:lstStyle>
          <a:p>
            <a:pPr>
              <a:defRPr/>
            </a:pPr>
            <a:fld id="{B86ADA18-541A-4702-8F7F-D0D5784B77DE}" type="slidenum">
              <a:rPr lang="en-US" altLang="en-US"/>
              <a:pPr>
                <a:defRPr/>
              </a:pPr>
              <a:t>‹#›</a:t>
            </a:fld>
            <a:endParaRPr lang="en-US" altLang="en-US"/>
          </a:p>
        </p:txBody>
      </p:sp>
    </p:spTree>
    <p:extLst>
      <p:ext uri="{BB962C8B-B14F-4D97-AF65-F5344CB8AC3E}">
        <p14:creationId xmlns:p14="http://schemas.microsoft.com/office/powerpoint/2010/main" val="30163558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advClick="0" advTm="12000">
    <p:fade/>
  </p:transition>
  <p:txStyles>
    <p:titleStyle>
      <a:lvl1pPr algn="ctr" defTabSz="601062" rtl="0" eaLnBrk="0" fontAlgn="base" hangingPunct="0">
        <a:spcBef>
          <a:spcPct val="0"/>
        </a:spcBef>
        <a:spcAft>
          <a:spcPct val="0"/>
        </a:spcAft>
        <a:defRPr sz="5416" kern="1200">
          <a:solidFill>
            <a:schemeClr val="tx1"/>
          </a:solidFill>
          <a:latin typeface="+mj-lt"/>
          <a:ea typeface="MS PGothic" pitchFamily="34" charset="-128"/>
          <a:cs typeface="+mj-cs"/>
        </a:defRPr>
      </a:lvl1pPr>
      <a:lvl2pPr algn="ctr" defTabSz="601062" rtl="0" eaLnBrk="0" fontAlgn="base" hangingPunct="0">
        <a:spcBef>
          <a:spcPct val="0"/>
        </a:spcBef>
        <a:spcAft>
          <a:spcPct val="0"/>
        </a:spcAft>
        <a:defRPr sz="5416">
          <a:solidFill>
            <a:schemeClr val="tx1"/>
          </a:solidFill>
          <a:latin typeface="Calibri" pitchFamily="34" charset="0"/>
          <a:ea typeface="MS PGothic" pitchFamily="34" charset="-128"/>
        </a:defRPr>
      </a:lvl2pPr>
      <a:lvl3pPr algn="ctr" defTabSz="601062" rtl="0" eaLnBrk="0" fontAlgn="base" hangingPunct="0">
        <a:spcBef>
          <a:spcPct val="0"/>
        </a:spcBef>
        <a:spcAft>
          <a:spcPct val="0"/>
        </a:spcAft>
        <a:defRPr sz="5416">
          <a:solidFill>
            <a:schemeClr val="tx1"/>
          </a:solidFill>
          <a:latin typeface="Calibri" pitchFamily="34" charset="0"/>
          <a:ea typeface="MS PGothic" pitchFamily="34" charset="-128"/>
        </a:defRPr>
      </a:lvl3pPr>
      <a:lvl4pPr algn="ctr" defTabSz="601062" rtl="0" eaLnBrk="0" fontAlgn="base" hangingPunct="0">
        <a:spcBef>
          <a:spcPct val="0"/>
        </a:spcBef>
        <a:spcAft>
          <a:spcPct val="0"/>
        </a:spcAft>
        <a:defRPr sz="5416">
          <a:solidFill>
            <a:schemeClr val="tx1"/>
          </a:solidFill>
          <a:latin typeface="Calibri" pitchFamily="34" charset="0"/>
          <a:ea typeface="MS PGothic" pitchFamily="34" charset="-128"/>
        </a:defRPr>
      </a:lvl4pPr>
      <a:lvl5pPr algn="ctr" defTabSz="601062" rtl="0" eaLnBrk="0" fontAlgn="base" hangingPunct="0">
        <a:spcBef>
          <a:spcPct val="0"/>
        </a:spcBef>
        <a:spcAft>
          <a:spcPct val="0"/>
        </a:spcAft>
        <a:defRPr sz="5416">
          <a:solidFill>
            <a:schemeClr val="tx1"/>
          </a:solidFill>
          <a:latin typeface="Calibri" pitchFamily="34" charset="0"/>
          <a:ea typeface="MS PGothic" pitchFamily="34" charset="-128"/>
        </a:defRPr>
      </a:lvl5pPr>
      <a:lvl6pPr marL="609382" algn="ctr" defTabSz="609382" rtl="0" fontAlgn="base">
        <a:spcBef>
          <a:spcPct val="0"/>
        </a:spcBef>
        <a:spcAft>
          <a:spcPct val="0"/>
        </a:spcAft>
        <a:defRPr sz="5866">
          <a:solidFill>
            <a:schemeClr val="tx1"/>
          </a:solidFill>
          <a:latin typeface="Calibri" pitchFamily="34" charset="0"/>
          <a:ea typeface="MS PGothic" pitchFamily="34" charset="-128"/>
        </a:defRPr>
      </a:lvl6pPr>
      <a:lvl7pPr marL="1218764" algn="ctr" defTabSz="609382" rtl="0" fontAlgn="base">
        <a:spcBef>
          <a:spcPct val="0"/>
        </a:spcBef>
        <a:spcAft>
          <a:spcPct val="0"/>
        </a:spcAft>
        <a:defRPr sz="5866">
          <a:solidFill>
            <a:schemeClr val="tx1"/>
          </a:solidFill>
          <a:latin typeface="Calibri" pitchFamily="34" charset="0"/>
          <a:ea typeface="MS PGothic" pitchFamily="34" charset="-128"/>
        </a:defRPr>
      </a:lvl7pPr>
      <a:lvl8pPr marL="1828145" algn="ctr" defTabSz="609382" rtl="0" fontAlgn="base">
        <a:spcBef>
          <a:spcPct val="0"/>
        </a:spcBef>
        <a:spcAft>
          <a:spcPct val="0"/>
        </a:spcAft>
        <a:defRPr sz="5866">
          <a:solidFill>
            <a:schemeClr val="tx1"/>
          </a:solidFill>
          <a:latin typeface="Calibri" pitchFamily="34" charset="0"/>
          <a:ea typeface="MS PGothic" pitchFamily="34" charset="-128"/>
        </a:defRPr>
      </a:lvl8pPr>
      <a:lvl9pPr marL="2437524" algn="ctr" defTabSz="609382" rtl="0" fontAlgn="base">
        <a:spcBef>
          <a:spcPct val="0"/>
        </a:spcBef>
        <a:spcAft>
          <a:spcPct val="0"/>
        </a:spcAft>
        <a:defRPr sz="5866">
          <a:solidFill>
            <a:schemeClr val="tx1"/>
          </a:solidFill>
          <a:latin typeface="Calibri" pitchFamily="34" charset="0"/>
          <a:ea typeface="MS PGothic" pitchFamily="34" charset="-128"/>
        </a:defRPr>
      </a:lvl9pPr>
    </p:titleStyle>
    <p:bodyStyle>
      <a:lvl1pPr marL="448109" indent="-448109" algn="l" defTabSz="601062" rtl="0" eaLnBrk="0" fontAlgn="base" hangingPunct="0">
        <a:spcBef>
          <a:spcPct val="20000"/>
        </a:spcBef>
        <a:spcAft>
          <a:spcPct val="0"/>
        </a:spcAft>
        <a:buFont typeface="Arial" panose="020B0604020202020204" pitchFamily="34" charset="0"/>
        <a:buChar char="•"/>
        <a:defRPr sz="3854" kern="1200">
          <a:solidFill>
            <a:schemeClr val="tx1"/>
          </a:solidFill>
          <a:latin typeface="+mn-lt"/>
          <a:ea typeface="MS PGothic" pitchFamily="34" charset="-128"/>
          <a:cs typeface="+mn-cs"/>
        </a:defRPr>
      </a:lvl1pPr>
      <a:lvl2pPr marL="981376" indent="-372047" algn="l" defTabSz="601062" rtl="0" eaLnBrk="0" fontAlgn="base" hangingPunct="0">
        <a:spcBef>
          <a:spcPct val="20000"/>
        </a:spcBef>
        <a:spcAft>
          <a:spcPct val="0"/>
        </a:spcAft>
        <a:buFont typeface="Arial" panose="020B0604020202020204" pitchFamily="34" charset="0"/>
        <a:buChar char="–"/>
        <a:defRPr sz="3437" kern="1200">
          <a:solidFill>
            <a:schemeClr val="tx1"/>
          </a:solidFill>
          <a:latin typeface="+mn-lt"/>
          <a:ea typeface="MS PGothic" pitchFamily="34" charset="-128"/>
          <a:cs typeface="+mn-cs"/>
        </a:defRPr>
      </a:lvl2pPr>
      <a:lvl3pPr marL="1514643" indent="-295984" algn="l" defTabSz="601062" rtl="0" eaLnBrk="0" fontAlgn="base" hangingPunct="0">
        <a:spcBef>
          <a:spcPct val="20000"/>
        </a:spcBef>
        <a:spcAft>
          <a:spcPct val="0"/>
        </a:spcAft>
        <a:buFont typeface="Arial" panose="020B0604020202020204" pitchFamily="34" charset="0"/>
        <a:buChar char="•"/>
        <a:defRPr sz="3021" kern="1200">
          <a:solidFill>
            <a:schemeClr val="tx1"/>
          </a:solidFill>
          <a:latin typeface="+mn-lt"/>
          <a:ea typeface="MS PGothic" pitchFamily="34" charset="-128"/>
          <a:cs typeface="+mn-cs"/>
        </a:defRPr>
      </a:lvl3pPr>
      <a:lvl4pPr marL="2124799" indent="-295984" algn="l" defTabSz="601062" rtl="0" eaLnBrk="0" fontAlgn="base" hangingPunct="0">
        <a:spcBef>
          <a:spcPct val="20000"/>
        </a:spcBef>
        <a:spcAft>
          <a:spcPct val="0"/>
        </a:spcAft>
        <a:buFont typeface="Arial" panose="020B0604020202020204" pitchFamily="34" charset="0"/>
        <a:buChar char="–"/>
        <a:defRPr kern="1200">
          <a:solidFill>
            <a:schemeClr val="tx1"/>
          </a:solidFill>
          <a:latin typeface="+mn-lt"/>
          <a:ea typeface="MS PGothic" pitchFamily="34" charset="-128"/>
          <a:cs typeface="+mn-cs"/>
        </a:defRPr>
      </a:lvl4pPr>
      <a:lvl5pPr marL="2734129" indent="-295984" algn="l" defTabSz="601062" rtl="0" eaLnBrk="0" fontAlgn="base" hangingPunct="0">
        <a:spcBef>
          <a:spcPct val="20000"/>
        </a:spcBef>
        <a:spcAft>
          <a:spcPct val="0"/>
        </a:spcAft>
        <a:buFont typeface="Arial" panose="020B0604020202020204" pitchFamily="34" charset="0"/>
        <a:buChar char="»"/>
        <a:defRPr kern="1200">
          <a:solidFill>
            <a:schemeClr val="tx1"/>
          </a:solidFill>
          <a:latin typeface="+mn-lt"/>
          <a:ea typeface="MS PGothic" pitchFamily="34" charset="-128"/>
          <a:cs typeface="+mn-cs"/>
        </a:defRPr>
      </a:lvl5pPr>
      <a:lvl6pPr marL="3351596" indent="-304689" algn="l" defTabSz="609382" rtl="0" eaLnBrk="1" latinLnBrk="0" hangingPunct="1">
        <a:spcBef>
          <a:spcPct val="20000"/>
        </a:spcBef>
        <a:buFont typeface="Arial"/>
        <a:buChar char="•"/>
        <a:defRPr sz="2666" kern="1200">
          <a:solidFill>
            <a:schemeClr val="tx1"/>
          </a:solidFill>
          <a:latin typeface="+mn-lt"/>
          <a:ea typeface="+mn-ea"/>
          <a:cs typeface="+mn-cs"/>
        </a:defRPr>
      </a:lvl6pPr>
      <a:lvl7pPr marL="3960978" indent="-304689" algn="l" defTabSz="609382" rtl="0" eaLnBrk="1" latinLnBrk="0" hangingPunct="1">
        <a:spcBef>
          <a:spcPct val="20000"/>
        </a:spcBef>
        <a:buFont typeface="Arial"/>
        <a:buChar char="•"/>
        <a:defRPr sz="2666" kern="1200">
          <a:solidFill>
            <a:schemeClr val="tx1"/>
          </a:solidFill>
          <a:latin typeface="+mn-lt"/>
          <a:ea typeface="+mn-ea"/>
          <a:cs typeface="+mn-cs"/>
        </a:defRPr>
      </a:lvl7pPr>
      <a:lvl8pPr marL="4570359" indent="-304689" algn="l" defTabSz="609382" rtl="0" eaLnBrk="1" latinLnBrk="0" hangingPunct="1">
        <a:spcBef>
          <a:spcPct val="20000"/>
        </a:spcBef>
        <a:buFont typeface="Arial"/>
        <a:buChar char="•"/>
        <a:defRPr sz="2666" kern="1200">
          <a:solidFill>
            <a:schemeClr val="tx1"/>
          </a:solidFill>
          <a:latin typeface="+mn-lt"/>
          <a:ea typeface="+mn-ea"/>
          <a:cs typeface="+mn-cs"/>
        </a:defRPr>
      </a:lvl8pPr>
      <a:lvl9pPr marL="5179741" indent="-304689" algn="l" defTabSz="609382" rtl="0" eaLnBrk="1" latinLnBrk="0" hangingPunct="1">
        <a:spcBef>
          <a:spcPct val="20000"/>
        </a:spcBef>
        <a:buFont typeface="Arial"/>
        <a:buChar char="•"/>
        <a:defRPr sz="2666" kern="1200">
          <a:solidFill>
            <a:schemeClr val="tx1"/>
          </a:solidFill>
          <a:latin typeface="+mn-lt"/>
          <a:ea typeface="+mn-ea"/>
          <a:cs typeface="+mn-cs"/>
        </a:defRPr>
      </a:lvl9pPr>
    </p:bodyStyle>
    <p:otherStyle>
      <a:defPPr>
        <a:defRPr lang="en-US"/>
      </a:defPPr>
      <a:lvl1pPr marL="0" algn="l" defTabSz="609382" rtl="0" eaLnBrk="1" latinLnBrk="0" hangingPunct="1">
        <a:defRPr sz="2400" kern="1200">
          <a:solidFill>
            <a:schemeClr val="tx1"/>
          </a:solidFill>
          <a:latin typeface="+mn-lt"/>
          <a:ea typeface="+mn-ea"/>
          <a:cs typeface="+mn-cs"/>
        </a:defRPr>
      </a:lvl1pPr>
      <a:lvl2pPr marL="609382" algn="l" defTabSz="609382" rtl="0" eaLnBrk="1" latinLnBrk="0" hangingPunct="1">
        <a:defRPr sz="2400" kern="1200">
          <a:solidFill>
            <a:schemeClr val="tx1"/>
          </a:solidFill>
          <a:latin typeface="+mn-lt"/>
          <a:ea typeface="+mn-ea"/>
          <a:cs typeface="+mn-cs"/>
        </a:defRPr>
      </a:lvl2pPr>
      <a:lvl3pPr marL="1218764" algn="l" defTabSz="609382" rtl="0" eaLnBrk="1" latinLnBrk="0" hangingPunct="1">
        <a:defRPr sz="2400" kern="1200">
          <a:solidFill>
            <a:schemeClr val="tx1"/>
          </a:solidFill>
          <a:latin typeface="+mn-lt"/>
          <a:ea typeface="+mn-ea"/>
          <a:cs typeface="+mn-cs"/>
        </a:defRPr>
      </a:lvl3pPr>
      <a:lvl4pPr marL="1828145" algn="l" defTabSz="609382" rtl="0" eaLnBrk="1" latinLnBrk="0" hangingPunct="1">
        <a:defRPr sz="2400" kern="1200">
          <a:solidFill>
            <a:schemeClr val="tx1"/>
          </a:solidFill>
          <a:latin typeface="+mn-lt"/>
          <a:ea typeface="+mn-ea"/>
          <a:cs typeface="+mn-cs"/>
        </a:defRPr>
      </a:lvl4pPr>
      <a:lvl5pPr marL="2437524" algn="l" defTabSz="609382" rtl="0" eaLnBrk="1" latinLnBrk="0" hangingPunct="1">
        <a:defRPr sz="2400" kern="1200">
          <a:solidFill>
            <a:schemeClr val="tx1"/>
          </a:solidFill>
          <a:latin typeface="+mn-lt"/>
          <a:ea typeface="+mn-ea"/>
          <a:cs typeface="+mn-cs"/>
        </a:defRPr>
      </a:lvl5pPr>
      <a:lvl6pPr marL="3046906" algn="l" defTabSz="609382" rtl="0" eaLnBrk="1" latinLnBrk="0" hangingPunct="1">
        <a:defRPr sz="2400" kern="1200">
          <a:solidFill>
            <a:schemeClr val="tx1"/>
          </a:solidFill>
          <a:latin typeface="+mn-lt"/>
          <a:ea typeface="+mn-ea"/>
          <a:cs typeface="+mn-cs"/>
        </a:defRPr>
      </a:lvl6pPr>
      <a:lvl7pPr marL="3656287" algn="l" defTabSz="609382" rtl="0" eaLnBrk="1" latinLnBrk="0" hangingPunct="1">
        <a:defRPr sz="2400" kern="1200">
          <a:solidFill>
            <a:schemeClr val="tx1"/>
          </a:solidFill>
          <a:latin typeface="+mn-lt"/>
          <a:ea typeface="+mn-ea"/>
          <a:cs typeface="+mn-cs"/>
        </a:defRPr>
      </a:lvl7pPr>
      <a:lvl8pPr marL="4265667" algn="l" defTabSz="609382" rtl="0" eaLnBrk="1" latinLnBrk="0" hangingPunct="1">
        <a:defRPr sz="2400" kern="1200">
          <a:solidFill>
            <a:schemeClr val="tx1"/>
          </a:solidFill>
          <a:latin typeface="+mn-lt"/>
          <a:ea typeface="+mn-ea"/>
          <a:cs typeface="+mn-cs"/>
        </a:defRPr>
      </a:lvl8pPr>
      <a:lvl9pPr marL="4875049" algn="l" defTabSz="609382"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6626" name="Picture 2" descr="Logo, company name&#10;&#10;Description automatically generated">
            <a:extLst>
              <a:ext uri="{FF2B5EF4-FFF2-40B4-BE49-F238E27FC236}">
                <a16:creationId xmlns:a16="http://schemas.microsoft.com/office/drawing/2014/main" id="{8CEA7FC6-81EE-4FE7-8B0C-475FC532B5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259" y="259"/>
            <a:ext cx="6857483" cy="685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07049A7-58ED-49E0-BEE8-5207B7F74FB6}"/>
              </a:ext>
            </a:extLst>
          </p:cNvPr>
          <p:cNvSpPr txBox="1"/>
          <p:nvPr/>
        </p:nvSpPr>
        <p:spPr>
          <a:xfrm>
            <a:off x="2667259" y="4953000"/>
            <a:ext cx="685748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1C037"/>
                </a:solidFill>
                <a:effectLst/>
                <a:uLnTx/>
                <a:uFillTx/>
                <a:latin typeface="Bookman Old Style" panose="02050604050505020204" pitchFamily="18" charset="0"/>
                <a:ea typeface="+mn-ea"/>
                <a:cs typeface="+mn-cs"/>
              </a:rPr>
              <a:t>GRADES  K-5</a:t>
            </a:r>
          </a:p>
        </p:txBody>
      </p:sp>
    </p:spTree>
  </p:cSld>
  <p:clrMapOvr>
    <a:masterClrMapping/>
  </p:clrMapOvr>
  <p:transition spd="slow" advClick="0" advTm="12000">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10363200" cy="914400"/>
          </a:xfrm>
        </p:spPr>
        <p:txBody>
          <a:bodyPr/>
          <a:lstStyle/>
          <a:p>
            <a:r>
              <a:rPr lang="en-US" sz="4800" dirty="0">
                <a:solidFill>
                  <a:srgbClr val="292929"/>
                </a:solidFill>
              </a:rPr>
              <a:t>Matthew 6:19-21</a:t>
            </a:r>
          </a:p>
        </p:txBody>
      </p:sp>
      <p:sp>
        <p:nvSpPr>
          <p:cNvPr id="3" name="Content Placeholder 2"/>
          <p:cNvSpPr>
            <a:spLocks noGrp="1"/>
          </p:cNvSpPr>
          <p:nvPr>
            <p:ph idx="1"/>
          </p:nvPr>
        </p:nvSpPr>
        <p:spPr>
          <a:xfrm>
            <a:off x="304800" y="1066800"/>
            <a:ext cx="11277600" cy="5562600"/>
          </a:xfrm>
        </p:spPr>
        <p:txBody>
          <a:bodyPr>
            <a:noAutofit/>
          </a:bodyPr>
          <a:lstStyle/>
          <a:p>
            <a:pPr>
              <a:buClr>
                <a:srgbClr val="00EAE1"/>
              </a:buClr>
            </a:pPr>
            <a:r>
              <a:rPr lang="en-US" sz="4400" dirty="0">
                <a:solidFill>
                  <a:srgbClr val="F400A2"/>
                </a:solidFill>
              </a:rPr>
              <a:t>“Do not store up for yourselves treasures on earth, where moth and rust destroy, and where thieves break in and steal.  But store up for yourselves treasures in heaven, where moth and rust do not  destroy, and where thieves do not break in and steal.  </a:t>
            </a:r>
          </a:p>
          <a:p>
            <a:pPr marL="68580" indent="0">
              <a:buClr>
                <a:srgbClr val="00EAE1"/>
              </a:buClr>
              <a:buNone/>
            </a:pPr>
            <a:r>
              <a:rPr lang="en-US" sz="4400" dirty="0">
                <a:solidFill>
                  <a:srgbClr val="F400A2"/>
                </a:solidFill>
              </a:rPr>
              <a:t>  For where your treasure is, there</a:t>
            </a:r>
          </a:p>
          <a:p>
            <a:pPr marL="68580" indent="0">
              <a:buClr>
                <a:srgbClr val="00EAE1"/>
              </a:buClr>
              <a:buNone/>
            </a:pPr>
            <a:r>
              <a:rPr lang="en-US" sz="4400" dirty="0">
                <a:solidFill>
                  <a:srgbClr val="F400A2"/>
                </a:solidFill>
              </a:rPr>
              <a:t>  your heart will be also.”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12064"/>
            <a:ext cx="11277600" cy="2840736"/>
          </a:xfrm>
        </p:spPr>
        <p:txBody>
          <a:bodyPr/>
          <a:lstStyle/>
          <a:p>
            <a:pPr algn="ctr"/>
            <a:r>
              <a:rPr lang="en-US" sz="6600" dirty="0">
                <a:solidFill>
                  <a:srgbClr val="292929"/>
                </a:solidFill>
              </a:rPr>
              <a:t>4. SEEK FIRST</a:t>
            </a:r>
            <a:br>
              <a:rPr lang="en-US" sz="6600" dirty="0">
                <a:solidFill>
                  <a:srgbClr val="292929"/>
                </a:solidFill>
              </a:rPr>
            </a:br>
            <a:r>
              <a:rPr lang="en-US" sz="6600" dirty="0">
                <a:solidFill>
                  <a:srgbClr val="292929"/>
                </a:solidFill>
              </a:rPr>
              <a:t>HIS KINGDOM &amp; RIGHTEOUSNESS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292929"/>
                </a:solidFill>
              </a:rPr>
              <a:t>Matthew 6:33-34</a:t>
            </a:r>
          </a:p>
        </p:txBody>
      </p:sp>
      <p:sp>
        <p:nvSpPr>
          <p:cNvPr id="3" name="Content Placeholder 2"/>
          <p:cNvSpPr>
            <a:spLocks noGrp="1"/>
          </p:cNvSpPr>
          <p:nvPr>
            <p:ph idx="1"/>
          </p:nvPr>
        </p:nvSpPr>
        <p:spPr/>
        <p:txBody>
          <a:bodyPr>
            <a:normAutofit/>
          </a:bodyPr>
          <a:lstStyle/>
          <a:p>
            <a:pPr>
              <a:buClr>
                <a:srgbClr val="00EAE1"/>
              </a:buClr>
            </a:pPr>
            <a:r>
              <a:rPr lang="en-US" sz="4400" dirty="0">
                <a:solidFill>
                  <a:srgbClr val="F400A2"/>
                </a:solidFill>
              </a:rPr>
              <a:t>“But seek first his kingdom and his righteousness and all these things will be given to you as well.  Therefore do not worry about tomorrow.”</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512064"/>
            <a:ext cx="7772400" cy="2535936"/>
          </a:xfrm>
        </p:spPr>
        <p:txBody>
          <a:bodyPr/>
          <a:lstStyle/>
          <a:p>
            <a:pPr algn="ctr"/>
            <a:r>
              <a:rPr lang="en-US" sz="6600" dirty="0">
                <a:solidFill>
                  <a:srgbClr val="292929"/>
                </a:solidFill>
              </a:rPr>
              <a:t>5. ENTER THROUGH THE NARROW GATE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292929"/>
                </a:solidFill>
              </a:rPr>
              <a:t>Matthew 7:13</a:t>
            </a:r>
          </a:p>
        </p:txBody>
      </p:sp>
      <p:sp>
        <p:nvSpPr>
          <p:cNvPr id="3" name="Content Placeholder 2"/>
          <p:cNvSpPr>
            <a:spLocks noGrp="1"/>
          </p:cNvSpPr>
          <p:nvPr>
            <p:ph idx="1"/>
          </p:nvPr>
        </p:nvSpPr>
        <p:spPr>
          <a:xfrm>
            <a:off x="838200" y="1295400"/>
            <a:ext cx="8991600" cy="5060160"/>
          </a:xfrm>
        </p:spPr>
        <p:txBody>
          <a:bodyPr>
            <a:normAutofit/>
          </a:bodyPr>
          <a:lstStyle/>
          <a:p>
            <a:pPr>
              <a:buClr>
                <a:srgbClr val="00EAE1"/>
              </a:buClr>
            </a:pPr>
            <a:r>
              <a:rPr lang="en-US" sz="4400" dirty="0">
                <a:solidFill>
                  <a:srgbClr val="F400A2"/>
                </a:solidFill>
              </a:rPr>
              <a:t>“Enter through the narrow gate.  For wide is the gate and broad is the road that leads to destruction,  and many enter through it.  But small is the gate and narrow the road that leads to life, and only a few find it.”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7772400" cy="914400"/>
          </a:xfrm>
        </p:spPr>
        <p:txBody>
          <a:bodyPr/>
          <a:lstStyle/>
          <a:p>
            <a:pPr algn="ctr"/>
            <a:r>
              <a:rPr lang="en-US" sz="4800" dirty="0">
                <a:solidFill>
                  <a:srgbClr val="292929"/>
                </a:solidFill>
              </a:rPr>
              <a:t>SAY “YES” TO JESUS</a:t>
            </a:r>
          </a:p>
        </p:txBody>
      </p:sp>
      <p:sp>
        <p:nvSpPr>
          <p:cNvPr id="3" name="Content Placeholder 2"/>
          <p:cNvSpPr>
            <a:spLocks noGrp="1"/>
          </p:cNvSpPr>
          <p:nvPr>
            <p:ph idx="1"/>
          </p:nvPr>
        </p:nvSpPr>
        <p:spPr>
          <a:xfrm>
            <a:off x="2057400" y="1066800"/>
            <a:ext cx="7772400" cy="5334000"/>
          </a:xfrm>
        </p:spPr>
        <p:txBody>
          <a:bodyPr>
            <a:noAutofit/>
          </a:bodyPr>
          <a:lstStyle/>
          <a:p>
            <a:pPr>
              <a:buClr>
                <a:srgbClr val="00EAE1"/>
              </a:buClr>
            </a:pPr>
            <a:r>
              <a:rPr lang="en-US" sz="4400" dirty="0">
                <a:solidFill>
                  <a:srgbClr val="F400A2"/>
                </a:solidFill>
              </a:rPr>
              <a:t>1. YOU MUST BE BORN AGAIN</a:t>
            </a:r>
          </a:p>
          <a:p>
            <a:pPr>
              <a:buClr>
                <a:srgbClr val="00EAE1"/>
              </a:buClr>
            </a:pPr>
            <a:r>
              <a:rPr lang="en-US" sz="4400" dirty="0">
                <a:solidFill>
                  <a:srgbClr val="F400A2"/>
                </a:solidFill>
              </a:rPr>
              <a:t>2. FOLLOW JESUS</a:t>
            </a:r>
          </a:p>
          <a:p>
            <a:pPr>
              <a:buClr>
                <a:srgbClr val="00EAE1"/>
              </a:buClr>
            </a:pPr>
            <a:r>
              <a:rPr lang="en-US" sz="4400" dirty="0">
                <a:solidFill>
                  <a:srgbClr val="F400A2"/>
                </a:solidFill>
              </a:rPr>
              <a:t>3. STORE UP TREASURES IN HEAVEN</a:t>
            </a:r>
          </a:p>
          <a:p>
            <a:pPr>
              <a:buClr>
                <a:srgbClr val="00EAE1"/>
              </a:buClr>
            </a:pPr>
            <a:r>
              <a:rPr lang="en-US" sz="4400" dirty="0">
                <a:solidFill>
                  <a:srgbClr val="F400A2"/>
                </a:solidFill>
              </a:rPr>
              <a:t>4. SEEK FIRST HIS KINGDOM</a:t>
            </a:r>
          </a:p>
          <a:p>
            <a:pPr>
              <a:buClr>
                <a:srgbClr val="00EAE1"/>
              </a:buClr>
            </a:pPr>
            <a:r>
              <a:rPr lang="en-US" sz="4400" dirty="0">
                <a:solidFill>
                  <a:srgbClr val="F400A2"/>
                </a:solidFill>
              </a:rPr>
              <a:t>5. ENTER THE NARROW GATE</a:t>
            </a:r>
          </a:p>
          <a:p>
            <a:pPr>
              <a:buClr>
                <a:srgbClr val="00EAE1"/>
              </a:buClr>
            </a:pPr>
            <a:r>
              <a:rPr lang="en-US" sz="4400" dirty="0">
                <a:solidFill>
                  <a:srgbClr val="F400A2"/>
                </a:solidFill>
              </a:rPr>
              <a:t>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457200"/>
            <a:ext cx="7772400" cy="914400"/>
          </a:xfrm>
        </p:spPr>
        <p:txBody>
          <a:bodyPr/>
          <a:lstStyle/>
          <a:p>
            <a:pPr algn="ctr"/>
            <a:r>
              <a:rPr lang="en-US" sz="6600" dirty="0">
                <a:solidFill>
                  <a:srgbClr val="292929"/>
                </a:solidFill>
              </a:rPr>
              <a:t>6. LEARN FROM JESUS</a:t>
            </a:r>
          </a:p>
        </p:txBody>
      </p:sp>
      <p:sp>
        <p:nvSpPr>
          <p:cNvPr id="3" name="Content Placeholder 2"/>
          <p:cNvSpPr>
            <a:spLocks noGrp="1"/>
          </p:cNvSpPr>
          <p:nvPr>
            <p:ph idx="1"/>
          </p:nvPr>
        </p:nvSpPr>
        <p:spPr>
          <a:xfrm>
            <a:off x="2438400" y="2514600"/>
            <a:ext cx="7772400" cy="3840960"/>
          </a:xfrm>
        </p:spPr>
        <p:txBody>
          <a:bodyPr/>
          <a:lstStyle/>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292929"/>
                </a:solidFill>
              </a:rPr>
              <a:t>Matthew 11:28-30</a:t>
            </a:r>
          </a:p>
        </p:txBody>
      </p:sp>
      <p:sp>
        <p:nvSpPr>
          <p:cNvPr id="3" name="Content Placeholder 2"/>
          <p:cNvSpPr>
            <a:spLocks noGrp="1"/>
          </p:cNvSpPr>
          <p:nvPr>
            <p:ph idx="1"/>
          </p:nvPr>
        </p:nvSpPr>
        <p:spPr>
          <a:xfrm>
            <a:off x="838200" y="1295400"/>
            <a:ext cx="9372600" cy="5060160"/>
          </a:xfrm>
        </p:spPr>
        <p:txBody>
          <a:bodyPr>
            <a:noAutofit/>
          </a:bodyPr>
          <a:lstStyle/>
          <a:p>
            <a:pPr>
              <a:buClr>
                <a:srgbClr val="00EAE1"/>
              </a:buClr>
            </a:pPr>
            <a:r>
              <a:rPr lang="en-US" sz="4400" dirty="0">
                <a:solidFill>
                  <a:srgbClr val="F400A2"/>
                </a:solidFill>
              </a:rPr>
              <a:t>“Come to me, all you who are weary and burdened, and I will give you rest.  Take my yoke upon you and learn from me,  for I am gentle and humble in heart, and you will find rest for your souls.  For my yoke is easy and my burden is light.”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600" dirty="0">
                <a:solidFill>
                  <a:srgbClr val="292929"/>
                </a:solidFill>
              </a:rPr>
              <a:t>7. DENY YOURSELF</a:t>
            </a:r>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7772400" cy="914400"/>
          </a:xfrm>
        </p:spPr>
        <p:txBody>
          <a:bodyPr/>
          <a:lstStyle/>
          <a:p>
            <a:r>
              <a:rPr lang="en-US" dirty="0">
                <a:solidFill>
                  <a:srgbClr val="292929"/>
                </a:solidFill>
              </a:rPr>
              <a:t>Matthew 16:24-26</a:t>
            </a:r>
          </a:p>
        </p:txBody>
      </p:sp>
      <p:sp>
        <p:nvSpPr>
          <p:cNvPr id="3" name="Content Placeholder 2"/>
          <p:cNvSpPr>
            <a:spLocks noGrp="1"/>
          </p:cNvSpPr>
          <p:nvPr>
            <p:ph idx="1"/>
          </p:nvPr>
        </p:nvSpPr>
        <p:spPr>
          <a:xfrm>
            <a:off x="2438400" y="914400"/>
            <a:ext cx="7772400" cy="5060160"/>
          </a:xfrm>
        </p:spPr>
        <p:txBody>
          <a:bodyPr>
            <a:noAutofit/>
          </a:bodyPr>
          <a:lstStyle/>
          <a:p>
            <a:pPr lvl="1">
              <a:buClr>
                <a:srgbClr val="00EAE1"/>
              </a:buClr>
              <a:buFont typeface="Wingdings" panose="05000000000000000000" pitchFamily="2" charset="2"/>
              <a:buChar char="§"/>
            </a:pPr>
            <a:r>
              <a:rPr lang="en-US" sz="3600" dirty="0">
                <a:solidFill>
                  <a:srgbClr val="F400A2"/>
                </a:solidFill>
              </a:rPr>
              <a:t>“Then Jesus said to his disciples, “If anyone would come after me, he must deny himself and take up his cross and follow me.  For whoever wants to save his life will lose it, but whoever loses his life for me will find it.  What good will it be for a man if he gains the whole world, yet forfeits his soul?  Or what can a man give in exchange for his soul?”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4875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600" dirty="0">
                <a:solidFill>
                  <a:srgbClr val="292929"/>
                </a:solidFill>
              </a:rPr>
              <a:t>8. HUMBLE YOURSELF</a:t>
            </a:r>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92929"/>
                </a:solidFill>
              </a:rPr>
              <a:t>Matthew 18:3-4</a:t>
            </a:r>
          </a:p>
        </p:txBody>
      </p:sp>
      <p:sp>
        <p:nvSpPr>
          <p:cNvPr id="3" name="Content Placeholder 2"/>
          <p:cNvSpPr>
            <a:spLocks noGrp="1"/>
          </p:cNvSpPr>
          <p:nvPr>
            <p:ph idx="1"/>
          </p:nvPr>
        </p:nvSpPr>
        <p:spPr>
          <a:xfrm>
            <a:off x="2438400" y="1371600"/>
            <a:ext cx="7772400" cy="4572000"/>
          </a:xfrm>
        </p:spPr>
        <p:txBody>
          <a:bodyPr>
            <a:noAutofit/>
          </a:bodyPr>
          <a:lstStyle/>
          <a:p>
            <a:pPr>
              <a:buClr>
                <a:srgbClr val="00EAE1"/>
              </a:buClr>
            </a:pPr>
            <a:r>
              <a:rPr lang="en-US" sz="4000" dirty="0">
                <a:solidFill>
                  <a:srgbClr val="F400A2"/>
                </a:solidFill>
              </a:rPr>
              <a:t>“And he said: “I tell you the truth, unless you change and become like little children, you will never enter the kingdom of heaven.  Therefore, whoever humbles himself like this child is the greatest in the kingdom of heaven.”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92929"/>
                </a:solidFill>
              </a:rPr>
              <a:t>Matthew 18:5-6</a:t>
            </a:r>
          </a:p>
        </p:txBody>
      </p:sp>
      <p:sp>
        <p:nvSpPr>
          <p:cNvPr id="3" name="Content Placeholder 2"/>
          <p:cNvSpPr>
            <a:spLocks noGrp="1"/>
          </p:cNvSpPr>
          <p:nvPr>
            <p:ph idx="1"/>
          </p:nvPr>
        </p:nvSpPr>
        <p:spPr>
          <a:xfrm>
            <a:off x="2438400" y="1371600"/>
            <a:ext cx="7772400" cy="4572000"/>
          </a:xfrm>
        </p:spPr>
        <p:txBody>
          <a:bodyPr>
            <a:normAutofit/>
          </a:bodyPr>
          <a:lstStyle/>
          <a:p>
            <a:pPr>
              <a:buClr>
                <a:srgbClr val="00EAE1"/>
              </a:buClr>
            </a:pPr>
            <a:r>
              <a:rPr lang="en-US" sz="3600" dirty="0">
                <a:solidFill>
                  <a:srgbClr val="F400A2"/>
                </a:solidFill>
              </a:rPr>
              <a:t>“And whoever welcomes a little child like this in my name welcomes me.  But if anyone causes one of these little ones who believe in me to sin, it would be better for him to have a large millstone hung around his neck and to be drowned in the depths of the sea.”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92929"/>
                </a:solidFill>
              </a:rPr>
              <a:t>Matthew 18:10 </a:t>
            </a:r>
          </a:p>
        </p:txBody>
      </p:sp>
      <p:sp>
        <p:nvSpPr>
          <p:cNvPr id="3" name="Content Placeholder 2"/>
          <p:cNvSpPr>
            <a:spLocks noGrp="1"/>
          </p:cNvSpPr>
          <p:nvPr>
            <p:ph idx="1"/>
          </p:nvPr>
        </p:nvSpPr>
        <p:spPr>
          <a:xfrm>
            <a:off x="2438400" y="1371600"/>
            <a:ext cx="7772400" cy="4572000"/>
          </a:xfrm>
        </p:spPr>
        <p:txBody>
          <a:bodyPr>
            <a:normAutofit/>
          </a:bodyPr>
          <a:lstStyle/>
          <a:p>
            <a:pPr>
              <a:buClr>
                <a:srgbClr val="00EAE1"/>
              </a:buClr>
            </a:pPr>
            <a:r>
              <a:rPr lang="en-US" sz="4400" dirty="0">
                <a:solidFill>
                  <a:srgbClr val="F400A2"/>
                </a:solidFill>
              </a:rPr>
              <a:t>“See that you do not look down on one of these little ones.  For I tell you that their angels in heaven always see the face of my Father in heaven.”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92929"/>
                </a:solidFill>
              </a:rPr>
              <a:t>Matthew 19:14</a:t>
            </a:r>
          </a:p>
        </p:txBody>
      </p:sp>
      <p:sp>
        <p:nvSpPr>
          <p:cNvPr id="3" name="Content Placeholder 2"/>
          <p:cNvSpPr>
            <a:spLocks noGrp="1"/>
          </p:cNvSpPr>
          <p:nvPr>
            <p:ph idx="1"/>
          </p:nvPr>
        </p:nvSpPr>
        <p:spPr/>
        <p:txBody>
          <a:bodyPr>
            <a:normAutofit/>
          </a:bodyPr>
          <a:lstStyle/>
          <a:p>
            <a:pPr>
              <a:buClr>
                <a:srgbClr val="00EAE1"/>
              </a:buClr>
            </a:pPr>
            <a:r>
              <a:rPr lang="en-US" sz="4000" dirty="0">
                <a:solidFill>
                  <a:srgbClr val="F400A2"/>
                </a:solidFill>
              </a:rPr>
              <a:t>“Jesus said,  “Let the little children come to me, and do not hinder them, for the kingdom of heaven belongs to such as these.”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600" dirty="0"/>
              <a:t>9. LOVE GOD &amp; NEIGHBOR</a:t>
            </a:r>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Matthew 22:37-40</a:t>
            </a:r>
          </a:p>
        </p:txBody>
      </p:sp>
      <p:sp>
        <p:nvSpPr>
          <p:cNvPr id="3" name="Content Placeholder 2"/>
          <p:cNvSpPr>
            <a:spLocks noGrp="1"/>
          </p:cNvSpPr>
          <p:nvPr>
            <p:ph idx="1"/>
          </p:nvPr>
        </p:nvSpPr>
        <p:spPr>
          <a:xfrm>
            <a:off x="2438400" y="1295400"/>
            <a:ext cx="7772400" cy="5060160"/>
          </a:xfrm>
        </p:spPr>
        <p:txBody>
          <a:bodyPr>
            <a:normAutofit/>
          </a:bodyPr>
          <a:lstStyle/>
          <a:p>
            <a:r>
              <a:rPr lang="en-US" sz="3600" dirty="0"/>
              <a:t>“Jesus replied: “ ‘Love the Lord your God with all your heart and with all your soul and with all your mind.’  This is the first and greatest commandment.  And the second is like it: ‘Love your neighbor as yourself.’  All the Law and the Prophets hang on these two commandments</a:t>
            </a:r>
            <a:r>
              <a:rPr lang="en-US" dirty="0"/>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600" dirty="0"/>
              <a:t>10. DISCIPLE ALL NATIONS </a:t>
            </a:r>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Matthew 28:19-20</a:t>
            </a:r>
          </a:p>
        </p:txBody>
      </p:sp>
      <p:sp>
        <p:nvSpPr>
          <p:cNvPr id="3" name="Content Placeholder 2"/>
          <p:cNvSpPr>
            <a:spLocks noGrp="1"/>
          </p:cNvSpPr>
          <p:nvPr>
            <p:ph idx="1"/>
          </p:nvPr>
        </p:nvSpPr>
        <p:spPr>
          <a:xfrm>
            <a:off x="2438400" y="1371600"/>
            <a:ext cx="7772400" cy="4572000"/>
          </a:xfrm>
        </p:spPr>
        <p:txBody>
          <a:bodyPr>
            <a:normAutofit/>
          </a:bodyPr>
          <a:lstStyle/>
          <a:p>
            <a:r>
              <a:rPr lang="en-US" sz="3600" dirty="0"/>
              <a:t>“Therefore </a:t>
            </a:r>
            <a:r>
              <a:rPr lang="en-US" sz="3600" u="sng" dirty="0"/>
              <a:t>go</a:t>
            </a:r>
            <a:r>
              <a:rPr lang="en-US" sz="3600" dirty="0"/>
              <a:t> and </a:t>
            </a:r>
            <a:r>
              <a:rPr lang="en-US" sz="3600" u="sng" dirty="0"/>
              <a:t>make disciples </a:t>
            </a:r>
            <a:r>
              <a:rPr lang="en-US" sz="3600" dirty="0"/>
              <a:t>of all nations, </a:t>
            </a:r>
            <a:r>
              <a:rPr lang="en-US" sz="3600" u="sng" dirty="0"/>
              <a:t>baptizing</a:t>
            </a:r>
            <a:r>
              <a:rPr lang="en-US" sz="3600" dirty="0"/>
              <a:t> them in  the name of the Father and of the Son and of the Holy Spirit, and </a:t>
            </a:r>
            <a:r>
              <a:rPr lang="en-US" sz="3600" u="sng" dirty="0"/>
              <a:t>teaching</a:t>
            </a:r>
            <a:r>
              <a:rPr lang="en-US" sz="3600" dirty="0"/>
              <a:t> them to obey everything I have commanded you.  And surely I am with you always, to the very end of the age.”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28600"/>
            <a:ext cx="7772400" cy="914400"/>
          </a:xfrm>
        </p:spPr>
        <p:txBody>
          <a:bodyPr/>
          <a:lstStyle/>
          <a:p>
            <a:pPr algn="ctr"/>
            <a:r>
              <a:rPr lang="en-US" dirty="0"/>
              <a:t>SAY “YES” TO JESUS</a:t>
            </a:r>
          </a:p>
        </p:txBody>
      </p:sp>
      <p:sp>
        <p:nvSpPr>
          <p:cNvPr id="3" name="Content Placeholder 2"/>
          <p:cNvSpPr>
            <a:spLocks noGrp="1"/>
          </p:cNvSpPr>
          <p:nvPr>
            <p:ph idx="1"/>
          </p:nvPr>
        </p:nvSpPr>
        <p:spPr>
          <a:xfrm>
            <a:off x="2438400" y="1066800"/>
            <a:ext cx="7772400" cy="4876800"/>
          </a:xfrm>
        </p:spPr>
        <p:txBody>
          <a:bodyPr>
            <a:noAutofit/>
          </a:bodyPr>
          <a:lstStyle/>
          <a:p>
            <a:r>
              <a:rPr lang="en-US" sz="2800" dirty="0"/>
              <a:t>1. YOU MUST BE BORN AGAIN</a:t>
            </a:r>
          </a:p>
          <a:p>
            <a:r>
              <a:rPr lang="en-US" sz="2800" dirty="0"/>
              <a:t>2. FOLLOW JESUS</a:t>
            </a:r>
          </a:p>
          <a:p>
            <a:r>
              <a:rPr lang="en-US" sz="2800" dirty="0"/>
              <a:t>3. STORE UP TREASURES IN HEAVEN</a:t>
            </a:r>
          </a:p>
          <a:p>
            <a:r>
              <a:rPr lang="en-US" sz="2800" dirty="0"/>
              <a:t>4. SEEK FIRST HIS KINGDOM</a:t>
            </a:r>
          </a:p>
          <a:p>
            <a:r>
              <a:rPr lang="en-US" sz="2800" dirty="0"/>
              <a:t>5.  ENTER THROUGH THE NARROW GATE</a:t>
            </a:r>
          </a:p>
          <a:p>
            <a:r>
              <a:rPr lang="en-US" sz="2800" dirty="0"/>
              <a:t>6. LEARN FROM JESUS</a:t>
            </a:r>
          </a:p>
          <a:p>
            <a:r>
              <a:rPr lang="en-US" sz="2800" dirty="0"/>
              <a:t>7. DENY YOURSELF</a:t>
            </a:r>
          </a:p>
          <a:p>
            <a:r>
              <a:rPr lang="en-US" sz="2800" dirty="0"/>
              <a:t>8. HUMBLE YOURSELF</a:t>
            </a:r>
          </a:p>
          <a:p>
            <a:r>
              <a:rPr lang="en-US" sz="2800" dirty="0"/>
              <a:t>9. LOVE GOD &amp; NEIGHBOR</a:t>
            </a:r>
          </a:p>
          <a:p>
            <a:r>
              <a:rPr lang="en-US" sz="2800" dirty="0"/>
              <a:t>10. MAKE DISCIPLES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512064"/>
            <a:ext cx="7772400" cy="1545336"/>
          </a:xfrm>
        </p:spPr>
        <p:txBody>
          <a:bodyPr/>
          <a:lstStyle/>
          <a:p>
            <a:pPr algn="ctr"/>
            <a:r>
              <a:rPr lang="en-US" sz="6600" b="1" dirty="0">
                <a:solidFill>
                  <a:srgbClr val="292929"/>
                </a:solidFill>
              </a:rPr>
              <a:t>10 KEY DIRECTIVES FROM JESUS</a:t>
            </a:r>
          </a:p>
        </p:txBody>
      </p:sp>
      <p:sp>
        <p:nvSpPr>
          <p:cNvPr id="3" name="Content Placeholder 2"/>
          <p:cNvSpPr>
            <a:spLocks noGrp="1"/>
          </p:cNvSpPr>
          <p:nvPr>
            <p:ph idx="1"/>
          </p:nvPr>
        </p:nvSpPr>
        <p:spPr>
          <a:xfrm>
            <a:off x="2438400" y="2819400"/>
            <a:ext cx="7772400" cy="4038600"/>
          </a:xfrm>
        </p:spPr>
        <p:txBody>
          <a:bodyPr>
            <a:normAutofit/>
          </a:bodyPr>
          <a:lstStyle/>
          <a:p>
            <a:pPr algn="ctr">
              <a:buClr>
                <a:srgbClr val="00EAE1"/>
              </a:buClr>
            </a:pPr>
            <a:r>
              <a:rPr lang="en-US" sz="6000" dirty="0">
                <a:solidFill>
                  <a:srgbClr val="F400A2"/>
                </a:solidFill>
              </a:rPr>
              <a:t>“Top Ten”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600" dirty="0">
                <a:solidFill>
                  <a:srgbClr val="292929"/>
                </a:solidFill>
              </a:rPr>
              <a:t>1. YOU MUST BE BORN AGAIN</a:t>
            </a:r>
          </a:p>
        </p:txBody>
      </p:sp>
      <p:sp>
        <p:nvSpPr>
          <p:cNvPr id="3" name="Content Placeholder 2"/>
          <p:cNvSpPr>
            <a:spLocks noGrp="1"/>
          </p:cNvSpPr>
          <p:nvPr>
            <p:ph idx="1"/>
          </p:nvPr>
        </p:nvSpPr>
        <p:spPr>
          <a:xfrm>
            <a:off x="2438400" y="2514600"/>
            <a:ext cx="7772400" cy="3840960"/>
          </a:xfrm>
        </p:spPr>
        <p:txBody>
          <a:bodyPr/>
          <a:lstStyle/>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292929"/>
                </a:solidFill>
              </a:rPr>
              <a:t>John 3:3</a:t>
            </a:r>
          </a:p>
        </p:txBody>
      </p:sp>
      <p:sp>
        <p:nvSpPr>
          <p:cNvPr id="3" name="Content Placeholder 2"/>
          <p:cNvSpPr>
            <a:spLocks noGrp="1"/>
          </p:cNvSpPr>
          <p:nvPr>
            <p:ph idx="1"/>
          </p:nvPr>
        </p:nvSpPr>
        <p:spPr/>
        <p:txBody>
          <a:bodyPr>
            <a:normAutofit/>
          </a:bodyPr>
          <a:lstStyle/>
          <a:p>
            <a:pPr>
              <a:buClr>
                <a:srgbClr val="00EAE1"/>
              </a:buClr>
            </a:pPr>
            <a:r>
              <a:rPr lang="en-US" sz="4400" dirty="0">
                <a:solidFill>
                  <a:srgbClr val="F400A2"/>
                </a:solidFill>
              </a:rPr>
              <a:t>“I tell you the truth, no one can see the kingdom of God unless he is born again.”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292929"/>
                </a:solidFill>
              </a:rPr>
              <a:t>John 3:7</a:t>
            </a:r>
          </a:p>
        </p:txBody>
      </p:sp>
      <p:sp>
        <p:nvSpPr>
          <p:cNvPr id="3" name="Content Placeholder 2"/>
          <p:cNvSpPr>
            <a:spLocks noGrp="1"/>
          </p:cNvSpPr>
          <p:nvPr>
            <p:ph idx="1"/>
          </p:nvPr>
        </p:nvSpPr>
        <p:spPr/>
        <p:txBody>
          <a:bodyPr>
            <a:normAutofit/>
          </a:bodyPr>
          <a:lstStyle/>
          <a:p>
            <a:pPr>
              <a:buClr>
                <a:srgbClr val="00EAE1"/>
              </a:buClr>
            </a:pPr>
            <a:r>
              <a:rPr lang="en-US" sz="4400" dirty="0">
                <a:solidFill>
                  <a:srgbClr val="F400A2"/>
                </a:solidFill>
              </a:rPr>
              <a:t>“You should not be surprised at my saying, ‘You must be born again.’”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a:solidFill>
                  <a:srgbClr val="292929"/>
                </a:solidFill>
              </a:rPr>
              <a:t>2. FOLLOW JESUS</a:t>
            </a:r>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292929"/>
                </a:solidFill>
              </a:rPr>
              <a:t>Matthew 4:19</a:t>
            </a:r>
          </a:p>
        </p:txBody>
      </p:sp>
      <p:sp>
        <p:nvSpPr>
          <p:cNvPr id="3" name="Content Placeholder 2"/>
          <p:cNvSpPr>
            <a:spLocks noGrp="1"/>
          </p:cNvSpPr>
          <p:nvPr>
            <p:ph idx="1"/>
          </p:nvPr>
        </p:nvSpPr>
        <p:spPr>
          <a:xfrm>
            <a:off x="2438400" y="1447800"/>
            <a:ext cx="7772400" cy="4572000"/>
          </a:xfrm>
        </p:spPr>
        <p:txBody>
          <a:bodyPr>
            <a:normAutofit/>
          </a:bodyPr>
          <a:lstStyle/>
          <a:p>
            <a:pPr>
              <a:buClr>
                <a:srgbClr val="00EAE1"/>
              </a:buClr>
            </a:pPr>
            <a:r>
              <a:rPr lang="en-US" sz="4400" dirty="0">
                <a:solidFill>
                  <a:srgbClr val="F400A2"/>
                </a:solidFill>
              </a:rPr>
              <a:t>“Come , follow me,” Jesus said,  “and I will make you fishers of men.”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600" dirty="0">
                <a:solidFill>
                  <a:srgbClr val="292929"/>
                </a:solidFill>
              </a:rPr>
              <a:t>3.STORE UP TREASURES IN HEAVEN</a:t>
            </a:r>
          </a:p>
        </p:txBody>
      </p:sp>
      <p:sp>
        <p:nvSpPr>
          <p:cNvPr id="3" name="Content Placeholder 2"/>
          <p:cNvSpPr>
            <a:spLocks noGrp="1"/>
          </p:cNvSpPr>
          <p:nvPr>
            <p:ph idx="1"/>
          </p:nvPr>
        </p:nvSpPr>
        <p:spPr>
          <a:xfrm>
            <a:off x="2438400" y="3200400"/>
            <a:ext cx="7772400" cy="4572000"/>
          </a:xfrm>
        </p:spPr>
        <p:txBody>
          <a:bodyPr/>
          <a:lstStyle/>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Metro</Template>
  <TotalTime>4381</TotalTime>
  <Words>821</Words>
  <Application>Microsoft Office PowerPoint</Application>
  <PresentationFormat>Widescreen</PresentationFormat>
  <Paragraphs>61</Paragraphs>
  <Slides>33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33</vt:i4>
      </vt:variant>
    </vt:vector>
  </HeadingPairs>
  <TitlesOfParts>
    <vt:vector size="41" baseType="lpstr">
      <vt:lpstr>Arial</vt:lpstr>
      <vt:lpstr>Bookman Old Style</vt:lpstr>
      <vt:lpstr>Calibri</vt:lpstr>
      <vt:lpstr>Wingdings</vt:lpstr>
      <vt:lpstr>Wingdings 2</vt:lpstr>
      <vt:lpstr>Wingdings 3</vt:lpstr>
      <vt:lpstr>Metro</vt:lpstr>
      <vt:lpstr>5_Office Theme</vt:lpstr>
      <vt:lpstr>PowerPoint Presentation</vt:lpstr>
      <vt:lpstr>PowerPoint Presentation</vt:lpstr>
      <vt:lpstr>10 KEY DIRECTIVES FROM JESUS</vt:lpstr>
      <vt:lpstr>1. YOU MUST BE BORN AGAIN</vt:lpstr>
      <vt:lpstr>John 3:3</vt:lpstr>
      <vt:lpstr>John 3:7</vt:lpstr>
      <vt:lpstr>2. FOLLOW JESUS</vt:lpstr>
      <vt:lpstr>Matthew 4:19</vt:lpstr>
      <vt:lpstr>3.STORE UP TREASURES IN HEAVEN</vt:lpstr>
      <vt:lpstr>Matthew 6:19-21</vt:lpstr>
      <vt:lpstr>4. SEEK FIRST HIS KINGDOM &amp; RIGHTEOUSNESS </vt:lpstr>
      <vt:lpstr>Matthew 6:33-34</vt:lpstr>
      <vt:lpstr>5. ENTER THROUGH THE NARROW GATE</vt:lpstr>
      <vt:lpstr>Matthew 7:13</vt:lpstr>
      <vt:lpstr>SAY “YES” TO JESUS</vt:lpstr>
      <vt:lpstr>6. LEARN FROM JESUS</vt:lpstr>
      <vt:lpstr>Matthew 11:28-30</vt:lpstr>
      <vt:lpstr>7. DENY YOURSELF</vt:lpstr>
      <vt:lpstr>Matthew 16:24-26</vt:lpstr>
      <vt:lpstr>8. HUMBLE YOURSELF</vt:lpstr>
      <vt:lpstr>Matthew 18:3-4</vt:lpstr>
      <vt:lpstr>Matthew 18:5-6</vt:lpstr>
      <vt:lpstr>Matthew 18:10 </vt:lpstr>
      <vt:lpstr>Matthew 19:14</vt:lpstr>
      <vt:lpstr>9. LOVE GOD &amp; NEIGHBOR</vt:lpstr>
      <vt:lpstr>Matthew 22:37-40</vt:lpstr>
      <vt:lpstr>10. DISCIPLE ALL NATIONS </vt:lpstr>
      <vt:lpstr>Matthew 28:19-20</vt:lpstr>
      <vt:lpstr>SAY “YES” TO JESUS</vt:lpstr>
      <vt:lpstr>PowerPoint Presentation</vt:lpstr>
      <vt:lpstr>PowerPoint Presentation</vt:lpstr>
      <vt:lpstr>PowerPoint Presentation</vt:lpstr>
      <vt:lpstr>PowerPoint Presentation</vt:lpstr>
    </vt:vector>
  </TitlesOfParts>
  <Company>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SAY “YES” TO JESUS</dc:title>
  <dc:creator>steve hokuf</dc:creator>
  <cp:lastModifiedBy>Chrissy Jackson</cp:lastModifiedBy>
  <cp:revision>10</cp:revision>
  <dcterms:created xsi:type="dcterms:W3CDTF">2021-06-07T15:42:48Z</dcterms:created>
  <dcterms:modified xsi:type="dcterms:W3CDTF">2021-06-25T22:08:43Z</dcterms:modified>
</cp:coreProperties>
</file>