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682" r:id="rId2"/>
  </p:sldMasterIdLst>
  <p:sldIdLst>
    <p:sldId id="365" r:id="rId3"/>
    <p:sldId id="256" r:id="rId4"/>
    <p:sldId id="257" r:id="rId5"/>
    <p:sldId id="259" r:id="rId6"/>
    <p:sldId id="260" r:id="rId7"/>
    <p:sldId id="261" r:id="rId8"/>
    <p:sldId id="262" r:id="rId9"/>
    <p:sldId id="263" r:id="rId10"/>
    <p:sldId id="264" r:id="rId11"/>
    <p:sldId id="265" r:id="rId12"/>
    <p:sldId id="266" r:id="rId13"/>
    <p:sldId id="270" r:id="rId14"/>
    <p:sldId id="267" r:id="rId15"/>
    <p:sldId id="268" r:id="rId16"/>
    <p:sldId id="26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3135"/>
    <a:srgbClr val="4D3731"/>
    <a:srgbClr val="36223C"/>
    <a:srgbClr val="BEAA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ACF200-77BE-4933-9DE7-FF909E7B0225}" v="8" dt="2021-05-23T14:57:09.6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nd Booth" userId="a5eb99cd2d888d98" providerId="LiveId" clId="{3DACF200-77BE-4933-9DE7-FF909E7B0225}"/>
    <pc:docChg chg="addSld delSld modSld sldOrd">
      <pc:chgData name="Sound Booth" userId="a5eb99cd2d888d98" providerId="LiveId" clId="{3DACF200-77BE-4933-9DE7-FF909E7B0225}" dt="2021-05-23T14:57:10.966" v="9"/>
      <pc:docMkLst>
        <pc:docMk/>
      </pc:docMkLst>
      <pc:sldChg chg="modAnim">
        <pc:chgData name="Sound Booth" userId="a5eb99cd2d888d98" providerId="LiveId" clId="{3DACF200-77BE-4933-9DE7-FF909E7B0225}" dt="2021-05-23T14:19:39.438" v="4"/>
        <pc:sldMkLst>
          <pc:docMk/>
          <pc:sldMk cId="4281421304" sldId="269"/>
        </pc:sldMkLst>
      </pc:sldChg>
      <pc:sldChg chg="add del ord modTransition setBg">
        <pc:chgData name="Sound Booth" userId="a5eb99cd2d888d98" providerId="LiveId" clId="{3DACF200-77BE-4933-9DE7-FF909E7B0225}" dt="2021-05-23T14:57:10.966" v="9"/>
        <pc:sldMkLst>
          <pc:docMk/>
          <pc:sldMk cId="0" sldId="36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29234-6E87-4F01-BAC4-7E3CA2D4A0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8A1BCEA-9CEC-4BA8-9F61-BCA7EC1539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21EC542-FDBF-4933-B128-07EBD1F691D4}"/>
              </a:ext>
            </a:extLst>
          </p:cNvPr>
          <p:cNvSpPr>
            <a:spLocks noGrp="1"/>
          </p:cNvSpPr>
          <p:nvPr>
            <p:ph type="dt" sz="half" idx="10"/>
          </p:nvPr>
        </p:nvSpPr>
        <p:spPr/>
        <p:txBody>
          <a:bodyPr/>
          <a:lstStyle/>
          <a:p>
            <a:fld id="{EE401711-02DC-4F5A-B0A4-D7A4CFB82638}" type="datetimeFigureOut">
              <a:rPr lang="en-US" smtClean="0"/>
              <a:t>5/23/2021</a:t>
            </a:fld>
            <a:endParaRPr lang="en-US" dirty="0"/>
          </a:p>
        </p:txBody>
      </p:sp>
      <p:sp>
        <p:nvSpPr>
          <p:cNvPr id="5" name="Footer Placeholder 4">
            <a:extLst>
              <a:ext uri="{FF2B5EF4-FFF2-40B4-BE49-F238E27FC236}">
                <a16:creationId xmlns:a16="http://schemas.microsoft.com/office/drawing/2014/main" id="{CB7F61FF-5515-4F51-9712-51CD8B7BF7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9B264A-7823-4A05-AD98-B9C47936069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2310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22B2-0E04-475A-8B68-6BF57C8E11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01279-845D-4472-847C-3432F667C6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490274-DEDA-4A2E-9201-CB52B9DE616C}"/>
              </a:ext>
            </a:extLst>
          </p:cNvPr>
          <p:cNvSpPr>
            <a:spLocks noGrp="1"/>
          </p:cNvSpPr>
          <p:nvPr>
            <p:ph type="dt" sz="half" idx="10"/>
          </p:nvPr>
        </p:nvSpPr>
        <p:spPr/>
        <p:txBody>
          <a:bodyPr/>
          <a:lstStyle/>
          <a:p>
            <a:fld id="{DC48ED7C-D9A5-4EA8-B309-6E368BFA8F2B}" type="datetimeFigureOut">
              <a:rPr lang="en-US" smtClean="0"/>
              <a:t>5/23/2021</a:t>
            </a:fld>
            <a:endParaRPr lang="en-US" dirty="0"/>
          </a:p>
        </p:txBody>
      </p:sp>
      <p:sp>
        <p:nvSpPr>
          <p:cNvPr id="5" name="Footer Placeholder 4">
            <a:extLst>
              <a:ext uri="{FF2B5EF4-FFF2-40B4-BE49-F238E27FC236}">
                <a16:creationId xmlns:a16="http://schemas.microsoft.com/office/drawing/2014/main" id="{DAA390C1-A964-4948-8F74-C9330E4F0F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25377E-153D-4EF2-961F-788B54D15D9F}"/>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495921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C62C2D-B030-409B-8229-C8F28178D5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035369-FD6F-4566-A806-716EA76AED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DDF48C-FA81-48A4-BBCC-624F16070904}"/>
              </a:ext>
            </a:extLst>
          </p:cNvPr>
          <p:cNvSpPr>
            <a:spLocks noGrp="1"/>
          </p:cNvSpPr>
          <p:nvPr>
            <p:ph type="dt" sz="half" idx="10"/>
          </p:nvPr>
        </p:nvSpPr>
        <p:spPr/>
        <p:txBody>
          <a:bodyPr/>
          <a:lstStyle/>
          <a:p>
            <a:fld id="{DC48ED7C-D9A5-4EA8-B309-6E368BFA8F2B}" type="datetimeFigureOut">
              <a:rPr lang="en-US" smtClean="0"/>
              <a:t>5/23/2021</a:t>
            </a:fld>
            <a:endParaRPr lang="en-US" dirty="0"/>
          </a:p>
        </p:txBody>
      </p:sp>
      <p:sp>
        <p:nvSpPr>
          <p:cNvPr id="5" name="Footer Placeholder 4">
            <a:extLst>
              <a:ext uri="{FF2B5EF4-FFF2-40B4-BE49-F238E27FC236}">
                <a16:creationId xmlns:a16="http://schemas.microsoft.com/office/drawing/2014/main" id="{B56D042E-538F-497C-B0AF-E4B829EC1A5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80EC694-9AE8-465A-8E28-723F1BA8EF2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254993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C10A69-C0BC-4A5A-8FE4-5D0B5D0F11EE}" type="datetimeFigureOut">
              <a:rPr lang="en-US" dirty="0"/>
              <a:t>5/23/2021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783704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1"/>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382" indent="0" algn="ctr">
              <a:buNone/>
              <a:defRPr>
                <a:solidFill>
                  <a:schemeClr val="tx1">
                    <a:tint val="75000"/>
                  </a:schemeClr>
                </a:solidFill>
              </a:defRPr>
            </a:lvl2pPr>
            <a:lvl3pPr marL="1218764" indent="0" algn="ctr">
              <a:buNone/>
              <a:defRPr>
                <a:solidFill>
                  <a:schemeClr val="tx1">
                    <a:tint val="75000"/>
                  </a:schemeClr>
                </a:solidFill>
              </a:defRPr>
            </a:lvl3pPr>
            <a:lvl4pPr marL="1828145" indent="0" algn="ctr">
              <a:buNone/>
              <a:defRPr>
                <a:solidFill>
                  <a:schemeClr val="tx1">
                    <a:tint val="75000"/>
                  </a:schemeClr>
                </a:solidFill>
              </a:defRPr>
            </a:lvl4pPr>
            <a:lvl5pPr marL="2437524" indent="0" algn="ctr">
              <a:buNone/>
              <a:defRPr>
                <a:solidFill>
                  <a:schemeClr val="tx1">
                    <a:tint val="75000"/>
                  </a:schemeClr>
                </a:solidFill>
              </a:defRPr>
            </a:lvl5pPr>
            <a:lvl6pPr marL="3046906" indent="0" algn="ctr">
              <a:buNone/>
              <a:defRPr>
                <a:solidFill>
                  <a:schemeClr val="tx1">
                    <a:tint val="75000"/>
                  </a:schemeClr>
                </a:solidFill>
              </a:defRPr>
            </a:lvl6pPr>
            <a:lvl7pPr marL="3656287" indent="0" algn="ctr">
              <a:buNone/>
              <a:defRPr>
                <a:solidFill>
                  <a:schemeClr val="tx1">
                    <a:tint val="75000"/>
                  </a:schemeClr>
                </a:solidFill>
              </a:defRPr>
            </a:lvl7pPr>
            <a:lvl8pPr marL="4265667" indent="0" algn="ctr">
              <a:buNone/>
              <a:defRPr>
                <a:solidFill>
                  <a:schemeClr val="tx1">
                    <a:tint val="75000"/>
                  </a:schemeClr>
                </a:solidFill>
              </a:defRPr>
            </a:lvl8pPr>
            <a:lvl9pPr marL="4875049"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C87147-6100-4839-AE94-C65F13B1E9AE}"/>
              </a:ext>
            </a:extLst>
          </p:cNvPr>
          <p:cNvSpPr>
            <a:spLocks noGrp="1"/>
          </p:cNvSpPr>
          <p:nvPr>
            <p:ph type="dt" sz="half" idx="10"/>
          </p:nvPr>
        </p:nvSpPr>
        <p:spPr/>
        <p:txBody>
          <a:bodyPr/>
          <a:lstStyle>
            <a:lvl1pPr>
              <a:defRPr/>
            </a:lvl1pPr>
          </a:lstStyle>
          <a:p>
            <a:pPr>
              <a:defRPr/>
            </a:pPr>
            <a:fld id="{C28045E4-8C21-4446-8C68-B80A221F03B0}" type="datetimeFigureOut">
              <a:rPr lang="en-US"/>
              <a:pPr>
                <a:defRPr/>
              </a:pPr>
              <a:t>5/23/2021</a:t>
            </a:fld>
            <a:endParaRPr lang="en-US"/>
          </a:p>
        </p:txBody>
      </p:sp>
      <p:sp>
        <p:nvSpPr>
          <p:cNvPr id="5" name="Footer Placeholder 4">
            <a:extLst>
              <a:ext uri="{FF2B5EF4-FFF2-40B4-BE49-F238E27FC236}">
                <a16:creationId xmlns:a16="http://schemas.microsoft.com/office/drawing/2014/main" id="{43136BAE-CD96-4903-828F-F0232F2F5E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4E50839-4BB9-489D-ACF9-1003A3F839BF}"/>
              </a:ext>
            </a:extLst>
          </p:cNvPr>
          <p:cNvSpPr>
            <a:spLocks noGrp="1"/>
          </p:cNvSpPr>
          <p:nvPr>
            <p:ph type="sldNum" sz="quarter" idx="12"/>
          </p:nvPr>
        </p:nvSpPr>
        <p:spPr/>
        <p:txBody>
          <a:bodyPr/>
          <a:lstStyle>
            <a:lvl1pPr>
              <a:defRPr/>
            </a:lvl1pPr>
          </a:lstStyle>
          <a:p>
            <a:pPr>
              <a:defRPr/>
            </a:pPr>
            <a:fld id="{48B064B4-4974-4380-9989-AB2E0D5DC737}" type="slidenum">
              <a:rPr lang="en-US" altLang="en-US"/>
              <a:pPr>
                <a:defRPr/>
              </a:pPr>
              <a:t>‹#›</a:t>
            </a:fld>
            <a:endParaRPr lang="en-US" altLang="en-US"/>
          </a:p>
        </p:txBody>
      </p:sp>
    </p:spTree>
    <p:extLst>
      <p:ext uri="{BB962C8B-B14F-4D97-AF65-F5344CB8AC3E}">
        <p14:creationId xmlns:p14="http://schemas.microsoft.com/office/powerpoint/2010/main" val="2898996546"/>
      </p:ext>
    </p:extLst>
  </p:cSld>
  <p:clrMapOvr>
    <a:masterClrMapping/>
  </p:clrMapOvr>
  <p:transition spd="slow" advClick="0" advTm="12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538B63-ECC6-4356-9C8F-1D72FAFA1A73}"/>
              </a:ext>
            </a:extLst>
          </p:cNvPr>
          <p:cNvSpPr>
            <a:spLocks noGrp="1"/>
          </p:cNvSpPr>
          <p:nvPr>
            <p:ph type="dt" sz="half" idx="10"/>
          </p:nvPr>
        </p:nvSpPr>
        <p:spPr/>
        <p:txBody>
          <a:bodyPr/>
          <a:lstStyle>
            <a:lvl1pPr>
              <a:defRPr/>
            </a:lvl1pPr>
          </a:lstStyle>
          <a:p>
            <a:pPr>
              <a:defRPr/>
            </a:pPr>
            <a:fld id="{B530C781-1C17-44EF-8058-E8BF4E49BD64}" type="datetimeFigureOut">
              <a:rPr lang="en-US"/>
              <a:pPr>
                <a:defRPr/>
              </a:pPr>
              <a:t>5/23/2021</a:t>
            </a:fld>
            <a:endParaRPr lang="en-US"/>
          </a:p>
        </p:txBody>
      </p:sp>
      <p:sp>
        <p:nvSpPr>
          <p:cNvPr id="5" name="Footer Placeholder 4">
            <a:extLst>
              <a:ext uri="{FF2B5EF4-FFF2-40B4-BE49-F238E27FC236}">
                <a16:creationId xmlns:a16="http://schemas.microsoft.com/office/drawing/2014/main" id="{C4425EF5-29CD-4624-AFF5-717F6C0FBBD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A97CE6C-A748-4331-9742-5FDD347F46B2}"/>
              </a:ext>
            </a:extLst>
          </p:cNvPr>
          <p:cNvSpPr>
            <a:spLocks noGrp="1"/>
          </p:cNvSpPr>
          <p:nvPr>
            <p:ph type="sldNum" sz="quarter" idx="12"/>
          </p:nvPr>
        </p:nvSpPr>
        <p:spPr/>
        <p:txBody>
          <a:bodyPr/>
          <a:lstStyle>
            <a:lvl1pPr>
              <a:defRPr/>
            </a:lvl1pPr>
          </a:lstStyle>
          <a:p>
            <a:pPr>
              <a:defRPr/>
            </a:pPr>
            <a:fld id="{EEE6FB09-FB7B-40CF-80A6-FA35D0740537}" type="slidenum">
              <a:rPr lang="en-US" altLang="en-US"/>
              <a:pPr>
                <a:defRPr/>
              </a:pPr>
              <a:t>‹#›</a:t>
            </a:fld>
            <a:endParaRPr lang="en-US" altLang="en-US"/>
          </a:p>
        </p:txBody>
      </p:sp>
    </p:spTree>
    <p:extLst>
      <p:ext uri="{BB962C8B-B14F-4D97-AF65-F5344CB8AC3E}">
        <p14:creationId xmlns:p14="http://schemas.microsoft.com/office/powerpoint/2010/main" val="2452095149"/>
      </p:ext>
    </p:extLst>
  </p:cSld>
  <p:clrMapOvr>
    <a:masterClrMapping/>
  </p:clrMapOvr>
  <p:transition spd="slow" advClick="0" advTm="12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6"/>
          </a:xfrm>
        </p:spPr>
        <p:txBody>
          <a:bodyPr anchor="b"/>
          <a:lstStyle>
            <a:lvl1pPr marL="0" indent="0">
              <a:buNone/>
              <a:defRPr sz="2666">
                <a:solidFill>
                  <a:schemeClr val="tx1">
                    <a:tint val="75000"/>
                  </a:schemeClr>
                </a:solidFill>
              </a:defRPr>
            </a:lvl1pPr>
            <a:lvl2pPr marL="609382" indent="0">
              <a:buNone/>
              <a:defRPr sz="2400">
                <a:solidFill>
                  <a:schemeClr val="tx1">
                    <a:tint val="75000"/>
                  </a:schemeClr>
                </a:solidFill>
              </a:defRPr>
            </a:lvl2pPr>
            <a:lvl3pPr marL="1218764" indent="0">
              <a:buNone/>
              <a:defRPr sz="2133">
                <a:solidFill>
                  <a:schemeClr val="tx1">
                    <a:tint val="75000"/>
                  </a:schemeClr>
                </a:solidFill>
              </a:defRPr>
            </a:lvl3pPr>
            <a:lvl4pPr marL="1828145" indent="0">
              <a:buNone/>
              <a:defRPr sz="1867">
                <a:solidFill>
                  <a:schemeClr val="tx1">
                    <a:tint val="75000"/>
                  </a:schemeClr>
                </a:solidFill>
              </a:defRPr>
            </a:lvl4pPr>
            <a:lvl5pPr marL="2437524" indent="0">
              <a:buNone/>
              <a:defRPr sz="1867">
                <a:solidFill>
                  <a:schemeClr val="tx1">
                    <a:tint val="75000"/>
                  </a:schemeClr>
                </a:solidFill>
              </a:defRPr>
            </a:lvl5pPr>
            <a:lvl6pPr marL="3046906" indent="0">
              <a:buNone/>
              <a:defRPr sz="1867">
                <a:solidFill>
                  <a:schemeClr val="tx1">
                    <a:tint val="75000"/>
                  </a:schemeClr>
                </a:solidFill>
              </a:defRPr>
            </a:lvl6pPr>
            <a:lvl7pPr marL="3656287" indent="0">
              <a:buNone/>
              <a:defRPr sz="1867">
                <a:solidFill>
                  <a:schemeClr val="tx1">
                    <a:tint val="75000"/>
                  </a:schemeClr>
                </a:solidFill>
              </a:defRPr>
            </a:lvl7pPr>
            <a:lvl8pPr marL="4265667" indent="0">
              <a:buNone/>
              <a:defRPr sz="1867">
                <a:solidFill>
                  <a:schemeClr val="tx1">
                    <a:tint val="75000"/>
                  </a:schemeClr>
                </a:solidFill>
              </a:defRPr>
            </a:lvl8pPr>
            <a:lvl9pPr marL="4875049" indent="0">
              <a:buNone/>
              <a:defRPr sz="1867">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58E6F-1CBE-4C9F-8D7D-CE98275C31F7}"/>
              </a:ext>
            </a:extLst>
          </p:cNvPr>
          <p:cNvSpPr>
            <a:spLocks noGrp="1"/>
          </p:cNvSpPr>
          <p:nvPr>
            <p:ph type="dt" sz="half" idx="10"/>
          </p:nvPr>
        </p:nvSpPr>
        <p:spPr/>
        <p:txBody>
          <a:bodyPr/>
          <a:lstStyle>
            <a:lvl1pPr>
              <a:defRPr/>
            </a:lvl1pPr>
          </a:lstStyle>
          <a:p>
            <a:pPr>
              <a:defRPr/>
            </a:pPr>
            <a:fld id="{67934E7D-CA7E-42C5-852C-569E31864EA7}" type="datetimeFigureOut">
              <a:rPr lang="en-US"/>
              <a:pPr>
                <a:defRPr/>
              </a:pPr>
              <a:t>5/23/2021</a:t>
            </a:fld>
            <a:endParaRPr lang="en-US"/>
          </a:p>
        </p:txBody>
      </p:sp>
      <p:sp>
        <p:nvSpPr>
          <p:cNvPr id="5" name="Footer Placeholder 4">
            <a:extLst>
              <a:ext uri="{FF2B5EF4-FFF2-40B4-BE49-F238E27FC236}">
                <a16:creationId xmlns:a16="http://schemas.microsoft.com/office/drawing/2014/main" id="{43F93E1C-5431-473E-9F23-859005DCCD4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4F2F072-8604-406B-962A-508554D98C23}"/>
              </a:ext>
            </a:extLst>
          </p:cNvPr>
          <p:cNvSpPr>
            <a:spLocks noGrp="1"/>
          </p:cNvSpPr>
          <p:nvPr>
            <p:ph type="sldNum" sz="quarter" idx="12"/>
          </p:nvPr>
        </p:nvSpPr>
        <p:spPr/>
        <p:txBody>
          <a:bodyPr/>
          <a:lstStyle>
            <a:lvl1pPr>
              <a:defRPr/>
            </a:lvl1pPr>
          </a:lstStyle>
          <a:p>
            <a:pPr>
              <a:defRPr/>
            </a:pPr>
            <a:fld id="{BE2C1235-905A-4D47-9905-9EA332A795DE}" type="slidenum">
              <a:rPr lang="en-US" altLang="en-US"/>
              <a:pPr>
                <a:defRPr/>
              </a:pPr>
              <a:t>‹#›</a:t>
            </a:fld>
            <a:endParaRPr lang="en-US" altLang="en-US"/>
          </a:p>
        </p:txBody>
      </p:sp>
    </p:spTree>
    <p:extLst>
      <p:ext uri="{BB962C8B-B14F-4D97-AF65-F5344CB8AC3E}">
        <p14:creationId xmlns:p14="http://schemas.microsoft.com/office/powerpoint/2010/main" val="177868483"/>
      </p:ext>
    </p:extLst>
  </p:cSld>
  <p:clrMapOvr>
    <a:masterClrMapping/>
  </p:clrMapOvr>
  <p:transition spd="slow" advClick="0" advTm="12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33"/>
            </a:lvl1pPr>
            <a:lvl2pPr>
              <a:defRPr sz="3200"/>
            </a:lvl2pPr>
            <a:lvl3pPr>
              <a:defRPr sz="2666"/>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AD81F0A-CA71-42F9-9F1C-1ABBDAE56FA7}"/>
              </a:ext>
            </a:extLst>
          </p:cNvPr>
          <p:cNvSpPr>
            <a:spLocks noGrp="1"/>
          </p:cNvSpPr>
          <p:nvPr>
            <p:ph type="dt" sz="half" idx="10"/>
          </p:nvPr>
        </p:nvSpPr>
        <p:spPr/>
        <p:txBody>
          <a:bodyPr/>
          <a:lstStyle>
            <a:lvl1pPr>
              <a:defRPr/>
            </a:lvl1pPr>
          </a:lstStyle>
          <a:p>
            <a:pPr>
              <a:defRPr/>
            </a:pPr>
            <a:fld id="{5BB516F9-248B-4EBD-AC8F-CFB9D40F96F9}" type="datetimeFigureOut">
              <a:rPr lang="en-US"/>
              <a:pPr>
                <a:defRPr/>
              </a:pPr>
              <a:t>5/23/2021</a:t>
            </a:fld>
            <a:endParaRPr lang="en-US"/>
          </a:p>
        </p:txBody>
      </p:sp>
      <p:sp>
        <p:nvSpPr>
          <p:cNvPr id="6" name="Footer Placeholder 4">
            <a:extLst>
              <a:ext uri="{FF2B5EF4-FFF2-40B4-BE49-F238E27FC236}">
                <a16:creationId xmlns:a16="http://schemas.microsoft.com/office/drawing/2014/main" id="{3BD830D6-D84F-48BE-B639-C9C1568A2DA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A3C9204-CF83-4093-9E6F-006BCDE91096}"/>
              </a:ext>
            </a:extLst>
          </p:cNvPr>
          <p:cNvSpPr>
            <a:spLocks noGrp="1"/>
          </p:cNvSpPr>
          <p:nvPr>
            <p:ph type="sldNum" sz="quarter" idx="12"/>
          </p:nvPr>
        </p:nvSpPr>
        <p:spPr/>
        <p:txBody>
          <a:bodyPr/>
          <a:lstStyle>
            <a:lvl1pPr>
              <a:defRPr/>
            </a:lvl1pPr>
          </a:lstStyle>
          <a:p>
            <a:pPr>
              <a:defRPr/>
            </a:pPr>
            <a:fld id="{6D6B6ABA-6AC5-482D-9C93-DFFD1E58329A}" type="slidenum">
              <a:rPr lang="en-US" altLang="en-US"/>
              <a:pPr>
                <a:defRPr/>
              </a:pPr>
              <a:t>‹#›</a:t>
            </a:fld>
            <a:endParaRPr lang="en-US" altLang="en-US"/>
          </a:p>
        </p:txBody>
      </p:sp>
    </p:spTree>
    <p:extLst>
      <p:ext uri="{BB962C8B-B14F-4D97-AF65-F5344CB8AC3E}">
        <p14:creationId xmlns:p14="http://schemas.microsoft.com/office/powerpoint/2010/main" val="489846621"/>
      </p:ext>
    </p:extLst>
  </p:cSld>
  <p:clrMapOvr>
    <a:masterClrMapping/>
  </p:clrMapOvr>
  <p:transition spd="slow" advClick="0" advTm="12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4"/>
            <a:ext cx="5389034" cy="639763"/>
          </a:xfrm>
        </p:spPr>
        <p:txBody>
          <a:bodyPr anchor="b"/>
          <a:lstStyle>
            <a:lvl1pPr marL="0" indent="0">
              <a:buNone/>
              <a:defRPr sz="3200" b="1"/>
            </a:lvl1pPr>
            <a:lvl2pPr marL="609382" indent="0">
              <a:buNone/>
              <a:defRPr sz="2666" b="1"/>
            </a:lvl2pPr>
            <a:lvl3pPr marL="1218764" indent="0">
              <a:buNone/>
              <a:defRPr sz="2400" b="1"/>
            </a:lvl3pPr>
            <a:lvl4pPr marL="1828145" indent="0">
              <a:buNone/>
              <a:defRPr sz="2133" b="1"/>
            </a:lvl4pPr>
            <a:lvl5pPr marL="2437524" indent="0">
              <a:buNone/>
              <a:defRPr sz="2133" b="1"/>
            </a:lvl5pPr>
            <a:lvl6pPr marL="3046906" indent="0">
              <a:buNone/>
              <a:defRPr sz="2133" b="1"/>
            </a:lvl6pPr>
            <a:lvl7pPr marL="3656287" indent="0">
              <a:buNone/>
              <a:defRPr sz="2133" b="1"/>
            </a:lvl7pPr>
            <a:lvl8pPr marL="4265667" indent="0">
              <a:buNone/>
              <a:defRPr sz="2133" b="1"/>
            </a:lvl8pPr>
            <a:lvl9pPr marL="4875049"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4" cy="3951288"/>
          </a:xfrm>
        </p:spPr>
        <p:txBody>
          <a:bodyPr/>
          <a:lstStyle>
            <a:lvl1pPr>
              <a:defRPr sz="3200"/>
            </a:lvl1pPr>
            <a:lvl2pPr>
              <a:defRPr sz="2666"/>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9A19BB26-67AD-4CC0-AF28-832FC94D90F2}"/>
              </a:ext>
            </a:extLst>
          </p:cNvPr>
          <p:cNvSpPr>
            <a:spLocks noGrp="1"/>
          </p:cNvSpPr>
          <p:nvPr>
            <p:ph type="dt" sz="half" idx="10"/>
          </p:nvPr>
        </p:nvSpPr>
        <p:spPr/>
        <p:txBody>
          <a:bodyPr/>
          <a:lstStyle>
            <a:lvl1pPr>
              <a:defRPr/>
            </a:lvl1pPr>
          </a:lstStyle>
          <a:p>
            <a:pPr>
              <a:defRPr/>
            </a:pPr>
            <a:fld id="{5578B2AC-3C9F-475B-8F43-1E01B0686943}" type="datetimeFigureOut">
              <a:rPr lang="en-US"/>
              <a:pPr>
                <a:defRPr/>
              </a:pPr>
              <a:t>5/23/2021</a:t>
            </a:fld>
            <a:endParaRPr lang="en-US"/>
          </a:p>
        </p:txBody>
      </p:sp>
      <p:sp>
        <p:nvSpPr>
          <p:cNvPr id="8" name="Footer Placeholder 4">
            <a:extLst>
              <a:ext uri="{FF2B5EF4-FFF2-40B4-BE49-F238E27FC236}">
                <a16:creationId xmlns:a16="http://schemas.microsoft.com/office/drawing/2014/main" id="{94CCFB2A-2CF1-47BE-839B-E8CE14132C6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5B57509-62A1-4C9A-A6A1-148C423522BB}"/>
              </a:ext>
            </a:extLst>
          </p:cNvPr>
          <p:cNvSpPr>
            <a:spLocks noGrp="1"/>
          </p:cNvSpPr>
          <p:nvPr>
            <p:ph type="sldNum" sz="quarter" idx="12"/>
          </p:nvPr>
        </p:nvSpPr>
        <p:spPr/>
        <p:txBody>
          <a:bodyPr/>
          <a:lstStyle>
            <a:lvl1pPr>
              <a:defRPr/>
            </a:lvl1pPr>
          </a:lstStyle>
          <a:p>
            <a:pPr>
              <a:defRPr/>
            </a:pPr>
            <a:fld id="{D5378F1B-FE05-49C6-9C20-F24277C9AA1F}" type="slidenum">
              <a:rPr lang="en-US" altLang="en-US"/>
              <a:pPr>
                <a:defRPr/>
              </a:pPr>
              <a:t>‹#›</a:t>
            </a:fld>
            <a:endParaRPr lang="en-US" altLang="en-US"/>
          </a:p>
        </p:txBody>
      </p:sp>
    </p:spTree>
    <p:extLst>
      <p:ext uri="{BB962C8B-B14F-4D97-AF65-F5344CB8AC3E}">
        <p14:creationId xmlns:p14="http://schemas.microsoft.com/office/powerpoint/2010/main" val="3555750527"/>
      </p:ext>
    </p:extLst>
  </p:cSld>
  <p:clrMapOvr>
    <a:masterClrMapping/>
  </p:clrMapOvr>
  <p:transition spd="slow" advClick="0" advTm="12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3287A92-A28A-4FF8-A0CF-AB5C618A5E4B}"/>
              </a:ext>
            </a:extLst>
          </p:cNvPr>
          <p:cNvSpPr>
            <a:spLocks noGrp="1"/>
          </p:cNvSpPr>
          <p:nvPr>
            <p:ph type="dt" sz="half" idx="10"/>
          </p:nvPr>
        </p:nvSpPr>
        <p:spPr/>
        <p:txBody>
          <a:bodyPr/>
          <a:lstStyle>
            <a:lvl1pPr>
              <a:defRPr/>
            </a:lvl1pPr>
          </a:lstStyle>
          <a:p>
            <a:pPr>
              <a:defRPr/>
            </a:pPr>
            <a:fld id="{79F48876-65E5-4D92-9429-A8ADA5B3AF08}" type="datetimeFigureOut">
              <a:rPr lang="en-US"/>
              <a:pPr>
                <a:defRPr/>
              </a:pPr>
              <a:t>5/23/2021</a:t>
            </a:fld>
            <a:endParaRPr lang="en-US"/>
          </a:p>
        </p:txBody>
      </p:sp>
      <p:sp>
        <p:nvSpPr>
          <p:cNvPr id="4" name="Footer Placeholder 4">
            <a:extLst>
              <a:ext uri="{FF2B5EF4-FFF2-40B4-BE49-F238E27FC236}">
                <a16:creationId xmlns:a16="http://schemas.microsoft.com/office/drawing/2014/main" id="{DD7B6F6B-5944-400B-B9AC-9A874315783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F728BE7-0FA4-40A1-A6CD-083A047E3534}"/>
              </a:ext>
            </a:extLst>
          </p:cNvPr>
          <p:cNvSpPr>
            <a:spLocks noGrp="1"/>
          </p:cNvSpPr>
          <p:nvPr>
            <p:ph type="sldNum" sz="quarter" idx="12"/>
          </p:nvPr>
        </p:nvSpPr>
        <p:spPr/>
        <p:txBody>
          <a:bodyPr/>
          <a:lstStyle>
            <a:lvl1pPr>
              <a:defRPr/>
            </a:lvl1pPr>
          </a:lstStyle>
          <a:p>
            <a:pPr>
              <a:defRPr/>
            </a:pPr>
            <a:fld id="{5EDD7ED1-66F0-466F-B38C-96F12DF0FF3B}" type="slidenum">
              <a:rPr lang="en-US" altLang="en-US"/>
              <a:pPr>
                <a:defRPr/>
              </a:pPr>
              <a:t>‹#›</a:t>
            </a:fld>
            <a:endParaRPr lang="en-US" altLang="en-US"/>
          </a:p>
        </p:txBody>
      </p:sp>
    </p:spTree>
    <p:extLst>
      <p:ext uri="{BB962C8B-B14F-4D97-AF65-F5344CB8AC3E}">
        <p14:creationId xmlns:p14="http://schemas.microsoft.com/office/powerpoint/2010/main" val="89126714"/>
      </p:ext>
    </p:extLst>
  </p:cSld>
  <p:clrMapOvr>
    <a:masterClrMapping/>
  </p:clrMapOvr>
  <p:transition spd="slow" advClick="0" advTm="12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FD4A645-3C51-4727-AAFB-F99CBC577DEE}"/>
              </a:ext>
            </a:extLst>
          </p:cNvPr>
          <p:cNvSpPr>
            <a:spLocks noGrp="1"/>
          </p:cNvSpPr>
          <p:nvPr>
            <p:ph type="dt" sz="half" idx="10"/>
          </p:nvPr>
        </p:nvSpPr>
        <p:spPr/>
        <p:txBody>
          <a:bodyPr/>
          <a:lstStyle>
            <a:lvl1pPr>
              <a:defRPr/>
            </a:lvl1pPr>
          </a:lstStyle>
          <a:p>
            <a:pPr>
              <a:defRPr/>
            </a:pPr>
            <a:fld id="{4DAB7503-4A14-4245-8DDC-33E2952FD22C}" type="datetimeFigureOut">
              <a:rPr lang="en-US"/>
              <a:pPr>
                <a:defRPr/>
              </a:pPr>
              <a:t>5/23/2021</a:t>
            </a:fld>
            <a:endParaRPr lang="en-US"/>
          </a:p>
        </p:txBody>
      </p:sp>
      <p:sp>
        <p:nvSpPr>
          <p:cNvPr id="3" name="Footer Placeholder 4">
            <a:extLst>
              <a:ext uri="{FF2B5EF4-FFF2-40B4-BE49-F238E27FC236}">
                <a16:creationId xmlns:a16="http://schemas.microsoft.com/office/drawing/2014/main" id="{E1F1E5C4-1FCD-4B60-945E-FFE7BEECAA6E}"/>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381D470-7F4E-411A-BA8B-DC7CABD59BD1}"/>
              </a:ext>
            </a:extLst>
          </p:cNvPr>
          <p:cNvSpPr>
            <a:spLocks noGrp="1"/>
          </p:cNvSpPr>
          <p:nvPr>
            <p:ph type="sldNum" sz="quarter" idx="12"/>
          </p:nvPr>
        </p:nvSpPr>
        <p:spPr/>
        <p:txBody>
          <a:bodyPr/>
          <a:lstStyle>
            <a:lvl1pPr>
              <a:defRPr/>
            </a:lvl1pPr>
          </a:lstStyle>
          <a:p>
            <a:pPr>
              <a:defRPr/>
            </a:pPr>
            <a:fld id="{096D27BF-6527-420E-BFBE-259383C1F9A3}" type="slidenum">
              <a:rPr lang="en-US" altLang="en-US"/>
              <a:pPr>
                <a:defRPr/>
              </a:pPr>
              <a:t>‹#›</a:t>
            </a:fld>
            <a:endParaRPr lang="en-US" altLang="en-US"/>
          </a:p>
        </p:txBody>
      </p:sp>
    </p:spTree>
    <p:extLst>
      <p:ext uri="{BB962C8B-B14F-4D97-AF65-F5344CB8AC3E}">
        <p14:creationId xmlns:p14="http://schemas.microsoft.com/office/powerpoint/2010/main" val="3751370404"/>
      </p:ext>
    </p:extLst>
  </p:cSld>
  <p:clrMapOvr>
    <a:masterClrMapping/>
  </p:clrMapOvr>
  <p:transition spd="slow" advClick="0" advTm="12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3EE2-A0D9-4212-8684-CFD22E500C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D82522-02F1-4927-BD69-5045B62AA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F6838-C785-41C7-B760-F25343A62A91}"/>
              </a:ext>
            </a:extLst>
          </p:cNvPr>
          <p:cNvSpPr>
            <a:spLocks noGrp="1"/>
          </p:cNvSpPr>
          <p:nvPr>
            <p:ph type="dt" sz="half" idx="10"/>
          </p:nvPr>
        </p:nvSpPr>
        <p:spPr/>
        <p:txBody>
          <a:bodyPr/>
          <a:lstStyle/>
          <a:p>
            <a:fld id="{DC48ED7C-D9A5-4EA8-B309-6E368BFA8F2B}" type="datetimeFigureOut">
              <a:rPr lang="en-US" smtClean="0"/>
              <a:t>5/23/2021</a:t>
            </a:fld>
            <a:endParaRPr lang="en-US" dirty="0"/>
          </a:p>
        </p:txBody>
      </p:sp>
      <p:sp>
        <p:nvSpPr>
          <p:cNvPr id="5" name="Footer Placeholder 4">
            <a:extLst>
              <a:ext uri="{FF2B5EF4-FFF2-40B4-BE49-F238E27FC236}">
                <a16:creationId xmlns:a16="http://schemas.microsoft.com/office/drawing/2014/main" id="{87638D97-632C-48D9-A818-6200D66D482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0C3EC48-1CA8-48CE-AC4B-DEEFEC04D69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36778953"/>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6" b="1"/>
            </a:lvl1pPr>
          </a:lstStyle>
          <a:p>
            <a:r>
              <a:rPr lang="en-US"/>
              <a:t>Click to edit Master title style</a:t>
            </a:r>
          </a:p>
        </p:txBody>
      </p:sp>
      <p:sp>
        <p:nvSpPr>
          <p:cNvPr id="3" name="Content Placeholder 2"/>
          <p:cNvSpPr>
            <a:spLocks noGrp="1"/>
          </p:cNvSpPr>
          <p:nvPr>
            <p:ph idx="1"/>
          </p:nvPr>
        </p:nvSpPr>
        <p:spPr>
          <a:xfrm>
            <a:off x="4766733" y="273054"/>
            <a:ext cx="6815667" cy="5853114"/>
          </a:xfrm>
        </p:spPr>
        <p:txBody>
          <a:bodyPr/>
          <a:lstStyle>
            <a:lvl1pPr>
              <a:defRPr sz="4266"/>
            </a:lvl1pPr>
            <a:lvl2pPr>
              <a:defRPr sz="3733"/>
            </a:lvl2pPr>
            <a:lvl3pPr>
              <a:defRPr sz="3200"/>
            </a:lvl3pPr>
            <a:lvl4pPr>
              <a:defRPr sz="2666"/>
            </a:lvl4pPr>
            <a:lvl5pPr>
              <a:defRPr sz="2666"/>
            </a:lvl5pPr>
            <a:lvl6pPr>
              <a:defRPr sz="2666"/>
            </a:lvl6pPr>
            <a:lvl7pPr>
              <a:defRPr sz="2666"/>
            </a:lvl7pPr>
            <a:lvl8pPr>
              <a:defRPr sz="2666"/>
            </a:lvl8pPr>
            <a:lvl9pPr>
              <a:defRPr sz="26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6730DC61-2D6D-4EB6-9531-AB8FC0859006}"/>
              </a:ext>
            </a:extLst>
          </p:cNvPr>
          <p:cNvSpPr>
            <a:spLocks noGrp="1"/>
          </p:cNvSpPr>
          <p:nvPr>
            <p:ph type="dt" sz="half" idx="10"/>
          </p:nvPr>
        </p:nvSpPr>
        <p:spPr/>
        <p:txBody>
          <a:bodyPr/>
          <a:lstStyle>
            <a:lvl1pPr>
              <a:defRPr/>
            </a:lvl1pPr>
          </a:lstStyle>
          <a:p>
            <a:pPr>
              <a:defRPr/>
            </a:pPr>
            <a:fld id="{E08B686F-2B83-44B9-A16C-7DE16F9A5333}" type="datetimeFigureOut">
              <a:rPr lang="en-US"/>
              <a:pPr>
                <a:defRPr/>
              </a:pPr>
              <a:t>5/23/2021</a:t>
            </a:fld>
            <a:endParaRPr lang="en-US"/>
          </a:p>
        </p:txBody>
      </p:sp>
      <p:sp>
        <p:nvSpPr>
          <p:cNvPr id="6" name="Footer Placeholder 4">
            <a:extLst>
              <a:ext uri="{FF2B5EF4-FFF2-40B4-BE49-F238E27FC236}">
                <a16:creationId xmlns:a16="http://schemas.microsoft.com/office/drawing/2014/main" id="{7DA84168-168B-4D10-8CF8-35211668098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B262E1E-7CAF-4627-8A3A-8A3E0DB1EC85}"/>
              </a:ext>
            </a:extLst>
          </p:cNvPr>
          <p:cNvSpPr>
            <a:spLocks noGrp="1"/>
          </p:cNvSpPr>
          <p:nvPr>
            <p:ph type="sldNum" sz="quarter" idx="12"/>
          </p:nvPr>
        </p:nvSpPr>
        <p:spPr/>
        <p:txBody>
          <a:bodyPr/>
          <a:lstStyle>
            <a:lvl1pPr>
              <a:defRPr/>
            </a:lvl1pPr>
          </a:lstStyle>
          <a:p>
            <a:pPr>
              <a:defRPr/>
            </a:pPr>
            <a:fld id="{8A6B6CCF-EDDA-47C0-816E-4310D8C52CF6}" type="slidenum">
              <a:rPr lang="en-US" altLang="en-US"/>
              <a:pPr>
                <a:defRPr/>
              </a:pPr>
              <a:t>‹#›</a:t>
            </a:fld>
            <a:endParaRPr lang="en-US" altLang="en-US"/>
          </a:p>
        </p:txBody>
      </p:sp>
    </p:spTree>
    <p:extLst>
      <p:ext uri="{BB962C8B-B14F-4D97-AF65-F5344CB8AC3E}">
        <p14:creationId xmlns:p14="http://schemas.microsoft.com/office/powerpoint/2010/main" val="1392990253"/>
      </p:ext>
    </p:extLst>
  </p:cSld>
  <p:clrMapOvr>
    <a:masterClrMapping/>
  </p:clrMapOvr>
  <p:transition spd="slow" advClick="0" advTm="12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666"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4266"/>
            </a:lvl1pPr>
            <a:lvl2pPr marL="609382" indent="0">
              <a:buNone/>
              <a:defRPr sz="3733"/>
            </a:lvl2pPr>
            <a:lvl3pPr marL="1218764" indent="0">
              <a:buNone/>
              <a:defRPr sz="3200"/>
            </a:lvl3pPr>
            <a:lvl4pPr marL="1828145" indent="0">
              <a:buNone/>
              <a:defRPr sz="2666"/>
            </a:lvl4pPr>
            <a:lvl5pPr marL="2437524" indent="0">
              <a:buNone/>
              <a:defRPr sz="2666"/>
            </a:lvl5pPr>
            <a:lvl6pPr marL="3046906" indent="0">
              <a:buNone/>
              <a:defRPr sz="2666"/>
            </a:lvl6pPr>
            <a:lvl7pPr marL="3656287" indent="0">
              <a:buNone/>
              <a:defRPr sz="2666"/>
            </a:lvl7pPr>
            <a:lvl8pPr marL="4265667" indent="0">
              <a:buNone/>
              <a:defRPr sz="2666"/>
            </a:lvl8pPr>
            <a:lvl9pPr marL="4875049" indent="0">
              <a:buNone/>
              <a:defRPr sz="2666"/>
            </a:lvl9pPr>
          </a:lstStyle>
          <a:p>
            <a:pPr lvl="0"/>
            <a:endParaRPr lang="en-US" noProof="0"/>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7"/>
            </a:lvl1pPr>
            <a:lvl2pPr marL="609382" indent="0">
              <a:buNone/>
              <a:defRPr sz="1600"/>
            </a:lvl2pPr>
            <a:lvl3pPr marL="1218764" indent="0">
              <a:buNone/>
              <a:defRPr sz="1333"/>
            </a:lvl3pPr>
            <a:lvl4pPr marL="1828145" indent="0">
              <a:buNone/>
              <a:defRPr sz="1200"/>
            </a:lvl4pPr>
            <a:lvl5pPr marL="2437524" indent="0">
              <a:buNone/>
              <a:defRPr sz="1200"/>
            </a:lvl5pPr>
            <a:lvl6pPr marL="3046906" indent="0">
              <a:buNone/>
              <a:defRPr sz="1200"/>
            </a:lvl6pPr>
            <a:lvl7pPr marL="3656287" indent="0">
              <a:buNone/>
              <a:defRPr sz="1200"/>
            </a:lvl7pPr>
            <a:lvl8pPr marL="4265667" indent="0">
              <a:buNone/>
              <a:defRPr sz="1200"/>
            </a:lvl8pPr>
            <a:lvl9pPr marL="4875049" indent="0">
              <a:buNone/>
              <a:defRPr sz="1200"/>
            </a:lvl9pPr>
          </a:lstStyle>
          <a:p>
            <a:pPr lvl="0"/>
            <a:r>
              <a:rPr lang="en-US"/>
              <a:t>Click to edit Master text styles</a:t>
            </a:r>
          </a:p>
        </p:txBody>
      </p:sp>
      <p:sp>
        <p:nvSpPr>
          <p:cNvPr id="5" name="Date Placeholder 3">
            <a:extLst>
              <a:ext uri="{FF2B5EF4-FFF2-40B4-BE49-F238E27FC236}">
                <a16:creationId xmlns:a16="http://schemas.microsoft.com/office/drawing/2014/main" id="{B0287A75-1791-48C3-AE83-901AE35A39BE}"/>
              </a:ext>
            </a:extLst>
          </p:cNvPr>
          <p:cNvSpPr>
            <a:spLocks noGrp="1"/>
          </p:cNvSpPr>
          <p:nvPr>
            <p:ph type="dt" sz="half" idx="10"/>
          </p:nvPr>
        </p:nvSpPr>
        <p:spPr/>
        <p:txBody>
          <a:bodyPr/>
          <a:lstStyle>
            <a:lvl1pPr>
              <a:defRPr/>
            </a:lvl1pPr>
          </a:lstStyle>
          <a:p>
            <a:pPr>
              <a:defRPr/>
            </a:pPr>
            <a:fld id="{6E2480C3-BF84-4F0D-960F-8D640EFB5646}" type="datetimeFigureOut">
              <a:rPr lang="en-US"/>
              <a:pPr>
                <a:defRPr/>
              </a:pPr>
              <a:t>5/23/2021</a:t>
            </a:fld>
            <a:endParaRPr lang="en-US"/>
          </a:p>
        </p:txBody>
      </p:sp>
      <p:sp>
        <p:nvSpPr>
          <p:cNvPr id="6" name="Footer Placeholder 4">
            <a:extLst>
              <a:ext uri="{FF2B5EF4-FFF2-40B4-BE49-F238E27FC236}">
                <a16:creationId xmlns:a16="http://schemas.microsoft.com/office/drawing/2014/main" id="{88CFD89C-409E-4587-B24B-CB6BE34DD09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9F1AF33-D044-4A24-ACF3-BBA966DDCA26}"/>
              </a:ext>
            </a:extLst>
          </p:cNvPr>
          <p:cNvSpPr>
            <a:spLocks noGrp="1"/>
          </p:cNvSpPr>
          <p:nvPr>
            <p:ph type="sldNum" sz="quarter" idx="12"/>
          </p:nvPr>
        </p:nvSpPr>
        <p:spPr/>
        <p:txBody>
          <a:bodyPr/>
          <a:lstStyle>
            <a:lvl1pPr>
              <a:defRPr/>
            </a:lvl1pPr>
          </a:lstStyle>
          <a:p>
            <a:pPr>
              <a:defRPr/>
            </a:pPr>
            <a:fld id="{B9895700-BD73-47D6-B85A-548A3B705408}" type="slidenum">
              <a:rPr lang="en-US" altLang="en-US"/>
              <a:pPr>
                <a:defRPr/>
              </a:pPr>
              <a:t>‹#›</a:t>
            </a:fld>
            <a:endParaRPr lang="en-US" altLang="en-US"/>
          </a:p>
        </p:txBody>
      </p:sp>
    </p:spTree>
    <p:extLst>
      <p:ext uri="{BB962C8B-B14F-4D97-AF65-F5344CB8AC3E}">
        <p14:creationId xmlns:p14="http://schemas.microsoft.com/office/powerpoint/2010/main" val="159468620"/>
      </p:ext>
    </p:extLst>
  </p:cSld>
  <p:clrMapOvr>
    <a:masterClrMapping/>
  </p:clrMapOvr>
  <p:transition spd="slow" advClick="0" advTm="12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E642C4-CFDB-4B0E-A972-F66C86402D74}"/>
              </a:ext>
            </a:extLst>
          </p:cNvPr>
          <p:cNvSpPr>
            <a:spLocks noGrp="1"/>
          </p:cNvSpPr>
          <p:nvPr>
            <p:ph type="dt" sz="half" idx="10"/>
          </p:nvPr>
        </p:nvSpPr>
        <p:spPr/>
        <p:txBody>
          <a:bodyPr/>
          <a:lstStyle>
            <a:lvl1pPr>
              <a:defRPr/>
            </a:lvl1pPr>
          </a:lstStyle>
          <a:p>
            <a:pPr>
              <a:defRPr/>
            </a:pPr>
            <a:fld id="{79ABE8C9-95D2-499E-AEDA-08E598573B2E}" type="datetimeFigureOut">
              <a:rPr lang="en-US"/>
              <a:pPr>
                <a:defRPr/>
              </a:pPr>
              <a:t>5/23/2021</a:t>
            </a:fld>
            <a:endParaRPr lang="en-US"/>
          </a:p>
        </p:txBody>
      </p:sp>
      <p:sp>
        <p:nvSpPr>
          <p:cNvPr id="5" name="Footer Placeholder 4">
            <a:extLst>
              <a:ext uri="{FF2B5EF4-FFF2-40B4-BE49-F238E27FC236}">
                <a16:creationId xmlns:a16="http://schemas.microsoft.com/office/drawing/2014/main" id="{FA1EF4AC-46A7-4EED-A028-821983EFB86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E36000A-9965-497D-B406-1E3D5EE76280}"/>
              </a:ext>
            </a:extLst>
          </p:cNvPr>
          <p:cNvSpPr>
            <a:spLocks noGrp="1"/>
          </p:cNvSpPr>
          <p:nvPr>
            <p:ph type="sldNum" sz="quarter" idx="12"/>
          </p:nvPr>
        </p:nvSpPr>
        <p:spPr/>
        <p:txBody>
          <a:bodyPr/>
          <a:lstStyle>
            <a:lvl1pPr>
              <a:defRPr/>
            </a:lvl1pPr>
          </a:lstStyle>
          <a:p>
            <a:pPr>
              <a:defRPr/>
            </a:pPr>
            <a:fld id="{B0D65D17-6543-4251-9779-7BCE71D67EC1}" type="slidenum">
              <a:rPr lang="en-US" altLang="en-US"/>
              <a:pPr>
                <a:defRPr/>
              </a:pPr>
              <a:t>‹#›</a:t>
            </a:fld>
            <a:endParaRPr lang="en-US" altLang="en-US"/>
          </a:p>
        </p:txBody>
      </p:sp>
    </p:spTree>
    <p:extLst>
      <p:ext uri="{BB962C8B-B14F-4D97-AF65-F5344CB8AC3E}">
        <p14:creationId xmlns:p14="http://schemas.microsoft.com/office/powerpoint/2010/main" val="3890330729"/>
      </p:ext>
    </p:extLst>
  </p:cSld>
  <p:clrMapOvr>
    <a:masterClrMapping/>
  </p:clrMapOvr>
  <p:transition spd="slow" advClick="0" advTm="12000">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01F1F9-64D5-4B3C-BCCB-A50229E77401}"/>
              </a:ext>
            </a:extLst>
          </p:cNvPr>
          <p:cNvSpPr>
            <a:spLocks noGrp="1"/>
          </p:cNvSpPr>
          <p:nvPr>
            <p:ph type="dt" sz="half" idx="10"/>
          </p:nvPr>
        </p:nvSpPr>
        <p:spPr/>
        <p:txBody>
          <a:bodyPr/>
          <a:lstStyle>
            <a:lvl1pPr>
              <a:defRPr/>
            </a:lvl1pPr>
          </a:lstStyle>
          <a:p>
            <a:pPr>
              <a:defRPr/>
            </a:pPr>
            <a:fld id="{636BE8D6-FB3F-4BDC-9CFD-D7D933B7703D}" type="datetimeFigureOut">
              <a:rPr lang="en-US"/>
              <a:pPr>
                <a:defRPr/>
              </a:pPr>
              <a:t>5/23/2021</a:t>
            </a:fld>
            <a:endParaRPr lang="en-US"/>
          </a:p>
        </p:txBody>
      </p:sp>
      <p:sp>
        <p:nvSpPr>
          <p:cNvPr id="5" name="Footer Placeholder 4">
            <a:extLst>
              <a:ext uri="{FF2B5EF4-FFF2-40B4-BE49-F238E27FC236}">
                <a16:creationId xmlns:a16="http://schemas.microsoft.com/office/drawing/2014/main" id="{0AF42E41-308D-40E8-A791-7A60999E27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4CABD47-EFF2-4E3B-B385-8B1EE77979E6}"/>
              </a:ext>
            </a:extLst>
          </p:cNvPr>
          <p:cNvSpPr>
            <a:spLocks noGrp="1"/>
          </p:cNvSpPr>
          <p:nvPr>
            <p:ph type="sldNum" sz="quarter" idx="12"/>
          </p:nvPr>
        </p:nvSpPr>
        <p:spPr/>
        <p:txBody>
          <a:bodyPr/>
          <a:lstStyle>
            <a:lvl1pPr>
              <a:defRPr/>
            </a:lvl1pPr>
          </a:lstStyle>
          <a:p>
            <a:pPr>
              <a:defRPr/>
            </a:pPr>
            <a:fld id="{9920A1FF-7D6C-43AF-96DC-E4018D98F64D}" type="slidenum">
              <a:rPr lang="en-US" altLang="en-US"/>
              <a:pPr>
                <a:defRPr/>
              </a:pPr>
              <a:t>‹#›</a:t>
            </a:fld>
            <a:endParaRPr lang="en-US" altLang="en-US"/>
          </a:p>
        </p:txBody>
      </p:sp>
    </p:spTree>
    <p:extLst>
      <p:ext uri="{BB962C8B-B14F-4D97-AF65-F5344CB8AC3E}">
        <p14:creationId xmlns:p14="http://schemas.microsoft.com/office/powerpoint/2010/main" val="1407041722"/>
      </p:ext>
    </p:extLst>
  </p:cSld>
  <p:clrMapOvr>
    <a:masterClrMapping/>
  </p:clrMapOvr>
  <p:transition spd="slow" advClick="0" advTm="12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4AD80-D72F-465B-802F-01437A0447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249FF2-EF20-4909-AEBD-7EC75FD028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0490B5-AE93-46A0-B572-D98BA016B3B2}"/>
              </a:ext>
            </a:extLst>
          </p:cNvPr>
          <p:cNvSpPr>
            <a:spLocks noGrp="1"/>
          </p:cNvSpPr>
          <p:nvPr>
            <p:ph type="dt" sz="half" idx="10"/>
          </p:nvPr>
        </p:nvSpPr>
        <p:spPr/>
        <p:txBody>
          <a:bodyPr/>
          <a:lstStyle/>
          <a:p>
            <a:fld id="{9D653B61-F054-442D-881D-6A81C2774BFE}" type="datetimeFigureOut">
              <a:rPr lang="en-US" smtClean="0"/>
              <a:t>5/23/2021</a:t>
            </a:fld>
            <a:endParaRPr lang="en-US" dirty="0"/>
          </a:p>
        </p:txBody>
      </p:sp>
      <p:sp>
        <p:nvSpPr>
          <p:cNvPr id="5" name="Footer Placeholder 4">
            <a:extLst>
              <a:ext uri="{FF2B5EF4-FFF2-40B4-BE49-F238E27FC236}">
                <a16:creationId xmlns:a16="http://schemas.microsoft.com/office/drawing/2014/main" id="{07ABF730-B98F-4484-B5EF-F3DD4D75BB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F3DF8B9-B498-4AEF-AD75-ACDD8BBEAE0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13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1DD59-390F-4F77-8EA2-248A1740E5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CEDADF-7760-4F76-8547-39339E3A63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943BBD-7481-4B3E-95F2-79A2C93255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777AC4-3589-4F38-AF1A-44777AA5F073}"/>
              </a:ext>
            </a:extLst>
          </p:cNvPr>
          <p:cNvSpPr>
            <a:spLocks noGrp="1"/>
          </p:cNvSpPr>
          <p:nvPr>
            <p:ph type="dt" sz="half" idx="10"/>
          </p:nvPr>
        </p:nvSpPr>
        <p:spPr/>
        <p:txBody>
          <a:bodyPr/>
          <a:lstStyle/>
          <a:p>
            <a:fld id="{DC48ED7C-D9A5-4EA8-B309-6E368BFA8F2B}" type="datetimeFigureOut">
              <a:rPr lang="en-US" smtClean="0"/>
              <a:t>5/23/2021</a:t>
            </a:fld>
            <a:endParaRPr lang="en-US" dirty="0"/>
          </a:p>
        </p:txBody>
      </p:sp>
      <p:sp>
        <p:nvSpPr>
          <p:cNvPr id="6" name="Footer Placeholder 5">
            <a:extLst>
              <a:ext uri="{FF2B5EF4-FFF2-40B4-BE49-F238E27FC236}">
                <a16:creationId xmlns:a16="http://schemas.microsoft.com/office/drawing/2014/main" id="{4EC00F18-C1AA-43C1-AEC0-CEB21C92009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33B483-634D-4AF1-A563-F2F76945C2CB}"/>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9542705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1532A-AE11-44DA-AD87-25B3FD46A5B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4E8CF47-8535-4A0F-81A1-8479EC1FB1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CFDB155-1B94-4097-A43D-906EB410C9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A2DA40-D192-4FD1-A20D-3C589FAEFD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1D5DE2-98D3-4B0A-A9AF-D5B6A39565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265460-C62E-4290-A915-3F78E8DFB3AE}"/>
              </a:ext>
            </a:extLst>
          </p:cNvPr>
          <p:cNvSpPr>
            <a:spLocks noGrp="1"/>
          </p:cNvSpPr>
          <p:nvPr>
            <p:ph type="dt" sz="half" idx="10"/>
          </p:nvPr>
        </p:nvSpPr>
        <p:spPr/>
        <p:txBody>
          <a:bodyPr/>
          <a:lstStyle/>
          <a:p>
            <a:fld id="{DC48ED7C-D9A5-4EA8-B309-6E368BFA8F2B}" type="datetimeFigureOut">
              <a:rPr lang="en-US" smtClean="0"/>
              <a:t>5/23/2021</a:t>
            </a:fld>
            <a:endParaRPr lang="en-US" dirty="0"/>
          </a:p>
        </p:txBody>
      </p:sp>
      <p:sp>
        <p:nvSpPr>
          <p:cNvPr id="8" name="Footer Placeholder 7">
            <a:extLst>
              <a:ext uri="{FF2B5EF4-FFF2-40B4-BE49-F238E27FC236}">
                <a16:creationId xmlns:a16="http://schemas.microsoft.com/office/drawing/2014/main" id="{2013F974-8D72-46D0-85C7-79E0FF94007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241BF6-457E-41A9-8498-10BBEAA1AF99}"/>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299125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48875-39A2-4D8F-9CDE-8634B4C3E25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21A1E7-212C-425C-8A55-D4E39748DABC}"/>
              </a:ext>
            </a:extLst>
          </p:cNvPr>
          <p:cNvSpPr>
            <a:spLocks noGrp="1"/>
          </p:cNvSpPr>
          <p:nvPr>
            <p:ph type="dt" sz="half" idx="10"/>
          </p:nvPr>
        </p:nvSpPr>
        <p:spPr/>
        <p:txBody>
          <a:bodyPr/>
          <a:lstStyle/>
          <a:p>
            <a:fld id="{B2EA528B-AADB-4276-9F0D-B13FCF86F309}" type="datetimeFigureOut">
              <a:rPr lang="en-US" smtClean="0"/>
              <a:t>5/23/2021</a:t>
            </a:fld>
            <a:endParaRPr lang="en-US" dirty="0"/>
          </a:p>
        </p:txBody>
      </p:sp>
      <p:sp>
        <p:nvSpPr>
          <p:cNvPr id="4" name="Footer Placeholder 3">
            <a:extLst>
              <a:ext uri="{FF2B5EF4-FFF2-40B4-BE49-F238E27FC236}">
                <a16:creationId xmlns:a16="http://schemas.microsoft.com/office/drawing/2014/main" id="{3DDC4A98-654E-47F6-B5FF-0F62D53ABCD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6B744F7-0896-48F1-BCB8-B271F0BD679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92726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0D23D8-BD30-4FA0-826E-4FA1127842AF}"/>
              </a:ext>
            </a:extLst>
          </p:cNvPr>
          <p:cNvSpPr>
            <a:spLocks noGrp="1"/>
          </p:cNvSpPr>
          <p:nvPr>
            <p:ph type="dt" sz="half" idx="10"/>
          </p:nvPr>
        </p:nvSpPr>
        <p:spPr/>
        <p:txBody>
          <a:bodyPr/>
          <a:lstStyle/>
          <a:p>
            <a:fld id="{A876497F-A1E4-4C0B-8811-954A59B26923}" type="datetimeFigureOut">
              <a:rPr lang="en-US" smtClean="0"/>
              <a:t>5/23/2021</a:t>
            </a:fld>
            <a:endParaRPr lang="en-US" dirty="0"/>
          </a:p>
        </p:txBody>
      </p:sp>
      <p:sp>
        <p:nvSpPr>
          <p:cNvPr id="3" name="Footer Placeholder 2">
            <a:extLst>
              <a:ext uri="{FF2B5EF4-FFF2-40B4-BE49-F238E27FC236}">
                <a16:creationId xmlns:a16="http://schemas.microsoft.com/office/drawing/2014/main" id="{DA9D61CB-DDE4-4C08-850B-AD780E14D8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1862CA8-56B5-4568-AAB8-D5566F31F50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2682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46961-F804-44F6-8BC9-224E7E07F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CA538E4-9BF8-41E1-9F6D-4C06EFC28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76ABB7-51F4-4EE9-BE74-F1F05A34E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A9572-E876-465A-9DB3-156A7570D382}"/>
              </a:ext>
            </a:extLst>
          </p:cNvPr>
          <p:cNvSpPr>
            <a:spLocks noGrp="1"/>
          </p:cNvSpPr>
          <p:nvPr>
            <p:ph type="dt" sz="half" idx="10"/>
          </p:nvPr>
        </p:nvSpPr>
        <p:spPr/>
        <p:txBody>
          <a:bodyPr/>
          <a:lstStyle/>
          <a:p>
            <a:fld id="{DC48ED7C-D9A5-4EA8-B309-6E368BFA8F2B}" type="datetimeFigureOut">
              <a:rPr lang="en-US" smtClean="0"/>
              <a:t>5/23/2021</a:t>
            </a:fld>
            <a:endParaRPr lang="en-US" dirty="0"/>
          </a:p>
        </p:txBody>
      </p:sp>
      <p:sp>
        <p:nvSpPr>
          <p:cNvPr id="6" name="Footer Placeholder 5">
            <a:extLst>
              <a:ext uri="{FF2B5EF4-FFF2-40B4-BE49-F238E27FC236}">
                <a16:creationId xmlns:a16="http://schemas.microsoft.com/office/drawing/2014/main" id="{7328D758-2D51-402C-9FE1-CC80EB11B2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978991E-76D1-4344-B003-77E9CBCF897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3098503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9CC17-496F-4854-9114-84DEA3C191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48A72D-44C4-4CC7-B7B3-A1D07BEE0B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70479A-73A7-401D-8F70-A2359F0F23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872343-A66A-4635-AF35-212D4A6297BB}"/>
              </a:ext>
            </a:extLst>
          </p:cNvPr>
          <p:cNvSpPr>
            <a:spLocks noGrp="1"/>
          </p:cNvSpPr>
          <p:nvPr>
            <p:ph type="dt" sz="half" idx="10"/>
          </p:nvPr>
        </p:nvSpPr>
        <p:spPr/>
        <p:txBody>
          <a:bodyPr/>
          <a:lstStyle/>
          <a:p>
            <a:fld id="{620AAD9C-D29C-4D1E-A739-CC3C95B41085}" type="datetimeFigureOut">
              <a:rPr lang="en-US" smtClean="0"/>
              <a:t>5/23/2021</a:t>
            </a:fld>
            <a:endParaRPr lang="en-US" dirty="0"/>
          </a:p>
        </p:txBody>
      </p:sp>
      <p:sp>
        <p:nvSpPr>
          <p:cNvPr id="6" name="Footer Placeholder 5">
            <a:extLst>
              <a:ext uri="{FF2B5EF4-FFF2-40B4-BE49-F238E27FC236}">
                <a16:creationId xmlns:a16="http://schemas.microsoft.com/office/drawing/2014/main" id="{6696F4A5-F266-404F-9C2A-EB0C2C9DE9B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C0D03D-7AB3-4120-9220-AB8FA35FBE4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3336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A58BB3-9213-4D55-AAEB-B8EA82A242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26C957-3EF8-4DB4-A151-31F8266DB2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5A7B72-3904-4182-832A-2D0EC569B8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8ED7C-D9A5-4EA8-B309-6E368BFA8F2B}" type="datetimeFigureOut">
              <a:rPr lang="en-US" smtClean="0"/>
              <a:t>5/23/2021</a:t>
            </a:fld>
            <a:endParaRPr lang="en-US" dirty="0"/>
          </a:p>
        </p:txBody>
      </p:sp>
      <p:sp>
        <p:nvSpPr>
          <p:cNvPr id="5" name="Footer Placeholder 4">
            <a:extLst>
              <a:ext uri="{FF2B5EF4-FFF2-40B4-BE49-F238E27FC236}">
                <a16:creationId xmlns:a16="http://schemas.microsoft.com/office/drawing/2014/main" id="{D499033F-AD5D-43F3-B49A-5A91304AA7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388F394C-B264-4B0C-A060-0BD2E15DD4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10036397"/>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0BD8E2A9-87B2-4348-8691-A5277C9BF07A}"/>
              </a:ext>
            </a:extLst>
          </p:cNvPr>
          <p:cNvSpPr>
            <a:spLocks noGrp="1" noChangeArrowheads="1"/>
          </p:cNvSpPr>
          <p:nvPr>
            <p:ph type="title"/>
          </p:nvPr>
        </p:nvSpPr>
        <p:spPr bwMode="auto">
          <a:xfrm>
            <a:off x="609352" y="275346"/>
            <a:ext cx="10973296" cy="11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D08184AE-EA10-4F63-8AC1-A6E3AE2596A2}"/>
              </a:ext>
            </a:extLst>
          </p:cNvPr>
          <p:cNvSpPr>
            <a:spLocks noGrp="1" noChangeArrowheads="1"/>
          </p:cNvSpPr>
          <p:nvPr>
            <p:ph type="body" idx="1"/>
          </p:nvPr>
        </p:nvSpPr>
        <p:spPr bwMode="auto">
          <a:xfrm>
            <a:off x="609352" y="1599980"/>
            <a:ext cx="10973296" cy="452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4D5D59F-E49C-4E11-850A-C65D1D2E9D1D}"/>
              </a:ext>
            </a:extLst>
          </p:cNvPr>
          <p:cNvSpPr>
            <a:spLocks noGrp="1"/>
          </p:cNvSpPr>
          <p:nvPr>
            <p:ph type="dt" sz="half" idx="2"/>
          </p:nvPr>
        </p:nvSpPr>
        <p:spPr>
          <a:xfrm>
            <a:off x="609353" y="6356095"/>
            <a:ext cx="2845020" cy="366300"/>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600">
                <a:solidFill>
                  <a:srgbClr val="898989"/>
                </a:solidFill>
                <a:latin typeface="+mn-lt"/>
              </a:defRPr>
            </a:lvl1pPr>
          </a:lstStyle>
          <a:p>
            <a:pPr>
              <a:defRPr/>
            </a:pPr>
            <a:fld id="{51CCDB6B-B800-4CE3-BAA7-403A5A35BB97}" type="datetimeFigureOut">
              <a:rPr lang="en-US"/>
              <a:pPr>
                <a:defRPr/>
              </a:pPr>
              <a:t>5/23/2021</a:t>
            </a:fld>
            <a:endParaRPr lang="en-US"/>
          </a:p>
        </p:txBody>
      </p:sp>
      <p:sp>
        <p:nvSpPr>
          <p:cNvPr id="5" name="Footer Placeholder 4">
            <a:extLst>
              <a:ext uri="{FF2B5EF4-FFF2-40B4-BE49-F238E27FC236}">
                <a16:creationId xmlns:a16="http://schemas.microsoft.com/office/drawing/2014/main" id="{92ED4D6D-4D8B-4EE4-A15F-2BC85A167A2A}"/>
              </a:ext>
            </a:extLst>
          </p:cNvPr>
          <p:cNvSpPr>
            <a:spLocks noGrp="1"/>
          </p:cNvSpPr>
          <p:nvPr>
            <p:ph type="ftr" sz="quarter" idx="3"/>
          </p:nvPr>
        </p:nvSpPr>
        <p:spPr>
          <a:xfrm>
            <a:off x="4165421" y="6356095"/>
            <a:ext cx="3861158" cy="366300"/>
          </a:xfrm>
          <a:prstGeom prst="rect">
            <a:avLst/>
          </a:prstGeom>
        </p:spPr>
        <p:txBody>
          <a:bodyPr vert="horz" lIns="91440" tIns="45720" rIns="91440" bIns="45720" rtlCol="0" anchor="ctr"/>
          <a:lstStyle>
            <a:lvl1pPr algn="ctr" eaLnBrk="1" fontAlgn="auto" hangingPunct="1">
              <a:spcBef>
                <a:spcPts val="0"/>
              </a:spcBef>
              <a:spcAft>
                <a:spcPts val="0"/>
              </a:spcAft>
              <a:defRPr sz="1600">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2B472E5C-4289-4D59-A1D8-B583A26B13B9}"/>
              </a:ext>
            </a:extLst>
          </p:cNvPr>
          <p:cNvSpPr>
            <a:spLocks noGrp="1"/>
          </p:cNvSpPr>
          <p:nvPr>
            <p:ph type="sldNum" sz="quarter" idx="4"/>
          </p:nvPr>
        </p:nvSpPr>
        <p:spPr>
          <a:xfrm>
            <a:off x="8737627" y="6356095"/>
            <a:ext cx="2845021" cy="366300"/>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600">
                <a:solidFill>
                  <a:srgbClr val="898989"/>
                </a:solidFill>
                <a:latin typeface="+mn-lt"/>
              </a:defRPr>
            </a:lvl1pPr>
          </a:lstStyle>
          <a:p>
            <a:pPr>
              <a:defRPr/>
            </a:pPr>
            <a:fld id="{B86ADA18-541A-4702-8F7F-D0D5784B77DE}" type="slidenum">
              <a:rPr lang="en-US" altLang="en-US"/>
              <a:pPr>
                <a:defRPr/>
              </a:pPr>
              <a:t>‹#›</a:t>
            </a:fld>
            <a:endParaRPr lang="en-US" altLang="en-US"/>
          </a:p>
        </p:txBody>
      </p:sp>
    </p:spTree>
    <p:extLst>
      <p:ext uri="{BB962C8B-B14F-4D97-AF65-F5344CB8AC3E}">
        <p14:creationId xmlns:p14="http://schemas.microsoft.com/office/powerpoint/2010/main" val="9216686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ransition spd="slow" advClick="0" advTm="12000">
    <p:fade/>
  </p:transition>
  <p:txStyles>
    <p:titleStyle>
      <a:lvl1pPr algn="ctr" defTabSz="601062" rtl="0" eaLnBrk="0" fontAlgn="base" hangingPunct="0">
        <a:spcBef>
          <a:spcPct val="0"/>
        </a:spcBef>
        <a:spcAft>
          <a:spcPct val="0"/>
        </a:spcAft>
        <a:defRPr sz="5416" kern="1200">
          <a:solidFill>
            <a:schemeClr val="tx1"/>
          </a:solidFill>
          <a:latin typeface="+mj-lt"/>
          <a:ea typeface="MS PGothic" pitchFamily="34" charset="-128"/>
          <a:cs typeface="+mj-cs"/>
        </a:defRPr>
      </a:lvl1pPr>
      <a:lvl2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2pPr>
      <a:lvl3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3pPr>
      <a:lvl4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4pPr>
      <a:lvl5pPr algn="ctr" defTabSz="601062" rtl="0" eaLnBrk="0" fontAlgn="base" hangingPunct="0">
        <a:spcBef>
          <a:spcPct val="0"/>
        </a:spcBef>
        <a:spcAft>
          <a:spcPct val="0"/>
        </a:spcAft>
        <a:defRPr sz="5416">
          <a:solidFill>
            <a:schemeClr val="tx1"/>
          </a:solidFill>
          <a:latin typeface="Calibri" pitchFamily="34" charset="0"/>
          <a:ea typeface="MS PGothic" pitchFamily="34" charset="-128"/>
        </a:defRPr>
      </a:lvl5pPr>
      <a:lvl6pPr marL="609382" algn="ctr" defTabSz="609382" rtl="0" fontAlgn="base">
        <a:spcBef>
          <a:spcPct val="0"/>
        </a:spcBef>
        <a:spcAft>
          <a:spcPct val="0"/>
        </a:spcAft>
        <a:defRPr sz="5866">
          <a:solidFill>
            <a:schemeClr val="tx1"/>
          </a:solidFill>
          <a:latin typeface="Calibri" pitchFamily="34" charset="0"/>
          <a:ea typeface="MS PGothic" pitchFamily="34" charset="-128"/>
        </a:defRPr>
      </a:lvl6pPr>
      <a:lvl7pPr marL="1218764" algn="ctr" defTabSz="609382" rtl="0" fontAlgn="base">
        <a:spcBef>
          <a:spcPct val="0"/>
        </a:spcBef>
        <a:spcAft>
          <a:spcPct val="0"/>
        </a:spcAft>
        <a:defRPr sz="5866">
          <a:solidFill>
            <a:schemeClr val="tx1"/>
          </a:solidFill>
          <a:latin typeface="Calibri" pitchFamily="34" charset="0"/>
          <a:ea typeface="MS PGothic" pitchFamily="34" charset="-128"/>
        </a:defRPr>
      </a:lvl7pPr>
      <a:lvl8pPr marL="1828145" algn="ctr" defTabSz="609382" rtl="0" fontAlgn="base">
        <a:spcBef>
          <a:spcPct val="0"/>
        </a:spcBef>
        <a:spcAft>
          <a:spcPct val="0"/>
        </a:spcAft>
        <a:defRPr sz="5866">
          <a:solidFill>
            <a:schemeClr val="tx1"/>
          </a:solidFill>
          <a:latin typeface="Calibri" pitchFamily="34" charset="0"/>
          <a:ea typeface="MS PGothic" pitchFamily="34" charset="-128"/>
        </a:defRPr>
      </a:lvl8pPr>
      <a:lvl9pPr marL="2437524" algn="ctr" defTabSz="609382" rtl="0" fontAlgn="base">
        <a:spcBef>
          <a:spcPct val="0"/>
        </a:spcBef>
        <a:spcAft>
          <a:spcPct val="0"/>
        </a:spcAft>
        <a:defRPr sz="5866">
          <a:solidFill>
            <a:schemeClr val="tx1"/>
          </a:solidFill>
          <a:latin typeface="Calibri" pitchFamily="34" charset="0"/>
          <a:ea typeface="MS PGothic" pitchFamily="34" charset="-128"/>
        </a:defRPr>
      </a:lvl9pPr>
    </p:titleStyle>
    <p:bodyStyle>
      <a:lvl1pPr marL="448109" indent="-448109" algn="l" defTabSz="601062" rtl="0" eaLnBrk="0" fontAlgn="base" hangingPunct="0">
        <a:spcBef>
          <a:spcPct val="20000"/>
        </a:spcBef>
        <a:spcAft>
          <a:spcPct val="0"/>
        </a:spcAft>
        <a:buFont typeface="Arial" panose="020B0604020202020204" pitchFamily="34" charset="0"/>
        <a:buChar char="•"/>
        <a:defRPr sz="3854" kern="1200">
          <a:solidFill>
            <a:schemeClr val="tx1"/>
          </a:solidFill>
          <a:latin typeface="+mn-lt"/>
          <a:ea typeface="MS PGothic" pitchFamily="34" charset="-128"/>
          <a:cs typeface="+mn-cs"/>
        </a:defRPr>
      </a:lvl1pPr>
      <a:lvl2pPr marL="981376" indent="-372047" algn="l" defTabSz="601062" rtl="0" eaLnBrk="0" fontAlgn="base" hangingPunct="0">
        <a:spcBef>
          <a:spcPct val="20000"/>
        </a:spcBef>
        <a:spcAft>
          <a:spcPct val="0"/>
        </a:spcAft>
        <a:buFont typeface="Arial" panose="020B0604020202020204" pitchFamily="34" charset="0"/>
        <a:buChar char="–"/>
        <a:defRPr sz="3437" kern="1200">
          <a:solidFill>
            <a:schemeClr val="tx1"/>
          </a:solidFill>
          <a:latin typeface="+mn-lt"/>
          <a:ea typeface="MS PGothic" pitchFamily="34" charset="-128"/>
          <a:cs typeface="+mn-cs"/>
        </a:defRPr>
      </a:lvl2pPr>
      <a:lvl3pPr marL="1514643" indent="-295984" algn="l" defTabSz="601062" rtl="0" eaLnBrk="0" fontAlgn="base" hangingPunct="0">
        <a:spcBef>
          <a:spcPct val="20000"/>
        </a:spcBef>
        <a:spcAft>
          <a:spcPct val="0"/>
        </a:spcAft>
        <a:buFont typeface="Arial" panose="020B0604020202020204" pitchFamily="34" charset="0"/>
        <a:buChar char="•"/>
        <a:defRPr sz="3021" kern="1200">
          <a:solidFill>
            <a:schemeClr val="tx1"/>
          </a:solidFill>
          <a:latin typeface="+mn-lt"/>
          <a:ea typeface="MS PGothic" pitchFamily="34" charset="-128"/>
          <a:cs typeface="+mn-cs"/>
        </a:defRPr>
      </a:lvl3pPr>
      <a:lvl4pPr marL="212479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734129" indent="-295984" algn="l" defTabSz="601062"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3351596" indent="-304689" algn="l" defTabSz="609382" rtl="0" eaLnBrk="1" latinLnBrk="0" hangingPunct="1">
        <a:spcBef>
          <a:spcPct val="20000"/>
        </a:spcBef>
        <a:buFont typeface="Arial"/>
        <a:buChar char="•"/>
        <a:defRPr sz="2666" kern="1200">
          <a:solidFill>
            <a:schemeClr val="tx1"/>
          </a:solidFill>
          <a:latin typeface="+mn-lt"/>
          <a:ea typeface="+mn-ea"/>
          <a:cs typeface="+mn-cs"/>
        </a:defRPr>
      </a:lvl6pPr>
      <a:lvl7pPr marL="3960978" indent="-304689" algn="l" defTabSz="609382" rtl="0" eaLnBrk="1" latinLnBrk="0" hangingPunct="1">
        <a:spcBef>
          <a:spcPct val="20000"/>
        </a:spcBef>
        <a:buFont typeface="Arial"/>
        <a:buChar char="•"/>
        <a:defRPr sz="2666" kern="1200">
          <a:solidFill>
            <a:schemeClr val="tx1"/>
          </a:solidFill>
          <a:latin typeface="+mn-lt"/>
          <a:ea typeface="+mn-ea"/>
          <a:cs typeface="+mn-cs"/>
        </a:defRPr>
      </a:lvl7pPr>
      <a:lvl8pPr marL="4570359" indent="-304689" algn="l" defTabSz="609382" rtl="0" eaLnBrk="1" latinLnBrk="0" hangingPunct="1">
        <a:spcBef>
          <a:spcPct val="20000"/>
        </a:spcBef>
        <a:buFont typeface="Arial"/>
        <a:buChar char="•"/>
        <a:defRPr sz="2666" kern="1200">
          <a:solidFill>
            <a:schemeClr val="tx1"/>
          </a:solidFill>
          <a:latin typeface="+mn-lt"/>
          <a:ea typeface="+mn-ea"/>
          <a:cs typeface="+mn-cs"/>
        </a:defRPr>
      </a:lvl8pPr>
      <a:lvl9pPr marL="5179741" indent="-304689" algn="l" defTabSz="609382"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382" rtl="0" eaLnBrk="1" latinLnBrk="0" hangingPunct="1">
        <a:defRPr sz="2400" kern="1200">
          <a:solidFill>
            <a:schemeClr val="tx1"/>
          </a:solidFill>
          <a:latin typeface="+mn-lt"/>
          <a:ea typeface="+mn-ea"/>
          <a:cs typeface="+mn-cs"/>
        </a:defRPr>
      </a:lvl1pPr>
      <a:lvl2pPr marL="609382" algn="l" defTabSz="609382" rtl="0" eaLnBrk="1" latinLnBrk="0" hangingPunct="1">
        <a:defRPr sz="2400" kern="1200">
          <a:solidFill>
            <a:schemeClr val="tx1"/>
          </a:solidFill>
          <a:latin typeface="+mn-lt"/>
          <a:ea typeface="+mn-ea"/>
          <a:cs typeface="+mn-cs"/>
        </a:defRPr>
      </a:lvl2pPr>
      <a:lvl3pPr marL="1218764" algn="l" defTabSz="609382" rtl="0" eaLnBrk="1" latinLnBrk="0" hangingPunct="1">
        <a:defRPr sz="2400" kern="1200">
          <a:solidFill>
            <a:schemeClr val="tx1"/>
          </a:solidFill>
          <a:latin typeface="+mn-lt"/>
          <a:ea typeface="+mn-ea"/>
          <a:cs typeface="+mn-cs"/>
        </a:defRPr>
      </a:lvl3pPr>
      <a:lvl4pPr marL="1828145" algn="l" defTabSz="609382" rtl="0" eaLnBrk="1" latinLnBrk="0" hangingPunct="1">
        <a:defRPr sz="2400" kern="1200">
          <a:solidFill>
            <a:schemeClr val="tx1"/>
          </a:solidFill>
          <a:latin typeface="+mn-lt"/>
          <a:ea typeface="+mn-ea"/>
          <a:cs typeface="+mn-cs"/>
        </a:defRPr>
      </a:lvl4pPr>
      <a:lvl5pPr marL="2437524" algn="l" defTabSz="609382" rtl="0" eaLnBrk="1" latinLnBrk="0" hangingPunct="1">
        <a:defRPr sz="2400" kern="1200">
          <a:solidFill>
            <a:schemeClr val="tx1"/>
          </a:solidFill>
          <a:latin typeface="+mn-lt"/>
          <a:ea typeface="+mn-ea"/>
          <a:cs typeface="+mn-cs"/>
        </a:defRPr>
      </a:lvl5pPr>
      <a:lvl6pPr marL="3046906" algn="l" defTabSz="609382" rtl="0" eaLnBrk="1" latinLnBrk="0" hangingPunct="1">
        <a:defRPr sz="2400" kern="1200">
          <a:solidFill>
            <a:schemeClr val="tx1"/>
          </a:solidFill>
          <a:latin typeface="+mn-lt"/>
          <a:ea typeface="+mn-ea"/>
          <a:cs typeface="+mn-cs"/>
        </a:defRPr>
      </a:lvl6pPr>
      <a:lvl7pPr marL="3656287" algn="l" defTabSz="609382" rtl="0" eaLnBrk="1" latinLnBrk="0" hangingPunct="1">
        <a:defRPr sz="2400" kern="1200">
          <a:solidFill>
            <a:schemeClr val="tx1"/>
          </a:solidFill>
          <a:latin typeface="+mn-lt"/>
          <a:ea typeface="+mn-ea"/>
          <a:cs typeface="+mn-cs"/>
        </a:defRPr>
      </a:lvl7pPr>
      <a:lvl8pPr marL="4265667" algn="l" defTabSz="609382" rtl="0" eaLnBrk="1" latinLnBrk="0" hangingPunct="1">
        <a:defRPr sz="2400" kern="1200">
          <a:solidFill>
            <a:schemeClr val="tx1"/>
          </a:solidFill>
          <a:latin typeface="+mn-lt"/>
          <a:ea typeface="+mn-ea"/>
          <a:cs typeface="+mn-cs"/>
        </a:defRPr>
      </a:lvl8pPr>
      <a:lvl9pPr marL="4875049" algn="l" defTabSz="60938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26" name="Picture 2" descr="Logo, company name&#10;&#10;Description automatically generated">
            <a:extLst>
              <a:ext uri="{FF2B5EF4-FFF2-40B4-BE49-F238E27FC236}">
                <a16:creationId xmlns:a16="http://schemas.microsoft.com/office/drawing/2014/main" id="{8CEA7FC6-81EE-4FE7-8B0C-475FC532B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259" y="259"/>
            <a:ext cx="6857483" cy="6857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F07049A7-58ED-49E0-BEE8-5207B7F74FB6}"/>
              </a:ext>
            </a:extLst>
          </p:cNvPr>
          <p:cNvSpPr txBox="1"/>
          <p:nvPr/>
        </p:nvSpPr>
        <p:spPr>
          <a:xfrm>
            <a:off x="2667259" y="4953000"/>
            <a:ext cx="685748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1C037"/>
                </a:solidFill>
                <a:effectLst/>
                <a:uLnTx/>
                <a:uFillTx/>
                <a:latin typeface="Bookman Old Style" panose="02050604050505020204" pitchFamily="18" charset="0"/>
                <a:ea typeface="+mn-ea"/>
                <a:cs typeface="+mn-cs"/>
              </a:rPr>
              <a:t>GRADES  K-5</a:t>
            </a:r>
          </a:p>
        </p:txBody>
      </p:sp>
    </p:spTree>
  </p:cSld>
  <p:clrMapOvr>
    <a:masterClrMapping/>
  </p:clrMapOvr>
  <p:transition spd="slow" advClick="0" advTm="12000">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3731"/>
                </a:solidFill>
              </a:rPr>
              <a:t>Mark 14:32</a:t>
            </a:r>
          </a:p>
        </p:txBody>
      </p:sp>
      <p:sp>
        <p:nvSpPr>
          <p:cNvPr id="5" name="TextBox 4"/>
          <p:cNvSpPr txBox="1"/>
          <p:nvPr/>
        </p:nvSpPr>
        <p:spPr>
          <a:xfrm>
            <a:off x="794084" y="1708484"/>
            <a:ext cx="10288599" cy="1938992"/>
          </a:xfrm>
          <a:prstGeom prst="rect">
            <a:avLst/>
          </a:prstGeom>
          <a:noFill/>
        </p:spPr>
        <p:txBody>
          <a:bodyPr wrap="square" rtlCol="0">
            <a:spAutoFit/>
          </a:bodyPr>
          <a:lstStyle/>
          <a:p>
            <a:r>
              <a:rPr lang="en-US" sz="4000" b="1" dirty="0">
                <a:solidFill>
                  <a:schemeClr val="bg1"/>
                </a:solidFill>
              </a:rPr>
              <a:t>“</a:t>
            </a:r>
            <a:r>
              <a:rPr lang="en-US" sz="4000" dirty="0">
                <a:solidFill>
                  <a:schemeClr val="bg1"/>
                </a:solidFill>
              </a:rPr>
              <a:t>And they went to a place called Gethsemane. And he said to his disciples, “Sit here while I pray.” </a:t>
            </a:r>
          </a:p>
        </p:txBody>
      </p:sp>
    </p:spTree>
    <p:extLst>
      <p:ext uri="{BB962C8B-B14F-4D97-AF65-F5344CB8AC3E}">
        <p14:creationId xmlns:p14="http://schemas.microsoft.com/office/powerpoint/2010/main" val="2617193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3731"/>
                </a:solidFill>
              </a:rPr>
              <a:t>Luke 5:15-16</a:t>
            </a:r>
          </a:p>
        </p:txBody>
      </p:sp>
      <p:sp>
        <p:nvSpPr>
          <p:cNvPr id="5" name="TextBox 4"/>
          <p:cNvSpPr txBox="1"/>
          <p:nvPr/>
        </p:nvSpPr>
        <p:spPr>
          <a:xfrm>
            <a:off x="794084" y="1708484"/>
            <a:ext cx="10288599" cy="2554545"/>
          </a:xfrm>
          <a:prstGeom prst="rect">
            <a:avLst/>
          </a:prstGeom>
          <a:noFill/>
        </p:spPr>
        <p:txBody>
          <a:bodyPr wrap="square" rtlCol="0">
            <a:spAutoFit/>
          </a:bodyPr>
          <a:lstStyle/>
          <a:p>
            <a:r>
              <a:rPr lang="en-US" sz="4000" b="1" dirty="0">
                <a:solidFill>
                  <a:schemeClr val="bg1"/>
                </a:solidFill>
              </a:rPr>
              <a:t>“</a:t>
            </a:r>
            <a:r>
              <a:rPr lang="en-US" sz="4000" dirty="0">
                <a:solidFill>
                  <a:schemeClr val="bg1"/>
                </a:solidFill>
              </a:rPr>
              <a:t>But now even more the report about him went abroad, and great crowds gathered to hear him and to be healed of their infirmities. But he would withdraw to desolate places and pray.”</a:t>
            </a:r>
          </a:p>
        </p:txBody>
      </p:sp>
    </p:spTree>
    <p:extLst>
      <p:ext uri="{BB962C8B-B14F-4D97-AF65-F5344CB8AC3E}">
        <p14:creationId xmlns:p14="http://schemas.microsoft.com/office/powerpoint/2010/main" val="508528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C3135"/>
                </a:solidFill>
              </a:rPr>
              <a:t>Roman’s 12:2 </a:t>
            </a:r>
          </a:p>
        </p:txBody>
      </p:sp>
      <p:sp>
        <p:nvSpPr>
          <p:cNvPr id="3" name="Content Placeholder 2"/>
          <p:cNvSpPr>
            <a:spLocks noGrp="1"/>
          </p:cNvSpPr>
          <p:nvPr>
            <p:ph idx="1"/>
          </p:nvPr>
        </p:nvSpPr>
        <p:spPr/>
        <p:txBody>
          <a:bodyPr>
            <a:normAutofit/>
          </a:bodyPr>
          <a:lstStyle/>
          <a:p>
            <a:pPr marL="0" indent="0">
              <a:buNone/>
            </a:pPr>
            <a:r>
              <a:rPr lang="en-US" sz="4000" dirty="0">
                <a:solidFill>
                  <a:schemeClr val="bg1"/>
                </a:solidFill>
              </a:rPr>
              <a:t>“Do not be conformed to this world, but be transformed by the renewal of your mind, that by testing you may discern what is the will of God, what is good and acceptable and perfect.”</a:t>
            </a:r>
          </a:p>
        </p:txBody>
      </p:sp>
    </p:spTree>
    <p:extLst>
      <p:ext uri="{BB962C8B-B14F-4D97-AF65-F5344CB8AC3E}">
        <p14:creationId xmlns:p14="http://schemas.microsoft.com/office/powerpoint/2010/main" val="2802398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3731"/>
                </a:solidFill>
              </a:rPr>
              <a:t>What did Jesus come to do?</a:t>
            </a:r>
          </a:p>
        </p:txBody>
      </p:sp>
      <p:sp>
        <p:nvSpPr>
          <p:cNvPr id="3" name="Content Placeholder 2"/>
          <p:cNvSpPr>
            <a:spLocks noGrp="1"/>
          </p:cNvSpPr>
          <p:nvPr>
            <p:ph sz="quarter" idx="13"/>
          </p:nvPr>
        </p:nvSpPr>
        <p:spPr/>
        <p:txBody>
          <a:bodyPr>
            <a:normAutofit/>
          </a:bodyPr>
          <a:lstStyle/>
          <a:p>
            <a:pPr>
              <a:buClr>
                <a:srgbClr val="4D3731"/>
              </a:buClr>
            </a:pPr>
            <a:r>
              <a:rPr lang="en-US" sz="4000" dirty="0">
                <a:solidFill>
                  <a:schemeClr val="bg1"/>
                </a:solidFill>
              </a:rPr>
              <a:t>He came to the world and overcome its curse</a:t>
            </a:r>
          </a:p>
          <a:p>
            <a:pPr>
              <a:buClr>
                <a:srgbClr val="4D3731"/>
              </a:buClr>
            </a:pPr>
            <a:r>
              <a:rPr lang="en-US" sz="4000" dirty="0">
                <a:solidFill>
                  <a:schemeClr val="bg1"/>
                </a:solidFill>
              </a:rPr>
              <a:t>He came to do the will of his father</a:t>
            </a:r>
          </a:p>
          <a:p>
            <a:pPr>
              <a:buClr>
                <a:srgbClr val="4D3731"/>
              </a:buClr>
            </a:pPr>
            <a:r>
              <a:rPr lang="en-US" sz="4000" dirty="0">
                <a:solidFill>
                  <a:schemeClr val="bg1"/>
                </a:solidFill>
              </a:rPr>
              <a:t>He came to share the good news</a:t>
            </a:r>
          </a:p>
        </p:txBody>
      </p:sp>
    </p:spTree>
    <p:extLst>
      <p:ext uri="{BB962C8B-B14F-4D97-AF65-F5344CB8AC3E}">
        <p14:creationId xmlns:p14="http://schemas.microsoft.com/office/powerpoint/2010/main" val="809550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3731"/>
                </a:solidFill>
              </a:rPr>
              <a:t>Mark 1:38-39</a:t>
            </a:r>
          </a:p>
        </p:txBody>
      </p:sp>
      <p:sp>
        <p:nvSpPr>
          <p:cNvPr id="5" name="TextBox 4"/>
          <p:cNvSpPr txBox="1"/>
          <p:nvPr/>
        </p:nvSpPr>
        <p:spPr>
          <a:xfrm>
            <a:off x="794084" y="1708484"/>
            <a:ext cx="10288599" cy="3785652"/>
          </a:xfrm>
          <a:prstGeom prst="rect">
            <a:avLst/>
          </a:prstGeom>
          <a:noFill/>
        </p:spPr>
        <p:txBody>
          <a:bodyPr wrap="square" rtlCol="0">
            <a:spAutoFit/>
          </a:bodyPr>
          <a:lstStyle/>
          <a:p>
            <a:r>
              <a:rPr lang="en-US" sz="4000" b="1" dirty="0">
                <a:solidFill>
                  <a:srgbClr val="4D3731"/>
                </a:solidFill>
              </a:rPr>
              <a:t>38</a:t>
            </a:r>
            <a:r>
              <a:rPr lang="en-US" sz="4000" b="1" dirty="0">
                <a:solidFill>
                  <a:schemeClr val="bg1"/>
                </a:solidFill>
              </a:rPr>
              <a:t> </a:t>
            </a:r>
            <a:r>
              <a:rPr lang="en-US" sz="4000" dirty="0">
                <a:solidFill>
                  <a:schemeClr val="bg1"/>
                </a:solidFill>
              </a:rPr>
              <a:t>And he said to them, “Let us go on to the next towns, that I may preach there also, for that is why I came out.”</a:t>
            </a:r>
          </a:p>
          <a:p>
            <a:r>
              <a:rPr lang="en-US" sz="4000" b="1" dirty="0">
                <a:solidFill>
                  <a:srgbClr val="4D3731"/>
                </a:solidFill>
              </a:rPr>
              <a:t>39</a:t>
            </a:r>
            <a:r>
              <a:rPr lang="en-US" sz="4000" b="1" dirty="0">
                <a:solidFill>
                  <a:schemeClr val="bg1"/>
                </a:solidFill>
              </a:rPr>
              <a:t> </a:t>
            </a:r>
            <a:r>
              <a:rPr lang="en-US" sz="4000" dirty="0">
                <a:solidFill>
                  <a:schemeClr val="bg1"/>
                </a:solidFill>
              </a:rPr>
              <a:t>And he went throughout all Galilee, preaching in their synagogues and casting out demons. </a:t>
            </a:r>
          </a:p>
        </p:txBody>
      </p:sp>
    </p:spTree>
    <p:extLst>
      <p:ext uri="{BB962C8B-B14F-4D97-AF65-F5344CB8AC3E}">
        <p14:creationId xmlns:p14="http://schemas.microsoft.com/office/powerpoint/2010/main" val="2245479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3731"/>
                </a:solidFill>
              </a:rPr>
              <a:t>Key Takeaways</a:t>
            </a:r>
          </a:p>
        </p:txBody>
      </p:sp>
      <p:sp>
        <p:nvSpPr>
          <p:cNvPr id="3" name="Content Placeholder 2"/>
          <p:cNvSpPr>
            <a:spLocks noGrp="1"/>
          </p:cNvSpPr>
          <p:nvPr>
            <p:ph sz="quarter" idx="13"/>
          </p:nvPr>
        </p:nvSpPr>
        <p:spPr/>
        <p:txBody>
          <a:bodyPr>
            <a:noAutofit/>
          </a:bodyPr>
          <a:lstStyle/>
          <a:p>
            <a:r>
              <a:rPr lang="en-US" sz="4000" dirty="0">
                <a:solidFill>
                  <a:schemeClr val="bg1"/>
                </a:solidFill>
              </a:rPr>
              <a:t>We are called to act; be a part of changing the world.</a:t>
            </a:r>
          </a:p>
          <a:p>
            <a:endParaRPr lang="en-US" sz="4000" dirty="0">
              <a:solidFill>
                <a:schemeClr val="bg1"/>
              </a:solidFill>
            </a:endParaRPr>
          </a:p>
          <a:p>
            <a:r>
              <a:rPr lang="en-US" sz="4000" dirty="0">
                <a:solidFill>
                  <a:schemeClr val="bg1"/>
                </a:solidFill>
              </a:rPr>
              <a:t>We are told to seek the will of our father</a:t>
            </a:r>
          </a:p>
          <a:p>
            <a:endParaRPr lang="en-US" sz="4000" dirty="0">
              <a:solidFill>
                <a:schemeClr val="bg1"/>
              </a:solidFill>
            </a:endParaRPr>
          </a:p>
          <a:p>
            <a:r>
              <a:rPr lang="en-US" sz="4000" dirty="0">
                <a:solidFill>
                  <a:schemeClr val="bg1"/>
                </a:solidFill>
              </a:rPr>
              <a:t>We are told to share the Gospel</a:t>
            </a:r>
          </a:p>
        </p:txBody>
      </p:sp>
    </p:spTree>
    <p:extLst>
      <p:ext uri="{BB962C8B-B14F-4D97-AF65-F5344CB8AC3E}">
        <p14:creationId xmlns:p14="http://schemas.microsoft.com/office/powerpoint/2010/main" val="4281421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122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6223C"/>
                </a:solidFill>
              </a:rPr>
              <a:t>What Did Jesus come to do?</a:t>
            </a:r>
          </a:p>
        </p:txBody>
      </p:sp>
      <p:sp>
        <p:nvSpPr>
          <p:cNvPr id="3" name="Content Placeholder 2"/>
          <p:cNvSpPr>
            <a:spLocks noGrp="1"/>
          </p:cNvSpPr>
          <p:nvPr>
            <p:ph sz="quarter" idx="13"/>
          </p:nvPr>
        </p:nvSpPr>
        <p:spPr/>
        <p:txBody>
          <a:bodyPr>
            <a:normAutofit/>
          </a:bodyPr>
          <a:lstStyle/>
          <a:p>
            <a:pPr>
              <a:buClr>
                <a:srgbClr val="4D3731"/>
              </a:buClr>
            </a:pPr>
            <a:r>
              <a:rPr lang="en-US" sz="4000" dirty="0">
                <a:solidFill>
                  <a:schemeClr val="bg1"/>
                </a:solidFill>
              </a:rPr>
              <a:t>Change the world and overcome its curse</a:t>
            </a:r>
          </a:p>
        </p:txBody>
      </p:sp>
    </p:spTree>
    <p:extLst>
      <p:ext uri="{BB962C8B-B14F-4D97-AF65-F5344CB8AC3E}">
        <p14:creationId xmlns:p14="http://schemas.microsoft.com/office/powerpoint/2010/main" val="697412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36223C"/>
                </a:solidFill>
              </a:rPr>
              <a:t>Mark 1:29-34</a:t>
            </a:r>
          </a:p>
        </p:txBody>
      </p:sp>
      <p:sp>
        <p:nvSpPr>
          <p:cNvPr id="5" name="TextBox 4"/>
          <p:cNvSpPr txBox="1"/>
          <p:nvPr/>
        </p:nvSpPr>
        <p:spPr>
          <a:xfrm>
            <a:off x="838200" y="1391244"/>
            <a:ext cx="10288599" cy="5016758"/>
          </a:xfrm>
          <a:prstGeom prst="rect">
            <a:avLst/>
          </a:prstGeom>
          <a:noFill/>
        </p:spPr>
        <p:txBody>
          <a:bodyPr wrap="square" rtlCol="0">
            <a:spAutoFit/>
          </a:bodyPr>
          <a:lstStyle/>
          <a:p>
            <a:r>
              <a:rPr lang="en-US" sz="4000" b="1" dirty="0">
                <a:solidFill>
                  <a:srgbClr val="4D3731"/>
                </a:solidFill>
              </a:rPr>
              <a:t>29</a:t>
            </a:r>
            <a:r>
              <a:rPr lang="en-US" sz="4000" b="1" dirty="0">
                <a:solidFill>
                  <a:schemeClr val="bg1"/>
                </a:solidFill>
              </a:rPr>
              <a:t> </a:t>
            </a:r>
            <a:r>
              <a:rPr lang="en-US" sz="4000" dirty="0">
                <a:solidFill>
                  <a:schemeClr val="bg1"/>
                </a:solidFill>
              </a:rPr>
              <a:t>And immediately he left the synagogue and entered the house of Simon and Andrew, with James and John.</a:t>
            </a:r>
          </a:p>
          <a:p>
            <a:r>
              <a:rPr lang="en-US" sz="4000" b="1" dirty="0">
                <a:solidFill>
                  <a:srgbClr val="4D3731"/>
                </a:solidFill>
              </a:rPr>
              <a:t>30</a:t>
            </a:r>
            <a:r>
              <a:rPr lang="en-US" sz="4000" b="1" dirty="0">
                <a:solidFill>
                  <a:schemeClr val="bg1"/>
                </a:solidFill>
              </a:rPr>
              <a:t> </a:t>
            </a:r>
            <a:r>
              <a:rPr lang="en-US" sz="4000" dirty="0">
                <a:solidFill>
                  <a:schemeClr val="bg1"/>
                </a:solidFill>
              </a:rPr>
              <a:t>Now Simon’s mother-in-law lay ill with a fever, and immediately they told him about her.</a:t>
            </a:r>
          </a:p>
          <a:p>
            <a:r>
              <a:rPr lang="en-US" sz="4000" b="1" dirty="0">
                <a:solidFill>
                  <a:srgbClr val="4D3731"/>
                </a:solidFill>
              </a:rPr>
              <a:t>31</a:t>
            </a:r>
            <a:r>
              <a:rPr lang="en-US" sz="4000" b="1" dirty="0">
                <a:solidFill>
                  <a:schemeClr val="bg1"/>
                </a:solidFill>
              </a:rPr>
              <a:t> </a:t>
            </a:r>
            <a:r>
              <a:rPr lang="en-US" sz="4000" dirty="0">
                <a:solidFill>
                  <a:schemeClr val="bg1"/>
                </a:solidFill>
              </a:rPr>
              <a:t>And he came and took her by the hand and lifted her up, and the fever left her, and she began to serve them. </a:t>
            </a:r>
          </a:p>
        </p:txBody>
      </p:sp>
    </p:spTree>
    <p:extLst>
      <p:ext uri="{BB962C8B-B14F-4D97-AF65-F5344CB8AC3E}">
        <p14:creationId xmlns:p14="http://schemas.microsoft.com/office/powerpoint/2010/main" val="2143279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3731"/>
                </a:solidFill>
              </a:rPr>
              <a:t>Mark 1:29-34</a:t>
            </a:r>
          </a:p>
        </p:txBody>
      </p:sp>
      <p:sp>
        <p:nvSpPr>
          <p:cNvPr id="5" name="TextBox 4"/>
          <p:cNvSpPr txBox="1"/>
          <p:nvPr/>
        </p:nvSpPr>
        <p:spPr>
          <a:xfrm>
            <a:off x="838200" y="1363252"/>
            <a:ext cx="10288599" cy="5016758"/>
          </a:xfrm>
          <a:prstGeom prst="rect">
            <a:avLst/>
          </a:prstGeom>
          <a:noFill/>
        </p:spPr>
        <p:txBody>
          <a:bodyPr wrap="square" rtlCol="0">
            <a:spAutoFit/>
          </a:bodyPr>
          <a:lstStyle/>
          <a:p>
            <a:r>
              <a:rPr lang="en-US" sz="4000" b="1" dirty="0">
                <a:solidFill>
                  <a:srgbClr val="4D3731"/>
                </a:solidFill>
              </a:rPr>
              <a:t>32</a:t>
            </a:r>
            <a:r>
              <a:rPr lang="en-US" sz="4000" b="1" dirty="0">
                <a:solidFill>
                  <a:schemeClr val="bg1"/>
                </a:solidFill>
              </a:rPr>
              <a:t> </a:t>
            </a:r>
            <a:r>
              <a:rPr lang="en-US" sz="4000" dirty="0">
                <a:solidFill>
                  <a:schemeClr val="bg1"/>
                </a:solidFill>
              </a:rPr>
              <a:t>That evening at sundown they brought to him all who were sick or oppressed by demons. </a:t>
            </a:r>
            <a:r>
              <a:rPr lang="en-US" sz="4000" b="1" dirty="0">
                <a:solidFill>
                  <a:srgbClr val="4D3731"/>
                </a:solidFill>
              </a:rPr>
              <a:t>33</a:t>
            </a:r>
            <a:r>
              <a:rPr lang="en-US" sz="4000" b="1" dirty="0">
                <a:solidFill>
                  <a:schemeClr val="bg1"/>
                </a:solidFill>
              </a:rPr>
              <a:t> </a:t>
            </a:r>
            <a:r>
              <a:rPr lang="en-US" sz="4000" dirty="0">
                <a:solidFill>
                  <a:schemeClr val="bg1"/>
                </a:solidFill>
              </a:rPr>
              <a:t>And the whole city was gathered together at the door.</a:t>
            </a:r>
          </a:p>
          <a:p>
            <a:r>
              <a:rPr lang="en-US" sz="4000" b="1" dirty="0">
                <a:solidFill>
                  <a:srgbClr val="4D3731"/>
                </a:solidFill>
              </a:rPr>
              <a:t>34</a:t>
            </a:r>
            <a:r>
              <a:rPr lang="en-US" sz="4000" b="1" dirty="0">
                <a:solidFill>
                  <a:schemeClr val="bg1"/>
                </a:solidFill>
              </a:rPr>
              <a:t> </a:t>
            </a:r>
            <a:r>
              <a:rPr lang="en-US" sz="4000" dirty="0">
                <a:solidFill>
                  <a:schemeClr val="bg1"/>
                </a:solidFill>
              </a:rPr>
              <a:t>And he healed many who were sick with various diseases, and cast out many demons. And he would not permit the demons to speak, because they knew him. </a:t>
            </a:r>
          </a:p>
        </p:txBody>
      </p:sp>
    </p:spTree>
    <p:extLst>
      <p:ext uri="{BB962C8B-B14F-4D97-AF65-F5344CB8AC3E}">
        <p14:creationId xmlns:p14="http://schemas.microsoft.com/office/powerpoint/2010/main" val="173331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3731"/>
                </a:solidFill>
              </a:rPr>
              <a:t>What did Jesus come to do?</a:t>
            </a:r>
          </a:p>
        </p:txBody>
      </p:sp>
      <p:sp>
        <p:nvSpPr>
          <p:cNvPr id="3" name="Content Placeholder 2"/>
          <p:cNvSpPr>
            <a:spLocks noGrp="1"/>
          </p:cNvSpPr>
          <p:nvPr>
            <p:ph sz="quarter" idx="13"/>
          </p:nvPr>
        </p:nvSpPr>
        <p:spPr/>
        <p:txBody>
          <a:bodyPr>
            <a:normAutofit/>
          </a:bodyPr>
          <a:lstStyle/>
          <a:p>
            <a:pPr>
              <a:buClr>
                <a:srgbClr val="4D3731"/>
              </a:buClr>
            </a:pPr>
            <a:r>
              <a:rPr lang="en-US" sz="4000" dirty="0">
                <a:solidFill>
                  <a:schemeClr val="bg1"/>
                </a:solidFill>
              </a:rPr>
              <a:t>Change the world and overcome its curse</a:t>
            </a:r>
          </a:p>
          <a:p>
            <a:pPr>
              <a:buClr>
                <a:srgbClr val="4D3731"/>
              </a:buClr>
            </a:pPr>
            <a:r>
              <a:rPr lang="en-US" sz="4000" dirty="0">
                <a:solidFill>
                  <a:schemeClr val="bg1"/>
                </a:solidFill>
              </a:rPr>
              <a:t>He came to do the will of his father</a:t>
            </a:r>
          </a:p>
        </p:txBody>
      </p:sp>
    </p:spTree>
    <p:extLst>
      <p:ext uri="{BB962C8B-B14F-4D97-AF65-F5344CB8AC3E}">
        <p14:creationId xmlns:p14="http://schemas.microsoft.com/office/powerpoint/2010/main" val="1241068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3731"/>
                </a:solidFill>
              </a:rPr>
              <a:t>Mark 1:35-36</a:t>
            </a:r>
          </a:p>
        </p:txBody>
      </p:sp>
      <p:sp>
        <p:nvSpPr>
          <p:cNvPr id="5" name="TextBox 4"/>
          <p:cNvSpPr txBox="1"/>
          <p:nvPr/>
        </p:nvSpPr>
        <p:spPr>
          <a:xfrm>
            <a:off x="838200" y="1400574"/>
            <a:ext cx="10288599" cy="4401205"/>
          </a:xfrm>
          <a:prstGeom prst="rect">
            <a:avLst/>
          </a:prstGeom>
          <a:noFill/>
        </p:spPr>
        <p:txBody>
          <a:bodyPr wrap="square" rtlCol="0">
            <a:spAutoFit/>
          </a:bodyPr>
          <a:lstStyle/>
          <a:p>
            <a:r>
              <a:rPr lang="en-US" sz="4000" b="1" dirty="0">
                <a:solidFill>
                  <a:srgbClr val="4D3731"/>
                </a:solidFill>
              </a:rPr>
              <a:t>35</a:t>
            </a:r>
            <a:r>
              <a:rPr lang="en-US" sz="4000" b="1" dirty="0">
                <a:solidFill>
                  <a:schemeClr val="bg1"/>
                </a:solidFill>
              </a:rPr>
              <a:t> </a:t>
            </a:r>
            <a:r>
              <a:rPr lang="en-US" sz="4000" dirty="0">
                <a:solidFill>
                  <a:schemeClr val="bg1"/>
                </a:solidFill>
              </a:rPr>
              <a:t>And rising very early in the morning, while it was still dark, he departed and went out to a desolate place, and there he prayed.</a:t>
            </a:r>
          </a:p>
          <a:p>
            <a:r>
              <a:rPr lang="en-US" sz="4000" b="1" dirty="0">
                <a:solidFill>
                  <a:srgbClr val="4D3731"/>
                </a:solidFill>
              </a:rPr>
              <a:t>36</a:t>
            </a:r>
            <a:r>
              <a:rPr lang="en-US" sz="4000" b="1" dirty="0">
                <a:solidFill>
                  <a:schemeClr val="bg1"/>
                </a:solidFill>
              </a:rPr>
              <a:t> </a:t>
            </a:r>
            <a:r>
              <a:rPr lang="en-US" sz="4000" dirty="0">
                <a:solidFill>
                  <a:schemeClr val="bg1"/>
                </a:solidFill>
              </a:rPr>
              <a:t>And Simon and those who were with him searched for him,</a:t>
            </a:r>
          </a:p>
          <a:p>
            <a:r>
              <a:rPr lang="en-US" sz="4000" b="1" dirty="0">
                <a:solidFill>
                  <a:srgbClr val="4D3731"/>
                </a:solidFill>
              </a:rPr>
              <a:t>37</a:t>
            </a:r>
            <a:r>
              <a:rPr lang="en-US" sz="4000" b="1" dirty="0">
                <a:solidFill>
                  <a:schemeClr val="bg1"/>
                </a:solidFill>
              </a:rPr>
              <a:t> </a:t>
            </a:r>
            <a:r>
              <a:rPr lang="en-US" sz="4000" dirty="0">
                <a:solidFill>
                  <a:schemeClr val="bg1"/>
                </a:solidFill>
              </a:rPr>
              <a:t>and they found him and said to him, “Everyone is looking for you.” </a:t>
            </a:r>
          </a:p>
        </p:txBody>
      </p:sp>
    </p:spTree>
    <p:extLst>
      <p:ext uri="{BB962C8B-B14F-4D97-AF65-F5344CB8AC3E}">
        <p14:creationId xmlns:p14="http://schemas.microsoft.com/office/powerpoint/2010/main" val="3533590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3731"/>
                </a:solidFill>
              </a:rPr>
              <a:t>Luke 3:21</a:t>
            </a:r>
          </a:p>
        </p:txBody>
      </p:sp>
      <p:sp>
        <p:nvSpPr>
          <p:cNvPr id="5" name="TextBox 4"/>
          <p:cNvSpPr txBox="1"/>
          <p:nvPr/>
        </p:nvSpPr>
        <p:spPr>
          <a:xfrm>
            <a:off x="794084" y="1708484"/>
            <a:ext cx="10288599" cy="1938992"/>
          </a:xfrm>
          <a:prstGeom prst="rect">
            <a:avLst/>
          </a:prstGeom>
          <a:noFill/>
        </p:spPr>
        <p:txBody>
          <a:bodyPr wrap="square" rtlCol="0">
            <a:spAutoFit/>
          </a:bodyPr>
          <a:lstStyle/>
          <a:p>
            <a:r>
              <a:rPr lang="en-US" sz="4000" dirty="0">
                <a:solidFill>
                  <a:schemeClr val="bg1"/>
                </a:solidFill>
              </a:rPr>
              <a:t>“Now when all the people were baptized, and when Jesus also had been baptized and was praying, the heavens were opened” </a:t>
            </a:r>
          </a:p>
        </p:txBody>
      </p:sp>
    </p:spTree>
    <p:extLst>
      <p:ext uri="{BB962C8B-B14F-4D97-AF65-F5344CB8AC3E}">
        <p14:creationId xmlns:p14="http://schemas.microsoft.com/office/powerpoint/2010/main" val="2229211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4D3731"/>
                </a:solidFill>
              </a:rPr>
              <a:t>Matthew 14:23</a:t>
            </a:r>
          </a:p>
        </p:txBody>
      </p:sp>
      <p:sp>
        <p:nvSpPr>
          <p:cNvPr id="5" name="TextBox 4"/>
          <p:cNvSpPr txBox="1"/>
          <p:nvPr/>
        </p:nvSpPr>
        <p:spPr>
          <a:xfrm>
            <a:off x="794084" y="1708484"/>
            <a:ext cx="10288599" cy="1938992"/>
          </a:xfrm>
          <a:prstGeom prst="rect">
            <a:avLst/>
          </a:prstGeom>
          <a:noFill/>
        </p:spPr>
        <p:txBody>
          <a:bodyPr wrap="square" rtlCol="0">
            <a:spAutoFit/>
          </a:bodyPr>
          <a:lstStyle/>
          <a:p>
            <a:r>
              <a:rPr lang="en-US" sz="4000" dirty="0">
                <a:solidFill>
                  <a:schemeClr val="bg1"/>
                </a:solidFill>
              </a:rPr>
              <a:t>“And after he had dismissed the crowds, he went up on the mountain by himself to pray. When evening came, he was there alone,</a:t>
            </a:r>
          </a:p>
        </p:txBody>
      </p:sp>
    </p:spTree>
    <p:extLst>
      <p:ext uri="{BB962C8B-B14F-4D97-AF65-F5344CB8AC3E}">
        <p14:creationId xmlns:p14="http://schemas.microsoft.com/office/powerpoint/2010/main" val="9831073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728</TotalTime>
  <Words>516</Words>
  <Application>Microsoft Office PowerPoint</Application>
  <PresentationFormat>Widescreen</PresentationFormat>
  <Paragraphs>40</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Bookman Old Style</vt:lpstr>
      <vt:lpstr>Calibri</vt:lpstr>
      <vt:lpstr>Office Theme</vt:lpstr>
      <vt:lpstr>5_Office Theme</vt:lpstr>
      <vt:lpstr>PowerPoint Presentation</vt:lpstr>
      <vt:lpstr>PowerPoint Presentation</vt:lpstr>
      <vt:lpstr>What Did Jesus come to do?</vt:lpstr>
      <vt:lpstr>Mark 1:29-34</vt:lpstr>
      <vt:lpstr>Mark 1:29-34</vt:lpstr>
      <vt:lpstr>What did Jesus come to do?</vt:lpstr>
      <vt:lpstr>Mark 1:35-36</vt:lpstr>
      <vt:lpstr>Luke 3:21</vt:lpstr>
      <vt:lpstr>Matthew 14:23</vt:lpstr>
      <vt:lpstr>Mark 14:32</vt:lpstr>
      <vt:lpstr>Luke 5:15-16</vt:lpstr>
      <vt:lpstr>Roman’s 12:2 </vt:lpstr>
      <vt:lpstr>What did Jesus come to do?</vt:lpstr>
      <vt:lpstr>Mark 1:38-39</vt:lpstr>
      <vt:lpstr>Key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did jesus come to do?</dc:title>
  <dc:creator>Microsoft account</dc:creator>
  <cp:lastModifiedBy>Sound Booth</cp:lastModifiedBy>
  <cp:revision>7</cp:revision>
  <dcterms:created xsi:type="dcterms:W3CDTF">2021-05-20T01:31:59Z</dcterms:created>
  <dcterms:modified xsi:type="dcterms:W3CDTF">2021-05-23T14:57:12Z</dcterms:modified>
</cp:coreProperties>
</file>