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65" r:id="rId3"/>
    <p:sldId id="282" r:id="rId4"/>
    <p:sldId id="256" r:id="rId5"/>
    <p:sldId id="257" r:id="rId6"/>
    <p:sldId id="269" r:id="rId7"/>
    <p:sldId id="270" r:id="rId8"/>
    <p:sldId id="258" r:id="rId9"/>
    <p:sldId id="259" r:id="rId10"/>
    <p:sldId id="271" r:id="rId11"/>
    <p:sldId id="272" r:id="rId12"/>
    <p:sldId id="265" r:id="rId13"/>
    <p:sldId id="273" r:id="rId14"/>
    <p:sldId id="274" r:id="rId15"/>
    <p:sldId id="275" r:id="rId16"/>
    <p:sldId id="276" r:id="rId17"/>
    <p:sldId id="280" r:id="rId18"/>
    <p:sldId id="277" r:id="rId19"/>
    <p:sldId id="267" r:id="rId20"/>
    <p:sldId id="260" r:id="rId21"/>
    <p:sldId id="261" r:id="rId22"/>
    <p:sldId id="262" r:id="rId23"/>
    <p:sldId id="263" r:id="rId24"/>
    <p:sldId id="264" r:id="rId25"/>
    <p:sldId id="268" r:id="rId26"/>
    <p:sldId id="266" r:id="rId27"/>
    <p:sldId id="278" r:id="rId28"/>
    <p:sldId id="279"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72D"/>
    <a:srgbClr val="EEC078"/>
    <a:srgbClr val="DAAC5C"/>
    <a:srgbClr val="CD9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4" autoAdjust="0"/>
  </p:normalViewPr>
  <p:slideViewPr>
    <p:cSldViewPr>
      <p:cViewPr varScale="1">
        <p:scale>
          <a:sx n="72" d="100"/>
          <a:sy n="72" d="100"/>
        </p:scale>
        <p:origin x="414"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nd Booth" userId="a5eb99cd2d888d98" providerId="LiveId" clId="{825ABF44-27FA-42EE-B0ED-A9424BA5FAD3}"/>
    <pc:docChg chg="modSld">
      <pc:chgData name="Sound Booth" userId="a5eb99cd2d888d98" providerId="LiveId" clId="{825ABF44-27FA-42EE-B0ED-A9424BA5FAD3}" dt="2021-05-02T14:00:22.929" v="0" actId="207"/>
      <pc:docMkLst>
        <pc:docMk/>
      </pc:docMkLst>
      <pc:sldChg chg="modSp mod">
        <pc:chgData name="Sound Booth" userId="a5eb99cd2d888d98" providerId="LiveId" clId="{825ABF44-27FA-42EE-B0ED-A9424BA5FAD3}" dt="2021-05-02T14:00:22.929" v="0" actId="207"/>
        <pc:sldMkLst>
          <pc:docMk/>
          <pc:sldMk cId="0" sldId="264"/>
        </pc:sldMkLst>
        <pc:spChg chg="mod">
          <ac:chgData name="Sound Booth" userId="a5eb99cd2d888d98" providerId="LiveId" clId="{825ABF44-27FA-42EE-B0ED-A9424BA5FAD3}" dt="2021-05-02T14:00:22.929" v="0" actId="207"/>
          <ac:spMkLst>
            <pc:docMk/>
            <pc:sldMk cId="0" sldId="264"/>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F14A5849-810E-4CB1-B1C4-E6ECEB0D815D}" type="datetimeFigureOut">
              <a:rPr lang="en-US" smtClean="0"/>
              <a:pPr/>
              <a:t>5/2/2021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45DC5EB-28C1-47E4-82DC-9B7340FEF52B}"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14A5849-810E-4CB1-B1C4-E6ECEB0D815D}"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DC5EB-28C1-47E4-82DC-9B7340FEF5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14A5849-810E-4CB1-B1C4-E6ECEB0D815D}"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DC5EB-28C1-47E4-82DC-9B7340FEF5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382" indent="0" algn="ctr">
              <a:buNone/>
              <a:defRPr>
                <a:solidFill>
                  <a:schemeClr val="tx1">
                    <a:tint val="75000"/>
                  </a:schemeClr>
                </a:solidFill>
              </a:defRPr>
            </a:lvl2pPr>
            <a:lvl3pPr marL="1218764" indent="0" algn="ctr">
              <a:buNone/>
              <a:defRPr>
                <a:solidFill>
                  <a:schemeClr val="tx1">
                    <a:tint val="75000"/>
                  </a:schemeClr>
                </a:solidFill>
              </a:defRPr>
            </a:lvl3pPr>
            <a:lvl4pPr marL="1828145" indent="0" algn="ctr">
              <a:buNone/>
              <a:defRPr>
                <a:solidFill>
                  <a:schemeClr val="tx1">
                    <a:tint val="75000"/>
                  </a:schemeClr>
                </a:solidFill>
              </a:defRPr>
            </a:lvl4pPr>
            <a:lvl5pPr marL="2437524" indent="0" algn="ctr">
              <a:buNone/>
              <a:defRPr>
                <a:solidFill>
                  <a:schemeClr val="tx1">
                    <a:tint val="75000"/>
                  </a:schemeClr>
                </a:solidFill>
              </a:defRPr>
            </a:lvl5pPr>
            <a:lvl6pPr marL="3046906" indent="0" algn="ctr">
              <a:buNone/>
              <a:defRPr>
                <a:solidFill>
                  <a:schemeClr val="tx1">
                    <a:tint val="75000"/>
                  </a:schemeClr>
                </a:solidFill>
              </a:defRPr>
            </a:lvl6pPr>
            <a:lvl7pPr marL="3656287" indent="0" algn="ctr">
              <a:buNone/>
              <a:defRPr>
                <a:solidFill>
                  <a:schemeClr val="tx1">
                    <a:tint val="75000"/>
                  </a:schemeClr>
                </a:solidFill>
              </a:defRPr>
            </a:lvl7pPr>
            <a:lvl8pPr marL="4265667" indent="0" algn="ctr">
              <a:buNone/>
              <a:defRPr>
                <a:solidFill>
                  <a:schemeClr val="tx1">
                    <a:tint val="75000"/>
                  </a:schemeClr>
                </a:solidFill>
              </a:defRPr>
            </a:lvl8pPr>
            <a:lvl9pPr marL="487504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C87147-6100-4839-AE94-C65F13B1E9AE}"/>
              </a:ext>
            </a:extLst>
          </p:cNvPr>
          <p:cNvSpPr>
            <a:spLocks noGrp="1"/>
          </p:cNvSpPr>
          <p:nvPr>
            <p:ph type="dt" sz="half" idx="10"/>
          </p:nvPr>
        </p:nvSpPr>
        <p:spPr/>
        <p:txBody>
          <a:bodyPr/>
          <a:lstStyle>
            <a:lvl1pPr>
              <a:defRPr/>
            </a:lvl1pPr>
          </a:lstStyle>
          <a:p>
            <a:pPr>
              <a:defRPr/>
            </a:pPr>
            <a:fld id="{C28045E4-8C21-4446-8C68-B80A221F03B0}" type="datetimeFigureOut">
              <a:rPr lang="en-US"/>
              <a:pPr>
                <a:defRPr/>
              </a:pPr>
              <a:t>5/2/2021</a:t>
            </a:fld>
            <a:endParaRPr lang="en-US"/>
          </a:p>
        </p:txBody>
      </p:sp>
      <p:sp>
        <p:nvSpPr>
          <p:cNvPr id="5" name="Footer Placeholder 4">
            <a:extLst>
              <a:ext uri="{FF2B5EF4-FFF2-40B4-BE49-F238E27FC236}">
                <a16:creationId xmlns:a16="http://schemas.microsoft.com/office/drawing/2014/main" id="{43136BAE-CD96-4903-828F-F0232F2F5E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E50839-4BB9-489D-ACF9-1003A3F839BF}"/>
              </a:ext>
            </a:extLst>
          </p:cNvPr>
          <p:cNvSpPr>
            <a:spLocks noGrp="1"/>
          </p:cNvSpPr>
          <p:nvPr>
            <p:ph type="sldNum" sz="quarter" idx="12"/>
          </p:nvPr>
        </p:nvSpPr>
        <p:spPr/>
        <p:txBody>
          <a:bodyPr/>
          <a:lstStyle>
            <a:lvl1pPr>
              <a:defRPr/>
            </a:lvl1pPr>
          </a:lstStyle>
          <a:p>
            <a:pPr>
              <a:defRPr/>
            </a:pPr>
            <a:fld id="{48B064B4-4974-4380-9989-AB2E0D5DC737}" type="slidenum">
              <a:rPr lang="en-US" altLang="en-US"/>
              <a:pPr>
                <a:defRPr/>
              </a:pPr>
              <a:t>‹#›</a:t>
            </a:fld>
            <a:endParaRPr lang="en-US" altLang="en-US"/>
          </a:p>
        </p:txBody>
      </p:sp>
    </p:spTree>
    <p:extLst>
      <p:ext uri="{BB962C8B-B14F-4D97-AF65-F5344CB8AC3E}">
        <p14:creationId xmlns:p14="http://schemas.microsoft.com/office/powerpoint/2010/main" val="645269508"/>
      </p:ext>
    </p:extLst>
  </p:cSld>
  <p:clrMapOvr>
    <a:masterClrMapping/>
  </p:clrMapOvr>
  <p:transition spd="slow" advClick="0" advTm="12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38B63-ECC6-4356-9C8F-1D72FAFA1A73}"/>
              </a:ext>
            </a:extLst>
          </p:cNvPr>
          <p:cNvSpPr>
            <a:spLocks noGrp="1"/>
          </p:cNvSpPr>
          <p:nvPr>
            <p:ph type="dt" sz="half" idx="10"/>
          </p:nvPr>
        </p:nvSpPr>
        <p:spPr/>
        <p:txBody>
          <a:bodyPr/>
          <a:lstStyle>
            <a:lvl1pPr>
              <a:defRPr/>
            </a:lvl1pPr>
          </a:lstStyle>
          <a:p>
            <a:pPr>
              <a:defRPr/>
            </a:pPr>
            <a:fld id="{B530C781-1C17-44EF-8058-E8BF4E49BD64}" type="datetimeFigureOut">
              <a:rPr lang="en-US"/>
              <a:pPr>
                <a:defRPr/>
              </a:pPr>
              <a:t>5/2/2021</a:t>
            </a:fld>
            <a:endParaRPr lang="en-US"/>
          </a:p>
        </p:txBody>
      </p:sp>
      <p:sp>
        <p:nvSpPr>
          <p:cNvPr id="5" name="Footer Placeholder 4">
            <a:extLst>
              <a:ext uri="{FF2B5EF4-FFF2-40B4-BE49-F238E27FC236}">
                <a16:creationId xmlns:a16="http://schemas.microsoft.com/office/drawing/2014/main" id="{C4425EF5-29CD-4624-AFF5-717F6C0FBB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97CE6C-A748-4331-9742-5FDD347F46B2}"/>
              </a:ext>
            </a:extLst>
          </p:cNvPr>
          <p:cNvSpPr>
            <a:spLocks noGrp="1"/>
          </p:cNvSpPr>
          <p:nvPr>
            <p:ph type="sldNum" sz="quarter" idx="12"/>
          </p:nvPr>
        </p:nvSpPr>
        <p:spPr/>
        <p:txBody>
          <a:bodyPr/>
          <a:lstStyle>
            <a:lvl1pPr>
              <a:defRPr/>
            </a:lvl1pPr>
          </a:lstStyle>
          <a:p>
            <a:pPr>
              <a:defRPr/>
            </a:pPr>
            <a:fld id="{EEE6FB09-FB7B-40CF-80A6-FA35D0740537}" type="slidenum">
              <a:rPr lang="en-US" altLang="en-US"/>
              <a:pPr>
                <a:defRPr/>
              </a:pPr>
              <a:t>‹#›</a:t>
            </a:fld>
            <a:endParaRPr lang="en-US" altLang="en-US"/>
          </a:p>
        </p:txBody>
      </p:sp>
    </p:spTree>
    <p:extLst>
      <p:ext uri="{BB962C8B-B14F-4D97-AF65-F5344CB8AC3E}">
        <p14:creationId xmlns:p14="http://schemas.microsoft.com/office/powerpoint/2010/main" val="688508907"/>
      </p:ext>
    </p:extLst>
  </p:cSld>
  <p:clrMapOvr>
    <a:masterClrMapping/>
  </p:clrMapOvr>
  <p:transition spd="slow" advClick="0" advTm="1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666">
                <a:solidFill>
                  <a:schemeClr val="tx1">
                    <a:tint val="75000"/>
                  </a:schemeClr>
                </a:solidFill>
              </a:defRPr>
            </a:lvl1pPr>
            <a:lvl2pPr marL="609382" indent="0">
              <a:buNone/>
              <a:defRPr sz="2400">
                <a:solidFill>
                  <a:schemeClr val="tx1">
                    <a:tint val="75000"/>
                  </a:schemeClr>
                </a:solidFill>
              </a:defRPr>
            </a:lvl2pPr>
            <a:lvl3pPr marL="1218764" indent="0">
              <a:buNone/>
              <a:defRPr sz="2133">
                <a:solidFill>
                  <a:schemeClr val="tx1">
                    <a:tint val="75000"/>
                  </a:schemeClr>
                </a:solidFill>
              </a:defRPr>
            </a:lvl3pPr>
            <a:lvl4pPr marL="1828145" indent="0">
              <a:buNone/>
              <a:defRPr sz="1867">
                <a:solidFill>
                  <a:schemeClr val="tx1">
                    <a:tint val="75000"/>
                  </a:schemeClr>
                </a:solidFill>
              </a:defRPr>
            </a:lvl4pPr>
            <a:lvl5pPr marL="2437524" indent="0">
              <a:buNone/>
              <a:defRPr sz="1867">
                <a:solidFill>
                  <a:schemeClr val="tx1">
                    <a:tint val="75000"/>
                  </a:schemeClr>
                </a:solidFill>
              </a:defRPr>
            </a:lvl5pPr>
            <a:lvl6pPr marL="3046906" indent="0">
              <a:buNone/>
              <a:defRPr sz="1867">
                <a:solidFill>
                  <a:schemeClr val="tx1">
                    <a:tint val="75000"/>
                  </a:schemeClr>
                </a:solidFill>
              </a:defRPr>
            </a:lvl6pPr>
            <a:lvl7pPr marL="3656287" indent="0">
              <a:buNone/>
              <a:defRPr sz="1867">
                <a:solidFill>
                  <a:schemeClr val="tx1">
                    <a:tint val="75000"/>
                  </a:schemeClr>
                </a:solidFill>
              </a:defRPr>
            </a:lvl7pPr>
            <a:lvl8pPr marL="4265667" indent="0">
              <a:buNone/>
              <a:defRPr sz="1867">
                <a:solidFill>
                  <a:schemeClr val="tx1">
                    <a:tint val="75000"/>
                  </a:schemeClr>
                </a:solidFill>
              </a:defRPr>
            </a:lvl8pPr>
            <a:lvl9pPr marL="4875049"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58E6F-1CBE-4C9F-8D7D-CE98275C31F7}"/>
              </a:ext>
            </a:extLst>
          </p:cNvPr>
          <p:cNvSpPr>
            <a:spLocks noGrp="1"/>
          </p:cNvSpPr>
          <p:nvPr>
            <p:ph type="dt" sz="half" idx="10"/>
          </p:nvPr>
        </p:nvSpPr>
        <p:spPr/>
        <p:txBody>
          <a:bodyPr/>
          <a:lstStyle>
            <a:lvl1pPr>
              <a:defRPr/>
            </a:lvl1pPr>
          </a:lstStyle>
          <a:p>
            <a:pPr>
              <a:defRPr/>
            </a:pPr>
            <a:fld id="{67934E7D-CA7E-42C5-852C-569E31864EA7}" type="datetimeFigureOut">
              <a:rPr lang="en-US"/>
              <a:pPr>
                <a:defRPr/>
              </a:pPr>
              <a:t>5/2/2021</a:t>
            </a:fld>
            <a:endParaRPr lang="en-US"/>
          </a:p>
        </p:txBody>
      </p:sp>
      <p:sp>
        <p:nvSpPr>
          <p:cNvPr id="5" name="Footer Placeholder 4">
            <a:extLst>
              <a:ext uri="{FF2B5EF4-FFF2-40B4-BE49-F238E27FC236}">
                <a16:creationId xmlns:a16="http://schemas.microsoft.com/office/drawing/2014/main" id="{43F93E1C-5431-473E-9F23-859005DCCD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F2F072-8604-406B-962A-508554D98C23}"/>
              </a:ext>
            </a:extLst>
          </p:cNvPr>
          <p:cNvSpPr>
            <a:spLocks noGrp="1"/>
          </p:cNvSpPr>
          <p:nvPr>
            <p:ph type="sldNum" sz="quarter" idx="12"/>
          </p:nvPr>
        </p:nvSpPr>
        <p:spPr/>
        <p:txBody>
          <a:bodyPr/>
          <a:lstStyle>
            <a:lvl1pPr>
              <a:defRPr/>
            </a:lvl1pPr>
          </a:lstStyle>
          <a:p>
            <a:pPr>
              <a:defRPr/>
            </a:pPr>
            <a:fld id="{BE2C1235-905A-4D47-9905-9EA332A795DE}" type="slidenum">
              <a:rPr lang="en-US" altLang="en-US"/>
              <a:pPr>
                <a:defRPr/>
              </a:pPr>
              <a:t>‹#›</a:t>
            </a:fld>
            <a:endParaRPr lang="en-US" altLang="en-US"/>
          </a:p>
        </p:txBody>
      </p:sp>
    </p:spTree>
    <p:extLst>
      <p:ext uri="{BB962C8B-B14F-4D97-AF65-F5344CB8AC3E}">
        <p14:creationId xmlns:p14="http://schemas.microsoft.com/office/powerpoint/2010/main" val="1034393635"/>
      </p:ext>
    </p:extLst>
  </p:cSld>
  <p:clrMapOvr>
    <a:masterClrMapping/>
  </p:clrMapOvr>
  <p:transition spd="slow" advClick="0" advTm="1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D81F0A-CA71-42F9-9F1C-1ABBDAE56FA7}"/>
              </a:ext>
            </a:extLst>
          </p:cNvPr>
          <p:cNvSpPr>
            <a:spLocks noGrp="1"/>
          </p:cNvSpPr>
          <p:nvPr>
            <p:ph type="dt" sz="half" idx="10"/>
          </p:nvPr>
        </p:nvSpPr>
        <p:spPr/>
        <p:txBody>
          <a:bodyPr/>
          <a:lstStyle>
            <a:lvl1pPr>
              <a:defRPr/>
            </a:lvl1pPr>
          </a:lstStyle>
          <a:p>
            <a:pPr>
              <a:defRPr/>
            </a:pPr>
            <a:fld id="{5BB516F9-248B-4EBD-AC8F-CFB9D40F96F9}" type="datetimeFigureOut">
              <a:rPr lang="en-US"/>
              <a:pPr>
                <a:defRPr/>
              </a:pPr>
              <a:t>5/2/2021</a:t>
            </a:fld>
            <a:endParaRPr lang="en-US"/>
          </a:p>
        </p:txBody>
      </p:sp>
      <p:sp>
        <p:nvSpPr>
          <p:cNvPr id="6" name="Footer Placeholder 4">
            <a:extLst>
              <a:ext uri="{FF2B5EF4-FFF2-40B4-BE49-F238E27FC236}">
                <a16:creationId xmlns:a16="http://schemas.microsoft.com/office/drawing/2014/main" id="{3BD830D6-D84F-48BE-B639-C9C1568A2D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3C9204-CF83-4093-9E6F-006BCDE91096}"/>
              </a:ext>
            </a:extLst>
          </p:cNvPr>
          <p:cNvSpPr>
            <a:spLocks noGrp="1"/>
          </p:cNvSpPr>
          <p:nvPr>
            <p:ph type="sldNum" sz="quarter" idx="12"/>
          </p:nvPr>
        </p:nvSpPr>
        <p:spPr/>
        <p:txBody>
          <a:bodyPr/>
          <a:lstStyle>
            <a:lvl1pPr>
              <a:defRPr/>
            </a:lvl1pPr>
          </a:lstStyle>
          <a:p>
            <a:pPr>
              <a:defRPr/>
            </a:pPr>
            <a:fld id="{6D6B6ABA-6AC5-482D-9C93-DFFD1E58329A}" type="slidenum">
              <a:rPr lang="en-US" altLang="en-US"/>
              <a:pPr>
                <a:defRPr/>
              </a:pPr>
              <a:t>‹#›</a:t>
            </a:fld>
            <a:endParaRPr lang="en-US" altLang="en-US"/>
          </a:p>
        </p:txBody>
      </p:sp>
    </p:spTree>
    <p:extLst>
      <p:ext uri="{BB962C8B-B14F-4D97-AF65-F5344CB8AC3E}">
        <p14:creationId xmlns:p14="http://schemas.microsoft.com/office/powerpoint/2010/main" val="2331802193"/>
      </p:ext>
    </p:extLst>
  </p:cSld>
  <p:clrMapOvr>
    <a:masterClrMapping/>
  </p:clrMapOvr>
  <p:transition spd="slow" advClick="0" advTm="12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4"/>
            <a:ext cx="5389034"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4"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A19BB26-67AD-4CC0-AF28-832FC94D90F2}"/>
              </a:ext>
            </a:extLst>
          </p:cNvPr>
          <p:cNvSpPr>
            <a:spLocks noGrp="1"/>
          </p:cNvSpPr>
          <p:nvPr>
            <p:ph type="dt" sz="half" idx="10"/>
          </p:nvPr>
        </p:nvSpPr>
        <p:spPr/>
        <p:txBody>
          <a:bodyPr/>
          <a:lstStyle>
            <a:lvl1pPr>
              <a:defRPr/>
            </a:lvl1pPr>
          </a:lstStyle>
          <a:p>
            <a:pPr>
              <a:defRPr/>
            </a:pPr>
            <a:fld id="{5578B2AC-3C9F-475B-8F43-1E01B0686943}" type="datetimeFigureOut">
              <a:rPr lang="en-US"/>
              <a:pPr>
                <a:defRPr/>
              </a:pPr>
              <a:t>5/2/2021</a:t>
            </a:fld>
            <a:endParaRPr lang="en-US"/>
          </a:p>
        </p:txBody>
      </p:sp>
      <p:sp>
        <p:nvSpPr>
          <p:cNvPr id="8" name="Footer Placeholder 4">
            <a:extLst>
              <a:ext uri="{FF2B5EF4-FFF2-40B4-BE49-F238E27FC236}">
                <a16:creationId xmlns:a16="http://schemas.microsoft.com/office/drawing/2014/main" id="{94CCFB2A-2CF1-47BE-839B-E8CE14132C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B57509-62A1-4C9A-A6A1-148C423522BB}"/>
              </a:ext>
            </a:extLst>
          </p:cNvPr>
          <p:cNvSpPr>
            <a:spLocks noGrp="1"/>
          </p:cNvSpPr>
          <p:nvPr>
            <p:ph type="sldNum" sz="quarter" idx="12"/>
          </p:nvPr>
        </p:nvSpPr>
        <p:spPr/>
        <p:txBody>
          <a:bodyPr/>
          <a:lstStyle>
            <a:lvl1pPr>
              <a:defRPr/>
            </a:lvl1pPr>
          </a:lstStyle>
          <a:p>
            <a:pPr>
              <a:defRPr/>
            </a:pPr>
            <a:fld id="{D5378F1B-FE05-49C6-9C20-F24277C9AA1F}" type="slidenum">
              <a:rPr lang="en-US" altLang="en-US"/>
              <a:pPr>
                <a:defRPr/>
              </a:pPr>
              <a:t>‹#›</a:t>
            </a:fld>
            <a:endParaRPr lang="en-US" altLang="en-US"/>
          </a:p>
        </p:txBody>
      </p:sp>
    </p:spTree>
    <p:extLst>
      <p:ext uri="{BB962C8B-B14F-4D97-AF65-F5344CB8AC3E}">
        <p14:creationId xmlns:p14="http://schemas.microsoft.com/office/powerpoint/2010/main" val="718320001"/>
      </p:ext>
    </p:extLst>
  </p:cSld>
  <p:clrMapOvr>
    <a:masterClrMapping/>
  </p:clrMapOvr>
  <p:transition spd="slow" advClick="0" advTm="12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3287A92-A28A-4FF8-A0CF-AB5C618A5E4B}"/>
              </a:ext>
            </a:extLst>
          </p:cNvPr>
          <p:cNvSpPr>
            <a:spLocks noGrp="1"/>
          </p:cNvSpPr>
          <p:nvPr>
            <p:ph type="dt" sz="half" idx="10"/>
          </p:nvPr>
        </p:nvSpPr>
        <p:spPr/>
        <p:txBody>
          <a:bodyPr/>
          <a:lstStyle>
            <a:lvl1pPr>
              <a:defRPr/>
            </a:lvl1pPr>
          </a:lstStyle>
          <a:p>
            <a:pPr>
              <a:defRPr/>
            </a:pPr>
            <a:fld id="{79F48876-65E5-4D92-9429-A8ADA5B3AF08}" type="datetimeFigureOut">
              <a:rPr lang="en-US"/>
              <a:pPr>
                <a:defRPr/>
              </a:pPr>
              <a:t>5/2/2021</a:t>
            </a:fld>
            <a:endParaRPr lang="en-US"/>
          </a:p>
        </p:txBody>
      </p:sp>
      <p:sp>
        <p:nvSpPr>
          <p:cNvPr id="4" name="Footer Placeholder 4">
            <a:extLst>
              <a:ext uri="{FF2B5EF4-FFF2-40B4-BE49-F238E27FC236}">
                <a16:creationId xmlns:a16="http://schemas.microsoft.com/office/drawing/2014/main" id="{DD7B6F6B-5944-400B-B9AC-9A87431578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F728BE7-0FA4-40A1-A6CD-083A047E3534}"/>
              </a:ext>
            </a:extLst>
          </p:cNvPr>
          <p:cNvSpPr>
            <a:spLocks noGrp="1"/>
          </p:cNvSpPr>
          <p:nvPr>
            <p:ph type="sldNum" sz="quarter" idx="12"/>
          </p:nvPr>
        </p:nvSpPr>
        <p:spPr/>
        <p:txBody>
          <a:bodyPr/>
          <a:lstStyle>
            <a:lvl1pPr>
              <a:defRPr/>
            </a:lvl1pPr>
          </a:lstStyle>
          <a:p>
            <a:pPr>
              <a:defRPr/>
            </a:pPr>
            <a:fld id="{5EDD7ED1-66F0-466F-B38C-96F12DF0FF3B}" type="slidenum">
              <a:rPr lang="en-US" altLang="en-US"/>
              <a:pPr>
                <a:defRPr/>
              </a:pPr>
              <a:t>‹#›</a:t>
            </a:fld>
            <a:endParaRPr lang="en-US" altLang="en-US"/>
          </a:p>
        </p:txBody>
      </p:sp>
    </p:spTree>
    <p:extLst>
      <p:ext uri="{BB962C8B-B14F-4D97-AF65-F5344CB8AC3E}">
        <p14:creationId xmlns:p14="http://schemas.microsoft.com/office/powerpoint/2010/main" val="535830297"/>
      </p:ext>
    </p:extLst>
  </p:cSld>
  <p:clrMapOvr>
    <a:masterClrMapping/>
  </p:clrMapOvr>
  <p:transition spd="slow" advClick="0" advTm="12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D4A645-3C51-4727-AAFB-F99CBC577DEE}"/>
              </a:ext>
            </a:extLst>
          </p:cNvPr>
          <p:cNvSpPr>
            <a:spLocks noGrp="1"/>
          </p:cNvSpPr>
          <p:nvPr>
            <p:ph type="dt" sz="half" idx="10"/>
          </p:nvPr>
        </p:nvSpPr>
        <p:spPr/>
        <p:txBody>
          <a:bodyPr/>
          <a:lstStyle>
            <a:lvl1pPr>
              <a:defRPr/>
            </a:lvl1pPr>
          </a:lstStyle>
          <a:p>
            <a:pPr>
              <a:defRPr/>
            </a:pPr>
            <a:fld id="{4DAB7503-4A14-4245-8DDC-33E2952FD22C}" type="datetimeFigureOut">
              <a:rPr lang="en-US"/>
              <a:pPr>
                <a:defRPr/>
              </a:pPr>
              <a:t>5/2/2021</a:t>
            </a:fld>
            <a:endParaRPr lang="en-US"/>
          </a:p>
        </p:txBody>
      </p:sp>
      <p:sp>
        <p:nvSpPr>
          <p:cNvPr id="3" name="Footer Placeholder 4">
            <a:extLst>
              <a:ext uri="{FF2B5EF4-FFF2-40B4-BE49-F238E27FC236}">
                <a16:creationId xmlns:a16="http://schemas.microsoft.com/office/drawing/2014/main" id="{E1F1E5C4-1FCD-4B60-945E-FFE7BEECAA6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381D470-7F4E-411A-BA8B-DC7CABD59BD1}"/>
              </a:ext>
            </a:extLst>
          </p:cNvPr>
          <p:cNvSpPr>
            <a:spLocks noGrp="1"/>
          </p:cNvSpPr>
          <p:nvPr>
            <p:ph type="sldNum" sz="quarter" idx="12"/>
          </p:nvPr>
        </p:nvSpPr>
        <p:spPr/>
        <p:txBody>
          <a:bodyPr/>
          <a:lstStyle>
            <a:lvl1pPr>
              <a:defRPr/>
            </a:lvl1pPr>
          </a:lstStyle>
          <a:p>
            <a:pPr>
              <a:defRPr/>
            </a:pPr>
            <a:fld id="{096D27BF-6527-420E-BFBE-259383C1F9A3}" type="slidenum">
              <a:rPr lang="en-US" altLang="en-US"/>
              <a:pPr>
                <a:defRPr/>
              </a:pPr>
              <a:t>‹#›</a:t>
            </a:fld>
            <a:endParaRPr lang="en-US" altLang="en-US"/>
          </a:p>
        </p:txBody>
      </p:sp>
    </p:spTree>
    <p:extLst>
      <p:ext uri="{BB962C8B-B14F-4D97-AF65-F5344CB8AC3E}">
        <p14:creationId xmlns:p14="http://schemas.microsoft.com/office/powerpoint/2010/main" val="1324855878"/>
      </p:ext>
    </p:extLst>
  </p:cSld>
  <p:clrMapOvr>
    <a:masterClrMapping/>
  </p:clrMapOvr>
  <p:transition spd="slow" advClick="0" advTm="12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4"/>
          </a:xfrm>
        </p:spPr>
        <p:txBody>
          <a:bodyPr/>
          <a:lstStyle>
            <a:lvl1pPr>
              <a:defRPr sz="4266"/>
            </a:lvl1pPr>
            <a:lvl2pPr>
              <a:defRPr sz="3733"/>
            </a:lvl2pPr>
            <a:lvl3pPr>
              <a:defRPr sz="3200"/>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6730DC61-2D6D-4EB6-9531-AB8FC0859006}"/>
              </a:ext>
            </a:extLst>
          </p:cNvPr>
          <p:cNvSpPr>
            <a:spLocks noGrp="1"/>
          </p:cNvSpPr>
          <p:nvPr>
            <p:ph type="dt" sz="half" idx="10"/>
          </p:nvPr>
        </p:nvSpPr>
        <p:spPr/>
        <p:txBody>
          <a:bodyPr/>
          <a:lstStyle>
            <a:lvl1pPr>
              <a:defRPr/>
            </a:lvl1pPr>
          </a:lstStyle>
          <a:p>
            <a:pPr>
              <a:defRPr/>
            </a:pPr>
            <a:fld id="{E08B686F-2B83-44B9-A16C-7DE16F9A5333}" type="datetimeFigureOut">
              <a:rPr lang="en-US"/>
              <a:pPr>
                <a:defRPr/>
              </a:pPr>
              <a:t>5/2/2021</a:t>
            </a:fld>
            <a:endParaRPr lang="en-US"/>
          </a:p>
        </p:txBody>
      </p:sp>
      <p:sp>
        <p:nvSpPr>
          <p:cNvPr id="6" name="Footer Placeholder 4">
            <a:extLst>
              <a:ext uri="{FF2B5EF4-FFF2-40B4-BE49-F238E27FC236}">
                <a16:creationId xmlns:a16="http://schemas.microsoft.com/office/drawing/2014/main" id="{7DA84168-168B-4D10-8CF8-3521166809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262E1E-7CAF-4627-8A3A-8A3E0DB1EC85}"/>
              </a:ext>
            </a:extLst>
          </p:cNvPr>
          <p:cNvSpPr>
            <a:spLocks noGrp="1"/>
          </p:cNvSpPr>
          <p:nvPr>
            <p:ph type="sldNum" sz="quarter" idx="12"/>
          </p:nvPr>
        </p:nvSpPr>
        <p:spPr/>
        <p:txBody>
          <a:bodyPr/>
          <a:lstStyle>
            <a:lvl1pPr>
              <a:defRPr/>
            </a:lvl1pPr>
          </a:lstStyle>
          <a:p>
            <a:pPr>
              <a:defRPr/>
            </a:pPr>
            <a:fld id="{8A6B6CCF-EDDA-47C0-816E-4310D8C52CF6}" type="slidenum">
              <a:rPr lang="en-US" altLang="en-US"/>
              <a:pPr>
                <a:defRPr/>
              </a:pPr>
              <a:t>‹#›</a:t>
            </a:fld>
            <a:endParaRPr lang="en-US" altLang="en-US"/>
          </a:p>
        </p:txBody>
      </p:sp>
    </p:spTree>
    <p:extLst>
      <p:ext uri="{BB962C8B-B14F-4D97-AF65-F5344CB8AC3E}">
        <p14:creationId xmlns:p14="http://schemas.microsoft.com/office/powerpoint/2010/main" val="23491662"/>
      </p:ext>
    </p:extLst>
  </p:cSld>
  <p:clrMapOvr>
    <a:masterClrMapping/>
  </p:clrMapOvr>
  <p:transition spd="slow" advClick="0" advTm="1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14A5849-810E-4CB1-B1C4-E6ECEB0D815D}"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DC5EB-28C1-47E4-82DC-9B7340FEF5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4266"/>
            </a:lvl1pPr>
            <a:lvl2pPr marL="609382" indent="0">
              <a:buNone/>
              <a:defRPr sz="3733"/>
            </a:lvl2pPr>
            <a:lvl3pPr marL="1218764" indent="0">
              <a:buNone/>
              <a:defRPr sz="3200"/>
            </a:lvl3pPr>
            <a:lvl4pPr marL="1828145" indent="0">
              <a:buNone/>
              <a:defRPr sz="2666"/>
            </a:lvl4pPr>
            <a:lvl5pPr marL="2437524" indent="0">
              <a:buNone/>
              <a:defRPr sz="2666"/>
            </a:lvl5pPr>
            <a:lvl6pPr marL="3046906" indent="0">
              <a:buNone/>
              <a:defRPr sz="2666"/>
            </a:lvl6pPr>
            <a:lvl7pPr marL="3656287" indent="0">
              <a:buNone/>
              <a:defRPr sz="2666"/>
            </a:lvl7pPr>
            <a:lvl8pPr marL="4265667" indent="0">
              <a:buNone/>
              <a:defRPr sz="2666"/>
            </a:lvl8pPr>
            <a:lvl9pPr marL="4875049" indent="0">
              <a:buNone/>
              <a:defRPr sz="2666"/>
            </a:lvl9pPr>
          </a:lstStyle>
          <a:p>
            <a:pPr lvl="0"/>
            <a:endParaRPr lang="en-US" noProof="0"/>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0287A75-1791-48C3-AE83-901AE35A39BE}"/>
              </a:ext>
            </a:extLst>
          </p:cNvPr>
          <p:cNvSpPr>
            <a:spLocks noGrp="1"/>
          </p:cNvSpPr>
          <p:nvPr>
            <p:ph type="dt" sz="half" idx="10"/>
          </p:nvPr>
        </p:nvSpPr>
        <p:spPr/>
        <p:txBody>
          <a:bodyPr/>
          <a:lstStyle>
            <a:lvl1pPr>
              <a:defRPr/>
            </a:lvl1pPr>
          </a:lstStyle>
          <a:p>
            <a:pPr>
              <a:defRPr/>
            </a:pPr>
            <a:fld id="{6E2480C3-BF84-4F0D-960F-8D640EFB5646}" type="datetimeFigureOut">
              <a:rPr lang="en-US"/>
              <a:pPr>
                <a:defRPr/>
              </a:pPr>
              <a:t>5/2/2021</a:t>
            </a:fld>
            <a:endParaRPr lang="en-US"/>
          </a:p>
        </p:txBody>
      </p:sp>
      <p:sp>
        <p:nvSpPr>
          <p:cNvPr id="6" name="Footer Placeholder 4">
            <a:extLst>
              <a:ext uri="{FF2B5EF4-FFF2-40B4-BE49-F238E27FC236}">
                <a16:creationId xmlns:a16="http://schemas.microsoft.com/office/drawing/2014/main" id="{88CFD89C-409E-4587-B24B-CB6BE34DD0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F1AF33-D044-4A24-ACF3-BBA966DDCA26}"/>
              </a:ext>
            </a:extLst>
          </p:cNvPr>
          <p:cNvSpPr>
            <a:spLocks noGrp="1"/>
          </p:cNvSpPr>
          <p:nvPr>
            <p:ph type="sldNum" sz="quarter" idx="12"/>
          </p:nvPr>
        </p:nvSpPr>
        <p:spPr/>
        <p:txBody>
          <a:bodyPr/>
          <a:lstStyle>
            <a:lvl1pPr>
              <a:defRPr/>
            </a:lvl1pPr>
          </a:lstStyle>
          <a:p>
            <a:pPr>
              <a:defRPr/>
            </a:pPr>
            <a:fld id="{B9895700-BD73-47D6-B85A-548A3B705408}" type="slidenum">
              <a:rPr lang="en-US" altLang="en-US"/>
              <a:pPr>
                <a:defRPr/>
              </a:pPr>
              <a:t>‹#›</a:t>
            </a:fld>
            <a:endParaRPr lang="en-US" altLang="en-US"/>
          </a:p>
        </p:txBody>
      </p:sp>
    </p:spTree>
    <p:extLst>
      <p:ext uri="{BB962C8B-B14F-4D97-AF65-F5344CB8AC3E}">
        <p14:creationId xmlns:p14="http://schemas.microsoft.com/office/powerpoint/2010/main" val="1450159060"/>
      </p:ext>
    </p:extLst>
  </p:cSld>
  <p:clrMapOvr>
    <a:masterClrMapping/>
  </p:clrMapOvr>
  <p:transition spd="slow" advClick="0" advTm="12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642C4-CFDB-4B0E-A972-F66C86402D74}"/>
              </a:ext>
            </a:extLst>
          </p:cNvPr>
          <p:cNvSpPr>
            <a:spLocks noGrp="1"/>
          </p:cNvSpPr>
          <p:nvPr>
            <p:ph type="dt" sz="half" idx="10"/>
          </p:nvPr>
        </p:nvSpPr>
        <p:spPr/>
        <p:txBody>
          <a:bodyPr/>
          <a:lstStyle>
            <a:lvl1pPr>
              <a:defRPr/>
            </a:lvl1pPr>
          </a:lstStyle>
          <a:p>
            <a:pPr>
              <a:defRPr/>
            </a:pPr>
            <a:fld id="{79ABE8C9-95D2-499E-AEDA-08E598573B2E}" type="datetimeFigureOut">
              <a:rPr lang="en-US"/>
              <a:pPr>
                <a:defRPr/>
              </a:pPr>
              <a:t>5/2/2021</a:t>
            </a:fld>
            <a:endParaRPr lang="en-US"/>
          </a:p>
        </p:txBody>
      </p:sp>
      <p:sp>
        <p:nvSpPr>
          <p:cNvPr id="5" name="Footer Placeholder 4">
            <a:extLst>
              <a:ext uri="{FF2B5EF4-FFF2-40B4-BE49-F238E27FC236}">
                <a16:creationId xmlns:a16="http://schemas.microsoft.com/office/drawing/2014/main" id="{FA1EF4AC-46A7-4EED-A028-821983EFB8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36000A-9965-497D-B406-1E3D5EE76280}"/>
              </a:ext>
            </a:extLst>
          </p:cNvPr>
          <p:cNvSpPr>
            <a:spLocks noGrp="1"/>
          </p:cNvSpPr>
          <p:nvPr>
            <p:ph type="sldNum" sz="quarter" idx="12"/>
          </p:nvPr>
        </p:nvSpPr>
        <p:spPr/>
        <p:txBody>
          <a:bodyPr/>
          <a:lstStyle>
            <a:lvl1pPr>
              <a:defRPr/>
            </a:lvl1pPr>
          </a:lstStyle>
          <a:p>
            <a:pPr>
              <a:defRPr/>
            </a:pPr>
            <a:fld id="{B0D65D17-6543-4251-9779-7BCE71D67EC1}" type="slidenum">
              <a:rPr lang="en-US" altLang="en-US"/>
              <a:pPr>
                <a:defRPr/>
              </a:pPr>
              <a:t>‹#›</a:t>
            </a:fld>
            <a:endParaRPr lang="en-US" altLang="en-US"/>
          </a:p>
        </p:txBody>
      </p:sp>
    </p:spTree>
    <p:extLst>
      <p:ext uri="{BB962C8B-B14F-4D97-AF65-F5344CB8AC3E}">
        <p14:creationId xmlns:p14="http://schemas.microsoft.com/office/powerpoint/2010/main" val="743428010"/>
      </p:ext>
    </p:extLst>
  </p:cSld>
  <p:clrMapOvr>
    <a:masterClrMapping/>
  </p:clrMapOvr>
  <p:transition spd="slow" advClick="0" advTm="12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1F1F9-64D5-4B3C-BCCB-A50229E77401}"/>
              </a:ext>
            </a:extLst>
          </p:cNvPr>
          <p:cNvSpPr>
            <a:spLocks noGrp="1"/>
          </p:cNvSpPr>
          <p:nvPr>
            <p:ph type="dt" sz="half" idx="10"/>
          </p:nvPr>
        </p:nvSpPr>
        <p:spPr/>
        <p:txBody>
          <a:bodyPr/>
          <a:lstStyle>
            <a:lvl1pPr>
              <a:defRPr/>
            </a:lvl1pPr>
          </a:lstStyle>
          <a:p>
            <a:pPr>
              <a:defRPr/>
            </a:pPr>
            <a:fld id="{636BE8D6-FB3F-4BDC-9CFD-D7D933B7703D}" type="datetimeFigureOut">
              <a:rPr lang="en-US"/>
              <a:pPr>
                <a:defRPr/>
              </a:pPr>
              <a:t>5/2/2021</a:t>
            </a:fld>
            <a:endParaRPr lang="en-US"/>
          </a:p>
        </p:txBody>
      </p:sp>
      <p:sp>
        <p:nvSpPr>
          <p:cNvPr id="5" name="Footer Placeholder 4">
            <a:extLst>
              <a:ext uri="{FF2B5EF4-FFF2-40B4-BE49-F238E27FC236}">
                <a16:creationId xmlns:a16="http://schemas.microsoft.com/office/drawing/2014/main" id="{0AF42E41-308D-40E8-A791-7A60999E27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ABD47-EFF2-4E3B-B385-8B1EE77979E6}"/>
              </a:ext>
            </a:extLst>
          </p:cNvPr>
          <p:cNvSpPr>
            <a:spLocks noGrp="1"/>
          </p:cNvSpPr>
          <p:nvPr>
            <p:ph type="sldNum" sz="quarter" idx="12"/>
          </p:nvPr>
        </p:nvSpPr>
        <p:spPr/>
        <p:txBody>
          <a:bodyPr/>
          <a:lstStyle>
            <a:lvl1pPr>
              <a:defRPr/>
            </a:lvl1pPr>
          </a:lstStyle>
          <a:p>
            <a:pPr>
              <a:defRPr/>
            </a:pPr>
            <a:fld id="{9920A1FF-7D6C-43AF-96DC-E4018D98F64D}" type="slidenum">
              <a:rPr lang="en-US" altLang="en-US"/>
              <a:pPr>
                <a:defRPr/>
              </a:pPr>
              <a:t>‹#›</a:t>
            </a:fld>
            <a:endParaRPr lang="en-US" altLang="en-US"/>
          </a:p>
        </p:txBody>
      </p:sp>
    </p:spTree>
    <p:extLst>
      <p:ext uri="{BB962C8B-B14F-4D97-AF65-F5344CB8AC3E}">
        <p14:creationId xmlns:p14="http://schemas.microsoft.com/office/powerpoint/2010/main" val="306729073"/>
      </p:ext>
    </p:extLst>
  </p:cSld>
  <p:clrMapOvr>
    <a:masterClrMapping/>
  </p:clrMapOvr>
  <p:transition spd="slow" advClick="0" advTm="1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14A5849-810E-4CB1-B1C4-E6ECEB0D815D}"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DC5EB-28C1-47E4-82DC-9B7340FEF52B}"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14A5849-810E-4CB1-B1C4-E6ECEB0D815D}" type="datetimeFigureOut">
              <a:rPr lang="en-US" smtClean="0"/>
              <a:pPr/>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DC5EB-28C1-47E4-82DC-9B7340FEF5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14A5849-810E-4CB1-B1C4-E6ECEB0D815D}" type="datetimeFigureOut">
              <a:rPr lang="en-US" smtClean="0"/>
              <a:pPr/>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5DC5EB-28C1-47E4-82DC-9B7340FEF52B}"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F14A5849-810E-4CB1-B1C4-E6ECEB0D815D}" type="datetimeFigureOut">
              <a:rPr lang="en-US" smtClean="0"/>
              <a:pPr/>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5DC5EB-28C1-47E4-82DC-9B7340FEF5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A5849-810E-4CB1-B1C4-E6ECEB0D815D}" type="datetimeFigureOut">
              <a:rPr lang="en-US" smtClean="0"/>
              <a:pPr/>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5DC5EB-28C1-47E4-82DC-9B7340FEF5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14A5849-810E-4CB1-B1C4-E6ECEB0D815D}" type="datetimeFigureOut">
              <a:rPr lang="en-US" smtClean="0"/>
              <a:pPr/>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DC5EB-28C1-47E4-82DC-9B7340FEF5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F14A5849-810E-4CB1-B1C4-E6ECEB0D815D}" type="datetimeFigureOut">
              <a:rPr lang="en-US" smtClean="0"/>
              <a:pPr/>
              <a:t>5/2/2021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545DC5EB-28C1-47E4-82DC-9B7340FEF5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F14A5849-810E-4CB1-B1C4-E6ECEB0D815D}" type="datetimeFigureOut">
              <a:rPr lang="en-US" smtClean="0"/>
              <a:pPr/>
              <a:t>5/2/2021</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545DC5EB-28C1-47E4-82DC-9B7340FEF5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0BD8E2A9-87B2-4348-8691-A5277C9BF07A}"/>
              </a:ext>
            </a:extLst>
          </p:cNvPr>
          <p:cNvSpPr>
            <a:spLocks noGrp="1" noChangeArrowheads="1"/>
          </p:cNvSpPr>
          <p:nvPr>
            <p:ph type="title"/>
          </p:nvPr>
        </p:nvSpPr>
        <p:spPr bwMode="auto">
          <a:xfrm>
            <a:off x="609352" y="275346"/>
            <a:ext cx="10973296" cy="11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D08184AE-EA10-4F63-8AC1-A6E3AE2596A2}"/>
              </a:ext>
            </a:extLst>
          </p:cNvPr>
          <p:cNvSpPr>
            <a:spLocks noGrp="1" noChangeArrowheads="1"/>
          </p:cNvSpPr>
          <p:nvPr>
            <p:ph type="body" idx="1"/>
          </p:nvPr>
        </p:nvSpPr>
        <p:spPr bwMode="auto">
          <a:xfrm>
            <a:off x="609352" y="1599980"/>
            <a:ext cx="10973296" cy="452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D5D59F-E49C-4E11-850A-C65D1D2E9D1D}"/>
              </a:ext>
            </a:extLst>
          </p:cNvPr>
          <p:cNvSpPr>
            <a:spLocks noGrp="1"/>
          </p:cNvSpPr>
          <p:nvPr>
            <p:ph type="dt" sz="half" idx="2"/>
          </p:nvPr>
        </p:nvSpPr>
        <p:spPr>
          <a:xfrm>
            <a:off x="609353" y="6356095"/>
            <a:ext cx="2845020" cy="366300"/>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600">
                <a:solidFill>
                  <a:srgbClr val="898989"/>
                </a:solidFill>
                <a:latin typeface="+mn-lt"/>
              </a:defRPr>
            </a:lvl1pPr>
          </a:lstStyle>
          <a:p>
            <a:pPr>
              <a:defRPr/>
            </a:pPr>
            <a:fld id="{51CCDB6B-B800-4CE3-BAA7-403A5A35BB97}" type="datetimeFigureOut">
              <a:rPr lang="en-US"/>
              <a:pPr>
                <a:defRPr/>
              </a:pPr>
              <a:t>5/2/2021</a:t>
            </a:fld>
            <a:endParaRPr lang="en-US"/>
          </a:p>
        </p:txBody>
      </p:sp>
      <p:sp>
        <p:nvSpPr>
          <p:cNvPr id="5" name="Footer Placeholder 4">
            <a:extLst>
              <a:ext uri="{FF2B5EF4-FFF2-40B4-BE49-F238E27FC236}">
                <a16:creationId xmlns:a16="http://schemas.microsoft.com/office/drawing/2014/main" id="{92ED4D6D-4D8B-4EE4-A15F-2BC85A167A2A}"/>
              </a:ext>
            </a:extLst>
          </p:cNvPr>
          <p:cNvSpPr>
            <a:spLocks noGrp="1"/>
          </p:cNvSpPr>
          <p:nvPr>
            <p:ph type="ftr" sz="quarter" idx="3"/>
          </p:nvPr>
        </p:nvSpPr>
        <p:spPr>
          <a:xfrm>
            <a:off x="4165421" y="6356095"/>
            <a:ext cx="3861158" cy="366300"/>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2B472E5C-4289-4D59-A1D8-B583A26B13B9}"/>
              </a:ext>
            </a:extLst>
          </p:cNvPr>
          <p:cNvSpPr>
            <a:spLocks noGrp="1"/>
          </p:cNvSpPr>
          <p:nvPr>
            <p:ph type="sldNum" sz="quarter" idx="4"/>
          </p:nvPr>
        </p:nvSpPr>
        <p:spPr>
          <a:xfrm>
            <a:off x="8737627" y="6356095"/>
            <a:ext cx="2845021" cy="366300"/>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600">
                <a:solidFill>
                  <a:srgbClr val="898989"/>
                </a:solidFill>
                <a:latin typeface="+mn-lt"/>
              </a:defRPr>
            </a:lvl1pPr>
          </a:lstStyle>
          <a:p>
            <a:pPr>
              <a:defRPr/>
            </a:pPr>
            <a:fld id="{B86ADA18-541A-4702-8F7F-D0D5784B77DE}" type="slidenum">
              <a:rPr lang="en-US" altLang="en-US"/>
              <a:pPr>
                <a:defRPr/>
              </a:pPr>
              <a:t>‹#›</a:t>
            </a:fld>
            <a:endParaRPr lang="en-US" altLang="en-US"/>
          </a:p>
        </p:txBody>
      </p:sp>
    </p:spTree>
    <p:extLst>
      <p:ext uri="{BB962C8B-B14F-4D97-AF65-F5344CB8AC3E}">
        <p14:creationId xmlns:p14="http://schemas.microsoft.com/office/powerpoint/2010/main" val="23363035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2000">
    <p:fade/>
  </p:transition>
  <p:txStyles>
    <p:titleStyle>
      <a:lvl1pPr algn="ctr" defTabSz="601062" rtl="0" eaLnBrk="0" fontAlgn="base" hangingPunct="0">
        <a:spcBef>
          <a:spcPct val="0"/>
        </a:spcBef>
        <a:spcAft>
          <a:spcPct val="0"/>
        </a:spcAft>
        <a:defRPr sz="5416" kern="1200">
          <a:solidFill>
            <a:schemeClr val="tx1"/>
          </a:solidFill>
          <a:latin typeface="+mj-lt"/>
          <a:ea typeface="MS PGothic" pitchFamily="34" charset="-128"/>
          <a:cs typeface="+mj-cs"/>
        </a:defRPr>
      </a:lvl1pPr>
      <a:lvl2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2pPr>
      <a:lvl3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3pPr>
      <a:lvl4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4pPr>
      <a:lvl5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5pPr>
      <a:lvl6pPr marL="609382" algn="ctr" defTabSz="609382" rtl="0" fontAlgn="base">
        <a:spcBef>
          <a:spcPct val="0"/>
        </a:spcBef>
        <a:spcAft>
          <a:spcPct val="0"/>
        </a:spcAft>
        <a:defRPr sz="5866">
          <a:solidFill>
            <a:schemeClr val="tx1"/>
          </a:solidFill>
          <a:latin typeface="Calibri" pitchFamily="34" charset="0"/>
          <a:ea typeface="MS PGothic" pitchFamily="34" charset="-128"/>
        </a:defRPr>
      </a:lvl6pPr>
      <a:lvl7pPr marL="1218764" algn="ctr" defTabSz="609382" rtl="0" fontAlgn="base">
        <a:spcBef>
          <a:spcPct val="0"/>
        </a:spcBef>
        <a:spcAft>
          <a:spcPct val="0"/>
        </a:spcAft>
        <a:defRPr sz="5866">
          <a:solidFill>
            <a:schemeClr val="tx1"/>
          </a:solidFill>
          <a:latin typeface="Calibri" pitchFamily="34" charset="0"/>
          <a:ea typeface="MS PGothic" pitchFamily="34" charset="-128"/>
        </a:defRPr>
      </a:lvl7pPr>
      <a:lvl8pPr marL="1828145" algn="ctr" defTabSz="609382" rtl="0" fontAlgn="base">
        <a:spcBef>
          <a:spcPct val="0"/>
        </a:spcBef>
        <a:spcAft>
          <a:spcPct val="0"/>
        </a:spcAft>
        <a:defRPr sz="5866">
          <a:solidFill>
            <a:schemeClr val="tx1"/>
          </a:solidFill>
          <a:latin typeface="Calibri" pitchFamily="34" charset="0"/>
          <a:ea typeface="MS PGothic" pitchFamily="34" charset="-128"/>
        </a:defRPr>
      </a:lvl8pPr>
      <a:lvl9pPr marL="2437524" algn="ctr" defTabSz="609382" rtl="0" fontAlgn="base">
        <a:spcBef>
          <a:spcPct val="0"/>
        </a:spcBef>
        <a:spcAft>
          <a:spcPct val="0"/>
        </a:spcAft>
        <a:defRPr sz="5866">
          <a:solidFill>
            <a:schemeClr val="tx1"/>
          </a:solidFill>
          <a:latin typeface="Calibri" pitchFamily="34" charset="0"/>
          <a:ea typeface="MS PGothic" pitchFamily="34" charset="-128"/>
        </a:defRPr>
      </a:lvl9pPr>
    </p:titleStyle>
    <p:bodyStyle>
      <a:lvl1pPr marL="448109" indent="-448109" algn="l" defTabSz="601062" rtl="0" eaLnBrk="0" fontAlgn="base" hangingPunct="0">
        <a:spcBef>
          <a:spcPct val="20000"/>
        </a:spcBef>
        <a:spcAft>
          <a:spcPct val="0"/>
        </a:spcAft>
        <a:buFont typeface="Arial" panose="020B0604020202020204" pitchFamily="34" charset="0"/>
        <a:buChar char="•"/>
        <a:defRPr sz="3854" kern="1200">
          <a:solidFill>
            <a:schemeClr val="tx1"/>
          </a:solidFill>
          <a:latin typeface="+mn-lt"/>
          <a:ea typeface="MS PGothic" pitchFamily="34" charset="-128"/>
          <a:cs typeface="+mn-cs"/>
        </a:defRPr>
      </a:lvl1pPr>
      <a:lvl2pPr marL="981376" indent="-372047" algn="l" defTabSz="601062" rtl="0" eaLnBrk="0" fontAlgn="base" hangingPunct="0">
        <a:spcBef>
          <a:spcPct val="20000"/>
        </a:spcBef>
        <a:spcAft>
          <a:spcPct val="0"/>
        </a:spcAft>
        <a:buFont typeface="Arial" panose="020B0604020202020204" pitchFamily="34" charset="0"/>
        <a:buChar char="–"/>
        <a:defRPr sz="3437" kern="1200">
          <a:solidFill>
            <a:schemeClr val="tx1"/>
          </a:solidFill>
          <a:latin typeface="+mn-lt"/>
          <a:ea typeface="MS PGothic" pitchFamily="34" charset="-128"/>
          <a:cs typeface="+mn-cs"/>
        </a:defRPr>
      </a:lvl2pPr>
      <a:lvl3pPr marL="1514643" indent="-295984" algn="l" defTabSz="601062" rtl="0" eaLnBrk="0" fontAlgn="base" hangingPunct="0">
        <a:spcBef>
          <a:spcPct val="20000"/>
        </a:spcBef>
        <a:spcAft>
          <a:spcPct val="0"/>
        </a:spcAft>
        <a:buFont typeface="Arial" panose="020B0604020202020204" pitchFamily="34" charset="0"/>
        <a:buChar char="•"/>
        <a:defRPr sz="3021" kern="1200">
          <a:solidFill>
            <a:schemeClr val="tx1"/>
          </a:solidFill>
          <a:latin typeface="+mn-lt"/>
          <a:ea typeface="MS PGothic" pitchFamily="34" charset="-128"/>
          <a:cs typeface="+mn-cs"/>
        </a:defRPr>
      </a:lvl3pPr>
      <a:lvl4pPr marL="212479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73412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3351596" indent="-304689" algn="l" defTabSz="609382" rtl="0" eaLnBrk="1" latinLnBrk="0" hangingPunct="1">
        <a:spcBef>
          <a:spcPct val="20000"/>
        </a:spcBef>
        <a:buFont typeface="Arial"/>
        <a:buChar char="•"/>
        <a:defRPr sz="2666" kern="1200">
          <a:solidFill>
            <a:schemeClr val="tx1"/>
          </a:solidFill>
          <a:latin typeface="+mn-lt"/>
          <a:ea typeface="+mn-ea"/>
          <a:cs typeface="+mn-cs"/>
        </a:defRPr>
      </a:lvl6pPr>
      <a:lvl7pPr marL="3960978" indent="-304689" algn="l" defTabSz="609382" rtl="0" eaLnBrk="1" latinLnBrk="0" hangingPunct="1">
        <a:spcBef>
          <a:spcPct val="20000"/>
        </a:spcBef>
        <a:buFont typeface="Arial"/>
        <a:buChar char="•"/>
        <a:defRPr sz="2666" kern="1200">
          <a:solidFill>
            <a:schemeClr val="tx1"/>
          </a:solidFill>
          <a:latin typeface="+mn-lt"/>
          <a:ea typeface="+mn-ea"/>
          <a:cs typeface="+mn-cs"/>
        </a:defRPr>
      </a:lvl7pPr>
      <a:lvl8pPr marL="4570359" indent="-304689" algn="l" defTabSz="609382" rtl="0" eaLnBrk="1" latinLnBrk="0" hangingPunct="1">
        <a:spcBef>
          <a:spcPct val="20000"/>
        </a:spcBef>
        <a:buFont typeface="Arial"/>
        <a:buChar char="•"/>
        <a:defRPr sz="2666" kern="1200">
          <a:solidFill>
            <a:schemeClr val="tx1"/>
          </a:solidFill>
          <a:latin typeface="+mn-lt"/>
          <a:ea typeface="+mn-ea"/>
          <a:cs typeface="+mn-cs"/>
        </a:defRPr>
      </a:lvl8pPr>
      <a:lvl9pPr marL="5179741" indent="-304689" algn="l" defTabSz="609382"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382" rtl="0" eaLnBrk="1" latinLnBrk="0" hangingPunct="1">
        <a:defRPr sz="2400" kern="1200">
          <a:solidFill>
            <a:schemeClr val="tx1"/>
          </a:solidFill>
          <a:latin typeface="+mn-lt"/>
          <a:ea typeface="+mn-ea"/>
          <a:cs typeface="+mn-cs"/>
        </a:defRPr>
      </a:lvl1pPr>
      <a:lvl2pPr marL="609382" algn="l" defTabSz="609382" rtl="0" eaLnBrk="1" latinLnBrk="0" hangingPunct="1">
        <a:defRPr sz="2400" kern="1200">
          <a:solidFill>
            <a:schemeClr val="tx1"/>
          </a:solidFill>
          <a:latin typeface="+mn-lt"/>
          <a:ea typeface="+mn-ea"/>
          <a:cs typeface="+mn-cs"/>
        </a:defRPr>
      </a:lvl2pPr>
      <a:lvl3pPr marL="1218764" algn="l" defTabSz="609382" rtl="0" eaLnBrk="1" latinLnBrk="0" hangingPunct="1">
        <a:defRPr sz="2400" kern="1200">
          <a:solidFill>
            <a:schemeClr val="tx1"/>
          </a:solidFill>
          <a:latin typeface="+mn-lt"/>
          <a:ea typeface="+mn-ea"/>
          <a:cs typeface="+mn-cs"/>
        </a:defRPr>
      </a:lvl3pPr>
      <a:lvl4pPr marL="1828145" algn="l" defTabSz="609382" rtl="0" eaLnBrk="1" latinLnBrk="0" hangingPunct="1">
        <a:defRPr sz="2400" kern="1200">
          <a:solidFill>
            <a:schemeClr val="tx1"/>
          </a:solidFill>
          <a:latin typeface="+mn-lt"/>
          <a:ea typeface="+mn-ea"/>
          <a:cs typeface="+mn-cs"/>
        </a:defRPr>
      </a:lvl4pPr>
      <a:lvl5pPr marL="2437524" algn="l" defTabSz="609382" rtl="0" eaLnBrk="1" latinLnBrk="0" hangingPunct="1">
        <a:defRPr sz="2400" kern="1200">
          <a:solidFill>
            <a:schemeClr val="tx1"/>
          </a:solidFill>
          <a:latin typeface="+mn-lt"/>
          <a:ea typeface="+mn-ea"/>
          <a:cs typeface="+mn-cs"/>
        </a:defRPr>
      </a:lvl5pPr>
      <a:lvl6pPr marL="3046906" algn="l" defTabSz="609382" rtl="0" eaLnBrk="1" latinLnBrk="0" hangingPunct="1">
        <a:defRPr sz="2400" kern="1200">
          <a:solidFill>
            <a:schemeClr val="tx1"/>
          </a:solidFill>
          <a:latin typeface="+mn-lt"/>
          <a:ea typeface="+mn-ea"/>
          <a:cs typeface="+mn-cs"/>
        </a:defRPr>
      </a:lvl6pPr>
      <a:lvl7pPr marL="3656287" algn="l" defTabSz="609382" rtl="0" eaLnBrk="1" latinLnBrk="0" hangingPunct="1">
        <a:defRPr sz="2400" kern="1200">
          <a:solidFill>
            <a:schemeClr val="tx1"/>
          </a:solidFill>
          <a:latin typeface="+mn-lt"/>
          <a:ea typeface="+mn-ea"/>
          <a:cs typeface="+mn-cs"/>
        </a:defRPr>
      </a:lvl7pPr>
      <a:lvl8pPr marL="4265667" algn="l" defTabSz="609382" rtl="0" eaLnBrk="1" latinLnBrk="0" hangingPunct="1">
        <a:defRPr sz="2400" kern="1200">
          <a:solidFill>
            <a:schemeClr val="tx1"/>
          </a:solidFill>
          <a:latin typeface="+mn-lt"/>
          <a:ea typeface="+mn-ea"/>
          <a:cs typeface="+mn-cs"/>
        </a:defRPr>
      </a:lvl8pPr>
      <a:lvl9pPr marL="4875049" algn="l" defTabSz="60938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6" name="Picture 2" descr="Logo, company name&#10;&#10;Description automatically generated">
            <a:extLst>
              <a:ext uri="{FF2B5EF4-FFF2-40B4-BE49-F238E27FC236}">
                <a16:creationId xmlns:a16="http://schemas.microsoft.com/office/drawing/2014/main" id="{8CEA7FC6-81EE-4FE7-8B0C-475FC532B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259" y="259"/>
            <a:ext cx="6857483" cy="685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7049A7-58ED-49E0-BEE8-5207B7F74FB6}"/>
              </a:ext>
            </a:extLst>
          </p:cNvPr>
          <p:cNvSpPr txBox="1"/>
          <p:nvPr/>
        </p:nvSpPr>
        <p:spPr>
          <a:xfrm>
            <a:off x="2667259" y="4953000"/>
            <a:ext cx="68574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1C037"/>
                </a:solidFill>
                <a:effectLst/>
                <a:uLnTx/>
                <a:uFillTx/>
                <a:latin typeface="Bookman Old Style" panose="02050604050505020204" pitchFamily="18" charset="0"/>
                <a:ea typeface="+mn-ea"/>
                <a:cs typeface="+mn-cs"/>
              </a:rPr>
              <a:t>GRADES  K-5</a:t>
            </a:r>
          </a:p>
        </p:txBody>
      </p:sp>
    </p:spTree>
  </p:cSld>
  <p:clrMapOvr>
    <a:masterClrMapping/>
  </p:clrMapOvr>
  <p:transition spd="slow" advClick="0" advTm="12000">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772400" cy="1545336"/>
          </a:xfrm>
        </p:spPr>
        <p:txBody>
          <a:bodyPr/>
          <a:lstStyle/>
          <a:p>
            <a:r>
              <a:rPr lang="en-US" sz="4800" dirty="0">
                <a:solidFill>
                  <a:srgbClr val="B6872D"/>
                </a:solidFill>
              </a:rPr>
              <a:t>How do you Come Alongside one another?</a:t>
            </a:r>
          </a:p>
        </p:txBody>
      </p:sp>
      <p:sp>
        <p:nvSpPr>
          <p:cNvPr id="3" name="Content Placeholder 2"/>
          <p:cNvSpPr>
            <a:spLocks noGrp="1"/>
          </p:cNvSpPr>
          <p:nvPr>
            <p:ph idx="1"/>
          </p:nvPr>
        </p:nvSpPr>
        <p:spPr>
          <a:xfrm>
            <a:off x="1524000" y="2209800"/>
            <a:ext cx="9144000" cy="4145760"/>
          </a:xfrm>
        </p:spPr>
        <p:txBody>
          <a:bodyPr>
            <a:noAutofit/>
          </a:bodyPr>
          <a:lstStyle/>
          <a:p>
            <a:pPr>
              <a:buClr>
                <a:srgbClr val="EEC078"/>
              </a:buClr>
            </a:pPr>
            <a:r>
              <a:rPr lang="en-US" sz="4400" dirty="0"/>
              <a:t>“Let the word of Christ dwell in you richly as you </a:t>
            </a:r>
            <a:r>
              <a:rPr lang="en-US" sz="4400" b="1" i="1" u="sng" dirty="0"/>
              <a:t>teach and admonish</a:t>
            </a:r>
            <a:r>
              <a:rPr lang="en-US" sz="4400" b="1" i="1" dirty="0"/>
              <a:t> </a:t>
            </a:r>
            <a:r>
              <a:rPr lang="en-US" sz="4400" b="1" i="1" u="sng" dirty="0"/>
              <a:t>one another </a:t>
            </a:r>
            <a:r>
              <a:rPr lang="en-US" sz="4400" dirty="0"/>
              <a:t>with all wisdom , and as you sing psalms, hymns and spiritual songs with gratitude in your hearts to God.”  Colossians 3:16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B6872D"/>
                </a:solidFill>
              </a:rPr>
              <a:t>Col.3:16 &amp; Rom. 15:14</a:t>
            </a:r>
          </a:p>
        </p:txBody>
      </p:sp>
      <p:sp>
        <p:nvSpPr>
          <p:cNvPr id="3" name="Content Placeholder 2"/>
          <p:cNvSpPr>
            <a:spLocks noGrp="1"/>
          </p:cNvSpPr>
          <p:nvPr>
            <p:ph idx="1"/>
          </p:nvPr>
        </p:nvSpPr>
        <p:spPr>
          <a:xfrm>
            <a:off x="2438400" y="1295400"/>
            <a:ext cx="7772400" cy="4572000"/>
          </a:xfrm>
        </p:spPr>
        <p:txBody>
          <a:bodyPr>
            <a:normAutofit/>
          </a:bodyPr>
          <a:lstStyle/>
          <a:p>
            <a:pPr>
              <a:buClr>
                <a:srgbClr val="EEC078"/>
              </a:buClr>
            </a:pPr>
            <a:r>
              <a:rPr lang="en-US" sz="4400" dirty="0"/>
              <a:t>Instruct and/or Admonish–         </a:t>
            </a:r>
            <a:r>
              <a:rPr lang="en-US" sz="4400" b="1" i="1" dirty="0" err="1"/>
              <a:t>Nou</a:t>
            </a:r>
            <a:r>
              <a:rPr lang="en-US" sz="4400" b="1" i="1" dirty="0"/>
              <a:t>-thesis</a:t>
            </a:r>
            <a:r>
              <a:rPr lang="en-US" sz="4400" dirty="0"/>
              <a:t> (Greek), a comprehensive term for counseling, instruction.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srgbClr val="B6872D"/>
                </a:solidFill>
              </a:rPr>
              <a:t>Nouthetic Counseling</a:t>
            </a:r>
          </a:p>
        </p:txBody>
      </p:sp>
      <p:sp>
        <p:nvSpPr>
          <p:cNvPr id="3" name="Content Placeholder 2"/>
          <p:cNvSpPr>
            <a:spLocks noGrp="1"/>
          </p:cNvSpPr>
          <p:nvPr>
            <p:ph idx="1"/>
          </p:nvPr>
        </p:nvSpPr>
        <p:spPr/>
        <p:txBody>
          <a:bodyPr>
            <a:normAutofit/>
          </a:bodyPr>
          <a:lstStyle/>
          <a:p>
            <a:pPr>
              <a:buClr>
                <a:srgbClr val="EEC078"/>
              </a:buClr>
            </a:pPr>
            <a:r>
              <a:rPr lang="en-US" sz="4400" dirty="0"/>
              <a:t>1. Confrontation of a Problem.</a:t>
            </a:r>
          </a:p>
          <a:p>
            <a:pPr>
              <a:buClr>
                <a:srgbClr val="EEC078"/>
              </a:buClr>
            </a:pPr>
            <a:r>
              <a:rPr lang="en-US" sz="4400" dirty="0"/>
              <a:t>2. By verbal means—Words.</a:t>
            </a:r>
          </a:p>
          <a:p>
            <a:pPr>
              <a:buClr>
                <a:srgbClr val="EEC078"/>
              </a:buClr>
            </a:pPr>
            <a:r>
              <a:rPr lang="en-US" sz="4400" dirty="0"/>
              <a:t>3. Always for their Benefit.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EEC078"/>
                </a:solidFill>
              </a:rPr>
              <a:t>Ephesians 6:4</a:t>
            </a:r>
          </a:p>
        </p:txBody>
      </p:sp>
      <p:sp>
        <p:nvSpPr>
          <p:cNvPr id="3" name="Content Placeholder 2"/>
          <p:cNvSpPr>
            <a:spLocks noGrp="1"/>
          </p:cNvSpPr>
          <p:nvPr>
            <p:ph idx="1"/>
          </p:nvPr>
        </p:nvSpPr>
        <p:spPr/>
        <p:txBody>
          <a:bodyPr>
            <a:normAutofit/>
          </a:bodyPr>
          <a:lstStyle/>
          <a:p>
            <a:pPr>
              <a:buClr>
                <a:srgbClr val="EEC078"/>
              </a:buClr>
            </a:pPr>
            <a:r>
              <a:rPr lang="en-US" sz="4400" dirty="0"/>
              <a:t>“Fathers, do not exasperate your children; instead, bring them up in training and instruction (</a:t>
            </a:r>
            <a:r>
              <a:rPr lang="en-US" sz="4400" dirty="0" err="1"/>
              <a:t>nouthesis</a:t>
            </a:r>
            <a:r>
              <a:rPr lang="en-US" sz="4400" dirty="0"/>
              <a:t>) of  the Lord.”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B6872D"/>
                </a:solidFill>
              </a:rPr>
              <a:t>Colossians 1:28</a:t>
            </a:r>
          </a:p>
        </p:txBody>
      </p:sp>
      <p:sp>
        <p:nvSpPr>
          <p:cNvPr id="3" name="Content Placeholder 2"/>
          <p:cNvSpPr>
            <a:spLocks noGrp="1"/>
          </p:cNvSpPr>
          <p:nvPr>
            <p:ph idx="1"/>
          </p:nvPr>
        </p:nvSpPr>
        <p:spPr>
          <a:xfrm>
            <a:off x="2438400" y="1219200"/>
            <a:ext cx="7772400" cy="4572000"/>
          </a:xfrm>
        </p:spPr>
        <p:txBody>
          <a:bodyPr>
            <a:normAutofit/>
          </a:bodyPr>
          <a:lstStyle/>
          <a:p>
            <a:pPr>
              <a:buClr>
                <a:srgbClr val="EEC078"/>
              </a:buClr>
            </a:pPr>
            <a:r>
              <a:rPr lang="en-US" sz="4400" dirty="0"/>
              <a:t>“We proclaim him, admonishing (</a:t>
            </a:r>
            <a:r>
              <a:rPr lang="en-US" sz="4400" dirty="0" err="1"/>
              <a:t>nouthesis</a:t>
            </a:r>
            <a:r>
              <a:rPr lang="en-US" sz="4400" dirty="0"/>
              <a:t>) and teaching everyone with all wisdom, so that we may present everyone perfect in Christ. To this end I labor…”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B6872D"/>
                </a:solidFill>
              </a:rPr>
              <a:t>Acts 20:31</a:t>
            </a:r>
          </a:p>
        </p:txBody>
      </p:sp>
      <p:sp>
        <p:nvSpPr>
          <p:cNvPr id="3" name="Content Placeholder 2"/>
          <p:cNvSpPr>
            <a:spLocks noGrp="1"/>
          </p:cNvSpPr>
          <p:nvPr>
            <p:ph idx="1"/>
          </p:nvPr>
        </p:nvSpPr>
        <p:spPr/>
        <p:txBody>
          <a:bodyPr>
            <a:normAutofit/>
          </a:bodyPr>
          <a:lstStyle/>
          <a:p>
            <a:pPr>
              <a:buClr>
                <a:srgbClr val="EEC078"/>
              </a:buClr>
            </a:pPr>
            <a:r>
              <a:rPr lang="en-US" sz="4400" dirty="0"/>
              <a:t>“Remember that for three years I never stopped warning (</a:t>
            </a:r>
            <a:r>
              <a:rPr lang="en-US" sz="4400" dirty="0" err="1"/>
              <a:t>nouthesis</a:t>
            </a:r>
            <a:r>
              <a:rPr lang="en-US" sz="4400" dirty="0"/>
              <a:t>) each of you night and day with tears”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609600"/>
          </a:xfrm>
        </p:spPr>
        <p:txBody>
          <a:bodyPr/>
          <a:lstStyle/>
          <a:p>
            <a:r>
              <a:rPr lang="en-US" sz="4800" dirty="0">
                <a:solidFill>
                  <a:srgbClr val="B6872D"/>
                </a:solidFill>
              </a:rPr>
              <a:t>Colossians 3:16</a:t>
            </a:r>
          </a:p>
        </p:txBody>
      </p:sp>
      <p:sp>
        <p:nvSpPr>
          <p:cNvPr id="3" name="Content Placeholder 2"/>
          <p:cNvSpPr>
            <a:spLocks noGrp="1"/>
          </p:cNvSpPr>
          <p:nvPr>
            <p:ph idx="1"/>
          </p:nvPr>
        </p:nvSpPr>
        <p:spPr>
          <a:xfrm>
            <a:off x="2438400" y="1371600"/>
            <a:ext cx="7772400" cy="5486400"/>
          </a:xfrm>
        </p:spPr>
        <p:txBody>
          <a:bodyPr>
            <a:normAutofit/>
          </a:bodyPr>
          <a:lstStyle/>
          <a:p>
            <a:pPr>
              <a:buClr>
                <a:srgbClr val="EEC078"/>
              </a:buClr>
            </a:pPr>
            <a:r>
              <a:rPr lang="en-US" sz="4400" dirty="0"/>
              <a:t>“Let the word of Christ dwell in you richly as you </a:t>
            </a:r>
            <a:r>
              <a:rPr lang="en-US" sz="4400" b="1" i="1" u="sng" dirty="0"/>
              <a:t>teach and admonish (</a:t>
            </a:r>
            <a:r>
              <a:rPr lang="en-US" sz="4400" b="1" i="1" u="sng" dirty="0" err="1"/>
              <a:t>nouthesis</a:t>
            </a:r>
            <a:r>
              <a:rPr lang="en-US" sz="4400" b="1" i="1" u="sng" dirty="0"/>
              <a:t>)</a:t>
            </a:r>
            <a:r>
              <a:rPr lang="en-US" sz="4400" b="1" i="1" dirty="0"/>
              <a:t> </a:t>
            </a:r>
            <a:r>
              <a:rPr lang="en-US" sz="4400" b="1" i="1" u="sng" dirty="0"/>
              <a:t>one another </a:t>
            </a:r>
            <a:r>
              <a:rPr lang="en-US" sz="4400" dirty="0"/>
              <a:t>with all wisdom , and as you sing psalms, hymns and spiritual songs with gratitude in your hearts to God.”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B6872D"/>
                </a:solidFill>
              </a:rPr>
              <a:t>1 Thess. 5:11</a:t>
            </a:r>
          </a:p>
        </p:txBody>
      </p:sp>
      <p:sp>
        <p:nvSpPr>
          <p:cNvPr id="3" name="Content Placeholder 2"/>
          <p:cNvSpPr>
            <a:spLocks noGrp="1"/>
          </p:cNvSpPr>
          <p:nvPr>
            <p:ph idx="1"/>
          </p:nvPr>
        </p:nvSpPr>
        <p:spPr/>
        <p:txBody>
          <a:bodyPr>
            <a:normAutofit/>
          </a:bodyPr>
          <a:lstStyle/>
          <a:p>
            <a:pPr>
              <a:buClr>
                <a:srgbClr val="EEC078"/>
              </a:buClr>
            </a:pPr>
            <a:r>
              <a:rPr lang="en-US" sz="4400" dirty="0"/>
              <a:t>“Therefore encourage (</a:t>
            </a:r>
            <a:r>
              <a:rPr lang="en-US" sz="4400" dirty="0" err="1"/>
              <a:t>para-caleo</a:t>
            </a:r>
            <a:r>
              <a:rPr lang="en-US" sz="4400" dirty="0"/>
              <a:t>) one another and build each other up, just as in fact you are doing.”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solidFill>
                  <a:srgbClr val="B6872D"/>
                </a:solidFill>
              </a:rPr>
              <a:t>2 Commands</a:t>
            </a:r>
          </a:p>
        </p:txBody>
      </p:sp>
      <p:sp>
        <p:nvSpPr>
          <p:cNvPr id="3" name="Content Placeholder 2"/>
          <p:cNvSpPr>
            <a:spLocks noGrp="1"/>
          </p:cNvSpPr>
          <p:nvPr>
            <p:ph idx="1"/>
          </p:nvPr>
        </p:nvSpPr>
        <p:spPr/>
        <p:txBody>
          <a:bodyPr>
            <a:normAutofit/>
          </a:bodyPr>
          <a:lstStyle/>
          <a:p>
            <a:pPr>
              <a:buClr>
                <a:srgbClr val="EEC078"/>
              </a:buClr>
            </a:pPr>
            <a:r>
              <a:rPr lang="en-US" sz="6000" dirty="0"/>
              <a:t>1. </a:t>
            </a:r>
            <a:r>
              <a:rPr lang="en-US" sz="6000" b="1" u="sng" dirty="0"/>
              <a:t>Encourage</a:t>
            </a:r>
            <a:r>
              <a:rPr lang="en-US" sz="6000" dirty="0"/>
              <a:t>-- admonish, warn, instruct, comfort one another.</a:t>
            </a:r>
          </a:p>
          <a:p>
            <a:pPr>
              <a:buClr>
                <a:srgbClr val="EEC078"/>
              </a:buClr>
            </a:pPr>
            <a:r>
              <a:rPr lang="en-US" sz="6000" dirty="0"/>
              <a:t>2. </a:t>
            </a:r>
            <a:r>
              <a:rPr lang="en-US" sz="6000" b="1" u="sng" dirty="0"/>
              <a:t>Edify</a:t>
            </a:r>
            <a:r>
              <a:rPr lang="en-US" sz="6000" dirty="0"/>
              <a:t>-- build each other 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srgbClr val="B6872D"/>
                </a:solidFill>
              </a:rPr>
              <a:t>2.“Build each other up”</a:t>
            </a:r>
          </a:p>
        </p:txBody>
      </p:sp>
      <p:sp>
        <p:nvSpPr>
          <p:cNvPr id="3" name="Content Placeholder 2"/>
          <p:cNvSpPr>
            <a:spLocks noGrp="1"/>
          </p:cNvSpPr>
          <p:nvPr>
            <p:ph idx="1"/>
          </p:nvPr>
        </p:nvSpPr>
        <p:spPr>
          <a:xfrm>
            <a:off x="2438400" y="1447800"/>
            <a:ext cx="7772400" cy="4572000"/>
          </a:xfrm>
        </p:spPr>
        <p:txBody>
          <a:bodyPr>
            <a:normAutofit/>
          </a:bodyPr>
          <a:lstStyle/>
          <a:p>
            <a:pPr>
              <a:buClr>
                <a:srgbClr val="EEC078"/>
              </a:buClr>
            </a:pPr>
            <a:r>
              <a:rPr lang="en-US" sz="4400" dirty="0"/>
              <a:t>Present tense– Keep on doing this as a habit of life.</a:t>
            </a:r>
          </a:p>
          <a:p>
            <a:pPr>
              <a:buClr>
                <a:srgbClr val="EEC078"/>
              </a:buClr>
            </a:pPr>
            <a:r>
              <a:rPr lang="en-US" sz="4400" b="1" i="1" dirty="0" err="1"/>
              <a:t>Oiko-domeo</a:t>
            </a:r>
            <a:r>
              <a:rPr lang="en-US" sz="4400" dirty="0"/>
              <a:t> (Greek), literally, to build a house.</a:t>
            </a:r>
          </a:p>
          <a:p>
            <a:pPr>
              <a:buClr>
                <a:srgbClr val="EEC078"/>
              </a:buClr>
            </a:pPr>
            <a:r>
              <a:rPr lang="en-US" sz="4400" dirty="0"/>
              <a:t>Build, Edify.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597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i="1" dirty="0">
                <a:solidFill>
                  <a:srgbClr val="B6872D"/>
                </a:solidFill>
              </a:rPr>
              <a:t>Build a House</a:t>
            </a:r>
          </a:p>
        </p:txBody>
      </p:sp>
      <p:sp>
        <p:nvSpPr>
          <p:cNvPr id="3" name="Content Placeholder 2"/>
          <p:cNvSpPr>
            <a:spLocks noGrp="1"/>
          </p:cNvSpPr>
          <p:nvPr>
            <p:ph idx="1"/>
          </p:nvPr>
        </p:nvSpPr>
        <p:spPr>
          <a:xfrm>
            <a:off x="2438400" y="1295400"/>
            <a:ext cx="7772400" cy="4572000"/>
          </a:xfrm>
        </p:spPr>
        <p:txBody>
          <a:bodyPr>
            <a:noAutofit/>
          </a:bodyPr>
          <a:lstStyle/>
          <a:p>
            <a:pPr>
              <a:buClr>
                <a:srgbClr val="EEC078"/>
              </a:buClr>
            </a:pPr>
            <a:r>
              <a:rPr lang="en-US" sz="4400" dirty="0"/>
              <a:t>Foundation. Basement. Walls. Roof. Windows and doors.  You’re about one third done.</a:t>
            </a:r>
          </a:p>
          <a:p>
            <a:pPr>
              <a:buClr>
                <a:srgbClr val="EEC078"/>
              </a:buClr>
            </a:pPr>
            <a:r>
              <a:rPr lang="en-US" sz="4400" dirty="0"/>
              <a:t>Electrical, plumbing, HVAC.  Two thirds.</a:t>
            </a:r>
          </a:p>
          <a:p>
            <a:pPr>
              <a:buClr>
                <a:srgbClr val="EEC078"/>
              </a:buClr>
            </a:pPr>
            <a:r>
              <a:rPr lang="en-US" sz="4400" dirty="0"/>
              <a:t>Drywall, carpeting, tile, painting, appliances, etc. Done.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solidFill>
                  <a:srgbClr val="B6872D"/>
                </a:solidFill>
              </a:rPr>
              <a:t>Build Each Other Up</a:t>
            </a:r>
          </a:p>
        </p:txBody>
      </p:sp>
      <p:sp>
        <p:nvSpPr>
          <p:cNvPr id="3" name="Content Placeholder 2"/>
          <p:cNvSpPr>
            <a:spLocks noGrp="1"/>
          </p:cNvSpPr>
          <p:nvPr>
            <p:ph idx="1"/>
          </p:nvPr>
        </p:nvSpPr>
        <p:spPr/>
        <p:txBody>
          <a:bodyPr/>
          <a:lstStyle/>
          <a:p>
            <a:pPr>
              <a:buClr>
                <a:srgbClr val="EEC078"/>
              </a:buClr>
            </a:pPr>
            <a:r>
              <a:rPr lang="en-US" sz="4400" dirty="0"/>
              <a:t>Trust Christ as your personal Savior and Lord.  You’ve laid the foundation!  You’re just getting started.</a:t>
            </a:r>
          </a:p>
          <a:p>
            <a:pPr>
              <a:buClr>
                <a:srgbClr val="EEC078"/>
              </a:buClr>
            </a:pPr>
            <a:r>
              <a:rPr lang="en-US" sz="4400" dirty="0"/>
              <a:t>  Ephesians 4:12-13</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solidFill>
                  <a:srgbClr val="B6872D"/>
                </a:solidFill>
              </a:rPr>
              <a:t>Build Each Other Up</a:t>
            </a:r>
          </a:p>
        </p:txBody>
      </p:sp>
      <p:sp>
        <p:nvSpPr>
          <p:cNvPr id="3" name="Content Placeholder 2"/>
          <p:cNvSpPr>
            <a:spLocks noGrp="1"/>
          </p:cNvSpPr>
          <p:nvPr>
            <p:ph idx="1"/>
          </p:nvPr>
        </p:nvSpPr>
        <p:spPr>
          <a:xfrm>
            <a:off x="1524000" y="1143000"/>
            <a:ext cx="9144000" cy="4983960"/>
          </a:xfrm>
        </p:spPr>
        <p:txBody>
          <a:bodyPr>
            <a:normAutofit fontScale="92500" lnSpcReduction="20000"/>
          </a:bodyPr>
          <a:lstStyle/>
          <a:p>
            <a:pPr>
              <a:buNone/>
            </a:pPr>
            <a:endParaRPr lang="en-US" dirty="0"/>
          </a:p>
          <a:p>
            <a:pPr>
              <a:buClr>
                <a:srgbClr val="EEC078"/>
              </a:buClr>
            </a:pPr>
            <a:r>
              <a:rPr lang="en-US" sz="4800" dirty="0"/>
              <a:t>“…To prepare God’s people for works of service, so that the body of Christ may be </a:t>
            </a:r>
            <a:r>
              <a:rPr lang="en-US" sz="4800" b="1" i="1" dirty="0"/>
              <a:t>built up </a:t>
            </a:r>
            <a:r>
              <a:rPr lang="en-US" sz="4800" dirty="0"/>
              <a:t>until we all reach unity in the faith and in the knowledge of the Son of God and become mature, attaining to the whole measure of the fullness of Christ.”  Ephesians 4:12-13</a:t>
            </a:r>
          </a:p>
          <a:p>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B6872D"/>
                </a:solidFill>
              </a:rPr>
              <a:t>Ephesians 4:15-16</a:t>
            </a:r>
          </a:p>
        </p:txBody>
      </p:sp>
      <p:sp>
        <p:nvSpPr>
          <p:cNvPr id="3" name="Content Placeholder 2"/>
          <p:cNvSpPr>
            <a:spLocks noGrp="1"/>
          </p:cNvSpPr>
          <p:nvPr>
            <p:ph idx="1"/>
          </p:nvPr>
        </p:nvSpPr>
        <p:spPr>
          <a:xfrm>
            <a:off x="1524000" y="1295400"/>
            <a:ext cx="9144000" cy="4572000"/>
          </a:xfrm>
        </p:spPr>
        <p:txBody>
          <a:bodyPr>
            <a:noAutofit/>
          </a:bodyPr>
          <a:lstStyle/>
          <a:p>
            <a:pPr>
              <a:buClr>
                <a:srgbClr val="EEC078"/>
              </a:buClr>
            </a:pPr>
            <a:r>
              <a:rPr lang="en-US" sz="4400" dirty="0"/>
              <a:t>“Speaking the truth in love, we will in all things grow up into him who is the Head, that is , Christ.  From him the whole body, joined and held together by every supporting ligament, grows and </a:t>
            </a:r>
            <a:r>
              <a:rPr lang="en-US" sz="4800" b="1" i="1" dirty="0"/>
              <a:t>builds itself up </a:t>
            </a:r>
            <a:r>
              <a:rPr lang="en-US" sz="4400" dirty="0"/>
              <a:t>in love, as each part does its work.”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B6872D"/>
                </a:solidFill>
              </a:rPr>
              <a:t>1 Thess. 5:11</a:t>
            </a:r>
          </a:p>
        </p:txBody>
      </p:sp>
      <p:sp>
        <p:nvSpPr>
          <p:cNvPr id="3" name="Content Placeholder 2"/>
          <p:cNvSpPr>
            <a:spLocks noGrp="1"/>
          </p:cNvSpPr>
          <p:nvPr>
            <p:ph idx="1"/>
          </p:nvPr>
        </p:nvSpPr>
        <p:spPr/>
        <p:txBody>
          <a:bodyPr>
            <a:normAutofit/>
          </a:bodyPr>
          <a:lstStyle/>
          <a:p>
            <a:pPr>
              <a:buClr>
                <a:srgbClr val="EEC078"/>
              </a:buClr>
            </a:pPr>
            <a:r>
              <a:rPr lang="en-US" sz="4400" dirty="0"/>
              <a:t>“Therefore encourage one another and build each other up, just as in fact you are doing.”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B6872D"/>
                </a:solidFill>
              </a:rPr>
              <a:t>Encourage and Edify</a:t>
            </a:r>
          </a:p>
        </p:txBody>
      </p:sp>
      <p:sp>
        <p:nvSpPr>
          <p:cNvPr id="3" name="Content Placeholder 2"/>
          <p:cNvSpPr>
            <a:spLocks noGrp="1"/>
          </p:cNvSpPr>
          <p:nvPr>
            <p:ph idx="1"/>
          </p:nvPr>
        </p:nvSpPr>
        <p:spPr/>
        <p:txBody>
          <a:bodyPr>
            <a:normAutofit/>
          </a:bodyPr>
          <a:lstStyle/>
          <a:p>
            <a:pPr>
              <a:buClr>
                <a:srgbClr val="EEC078"/>
              </a:buClr>
            </a:pPr>
            <a:r>
              <a:rPr lang="en-US" sz="4400" dirty="0"/>
              <a:t>2 Commands.</a:t>
            </a:r>
          </a:p>
          <a:p>
            <a:pPr>
              <a:buClr>
                <a:srgbClr val="EEC078"/>
              </a:buClr>
            </a:pPr>
            <a:r>
              <a:rPr lang="en-US" sz="4400" dirty="0"/>
              <a:t>Easy to do. But,</a:t>
            </a:r>
          </a:p>
          <a:p>
            <a:pPr>
              <a:buClr>
                <a:srgbClr val="EEC078"/>
              </a:buClr>
            </a:pPr>
            <a:r>
              <a:rPr lang="en-US" sz="4400" dirty="0"/>
              <a:t>Never finished.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B6872D"/>
                </a:solidFill>
              </a:rPr>
              <a:t>Romans 14:19-20</a:t>
            </a:r>
          </a:p>
        </p:txBody>
      </p:sp>
      <p:sp>
        <p:nvSpPr>
          <p:cNvPr id="3" name="Content Placeholder 2"/>
          <p:cNvSpPr>
            <a:spLocks noGrp="1"/>
          </p:cNvSpPr>
          <p:nvPr>
            <p:ph idx="1"/>
          </p:nvPr>
        </p:nvSpPr>
        <p:spPr>
          <a:xfrm>
            <a:off x="2438400" y="1371600"/>
            <a:ext cx="7772400" cy="4983960"/>
          </a:xfrm>
        </p:spPr>
        <p:txBody>
          <a:bodyPr>
            <a:normAutofit/>
          </a:bodyPr>
          <a:lstStyle/>
          <a:p>
            <a:pPr>
              <a:buClr>
                <a:srgbClr val="EEC078"/>
              </a:buClr>
            </a:pPr>
            <a:r>
              <a:rPr lang="en-US" sz="4400" dirty="0"/>
              <a:t>“Let us therefore make every effort to do what leads to peace and to mutual edification (“what builds up one another”).  Do not destroy the work of God…”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762000"/>
            <a:ext cx="9144000" cy="5593560"/>
          </a:xfrm>
        </p:spPr>
        <p:txBody>
          <a:bodyPr>
            <a:noAutofit/>
          </a:bodyPr>
          <a:lstStyle/>
          <a:p>
            <a:pPr>
              <a:buClr>
                <a:srgbClr val="EEC078"/>
              </a:buClr>
            </a:pPr>
            <a:r>
              <a:rPr lang="en-US" sz="4400" dirty="0"/>
              <a:t>Consider the  magnificent ruined Irish castle of the </a:t>
            </a:r>
            <a:r>
              <a:rPr lang="en-US" sz="4400" dirty="0" err="1"/>
              <a:t>Castlereagh</a:t>
            </a:r>
            <a:r>
              <a:rPr lang="en-US" sz="4400" dirty="0"/>
              <a:t> family.</a:t>
            </a:r>
          </a:p>
          <a:p>
            <a:pPr>
              <a:buClr>
                <a:srgbClr val="EEC078"/>
              </a:buClr>
            </a:pPr>
            <a:r>
              <a:rPr lang="en-US" sz="4400" dirty="0"/>
              <a:t>Lord Londonderry ordered a wall to be built around it to protect it from robbery and looting.</a:t>
            </a:r>
          </a:p>
          <a:p>
            <a:pPr>
              <a:buClr>
                <a:srgbClr val="EEC078"/>
              </a:buClr>
            </a:pPr>
            <a:r>
              <a:rPr lang="en-US" sz="4400" dirty="0"/>
              <a:t>3 years later he returned, but the castle was gone.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1001"/>
            <a:ext cx="7772400" cy="3219450"/>
          </a:xfrm>
        </p:spPr>
        <p:txBody>
          <a:bodyPr>
            <a:normAutofit/>
          </a:bodyPr>
          <a:lstStyle/>
          <a:p>
            <a:pPr algn="ctr"/>
            <a:r>
              <a:rPr lang="en-US" sz="8800" i="1" dirty="0">
                <a:solidFill>
                  <a:srgbClr val="B6872D"/>
                </a:solidFill>
              </a:rPr>
              <a:t>ENCOURAGE ONE ANOTHER</a:t>
            </a:r>
          </a:p>
        </p:txBody>
      </p:sp>
      <p:sp>
        <p:nvSpPr>
          <p:cNvPr id="3" name="Subtitle 2"/>
          <p:cNvSpPr>
            <a:spLocks noGrp="1"/>
          </p:cNvSpPr>
          <p:nvPr>
            <p:ph type="subTitle" idx="1"/>
          </p:nvPr>
        </p:nvSpPr>
        <p:spPr>
          <a:xfrm>
            <a:off x="2590800" y="3581400"/>
            <a:ext cx="7772400" cy="1508760"/>
          </a:xfrm>
        </p:spPr>
        <p:txBody>
          <a:bodyPr>
            <a:normAutofit/>
          </a:bodyPr>
          <a:lstStyle/>
          <a:p>
            <a:pPr algn="r"/>
            <a:r>
              <a:rPr lang="en-US" sz="4800" dirty="0"/>
              <a:t>1 THESSALONIANS 5:11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B6872D"/>
                </a:solidFill>
              </a:rPr>
              <a:t>1 Thess. 5:11</a:t>
            </a:r>
          </a:p>
        </p:txBody>
      </p:sp>
      <p:sp>
        <p:nvSpPr>
          <p:cNvPr id="3" name="Content Placeholder 2"/>
          <p:cNvSpPr>
            <a:spLocks noGrp="1"/>
          </p:cNvSpPr>
          <p:nvPr>
            <p:ph idx="1"/>
          </p:nvPr>
        </p:nvSpPr>
        <p:spPr/>
        <p:txBody>
          <a:bodyPr>
            <a:normAutofit/>
          </a:bodyPr>
          <a:lstStyle/>
          <a:p>
            <a:pPr>
              <a:buClr>
                <a:srgbClr val="EEC078"/>
              </a:buClr>
            </a:pPr>
            <a:r>
              <a:rPr lang="en-US" sz="4400" dirty="0"/>
              <a:t>“Therefore </a:t>
            </a:r>
            <a:r>
              <a:rPr lang="en-US" sz="4400" u="sng" dirty="0"/>
              <a:t>encourage one another </a:t>
            </a:r>
            <a:r>
              <a:rPr lang="en-US" sz="4400" dirty="0"/>
              <a:t>and build each other up, just as in fact you are doing.”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B6872D"/>
                </a:solidFill>
              </a:rPr>
              <a:t>1 Thess. 4:18</a:t>
            </a:r>
          </a:p>
        </p:txBody>
      </p:sp>
      <p:sp>
        <p:nvSpPr>
          <p:cNvPr id="3" name="Content Placeholder 2"/>
          <p:cNvSpPr>
            <a:spLocks noGrp="1"/>
          </p:cNvSpPr>
          <p:nvPr>
            <p:ph idx="1"/>
          </p:nvPr>
        </p:nvSpPr>
        <p:spPr/>
        <p:txBody>
          <a:bodyPr>
            <a:normAutofit/>
          </a:bodyPr>
          <a:lstStyle/>
          <a:p>
            <a:pPr>
              <a:buClr>
                <a:srgbClr val="EEC078"/>
              </a:buClr>
            </a:pPr>
            <a:r>
              <a:rPr lang="en-US" sz="4400" dirty="0"/>
              <a:t>“Therefore encourage each other (one another—KJV) with these words.”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B6872D"/>
                </a:solidFill>
              </a:rPr>
              <a:t>“Therefore…”</a:t>
            </a:r>
          </a:p>
        </p:txBody>
      </p:sp>
      <p:sp>
        <p:nvSpPr>
          <p:cNvPr id="3" name="Content Placeholder 2"/>
          <p:cNvSpPr>
            <a:spLocks noGrp="1"/>
          </p:cNvSpPr>
          <p:nvPr>
            <p:ph idx="1"/>
          </p:nvPr>
        </p:nvSpPr>
        <p:spPr/>
        <p:txBody>
          <a:bodyPr>
            <a:normAutofit/>
          </a:bodyPr>
          <a:lstStyle/>
          <a:p>
            <a:pPr>
              <a:buClr>
                <a:srgbClr val="EEC078"/>
              </a:buClr>
            </a:pPr>
            <a:r>
              <a:rPr lang="en-US" sz="4400" dirty="0"/>
              <a:t>These 2 passages both refer to the end of the age.</a:t>
            </a:r>
          </a:p>
          <a:p>
            <a:pPr>
              <a:buClr>
                <a:srgbClr val="EEC078"/>
              </a:buClr>
            </a:pPr>
            <a:r>
              <a:rPr lang="en-US" sz="4400" dirty="0"/>
              <a:t>Think of a long race, you’re exhausted, you need someone to encourage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solidFill>
                  <a:srgbClr val="B6872D"/>
                </a:solidFill>
              </a:rPr>
              <a:t>2 Commands</a:t>
            </a:r>
          </a:p>
        </p:txBody>
      </p:sp>
      <p:sp>
        <p:nvSpPr>
          <p:cNvPr id="3" name="Content Placeholder 2"/>
          <p:cNvSpPr>
            <a:spLocks noGrp="1"/>
          </p:cNvSpPr>
          <p:nvPr>
            <p:ph idx="1"/>
          </p:nvPr>
        </p:nvSpPr>
        <p:spPr/>
        <p:txBody>
          <a:bodyPr>
            <a:normAutofit/>
          </a:bodyPr>
          <a:lstStyle/>
          <a:p>
            <a:pPr>
              <a:buClr>
                <a:srgbClr val="EEC078"/>
              </a:buClr>
            </a:pPr>
            <a:r>
              <a:rPr lang="en-US" sz="6000" dirty="0"/>
              <a:t>1.</a:t>
            </a:r>
            <a:r>
              <a:rPr lang="en-US" sz="6000" b="1" u="sng" dirty="0"/>
              <a:t> Encourage </a:t>
            </a:r>
            <a:r>
              <a:rPr lang="en-US" sz="6000" dirty="0"/>
              <a:t>one another.</a:t>
            </a:r>
          </a:p>
          <a:p>
            <a:pPr>
              <a:buClr>
                <a:srgbClr val="EEC078"/>
              </a:buClr>
            </a:pPr>
            <a:r>
              <a:rPr lang="en-US" sz="6000" dirty="0"/>
              <a:t>2. </a:t>
            </a:r>
            <a:r>
              <a:rPr lang="en-US" sz="6000" b="1" u="sng" dirty="0"/>
              <a:t>Edify</a:t>
            </a:r>
            <a:r>
              <a:rPr lang="en-US" sz="6000" dirty="0"/>
              <a:t> one another-- build each other 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33400"/>
            <a:ext cx="7772400" cy="914400"/>
          </a:xfrm>
        </p:spPr>
        <p:txBody>
          <a:bodyPr/>
          <a:lstStyle/>
          <a:p>
            <a:r>
              <a:rPr lang="en-US" sz="4800" dirty="0">
                <a:solidFill>
                  <a:srgbClr val="B6872D"/>
                </a:solidFill>
              </a:rPr>
              <a:t>1.“Encourage one another”</a:t>
            </a:r>
          </a:p>
        </p:txBody>
      </p:sp>
      <p:sp>
        <p:nvSpPr>
          <p:cNvPr id="3" name="Content Placeholder 2"/>
          <p:cNvSpPr>
            <a:spLocks noGrp="1"/>
          </p:cNvSpPr>
          <p:nvPr>
            <p:ph idx="1"/>
          </p:nvPr>
        </p:nvSpPr>
        <p:spPr>
          <a:xfrm>
            <a:off x="2438400" y="1524000"/>
            <a:ext cx="7772400" cy="4191000"/>
          </a:xfrm>
        </p:spPr>
        <p:txBody>
          <a:bodyPr>
            <a:noAutofit/>
          </a:bodyPr>
          <a:lstStyle/>
          <a:p>
            <a:pPr>
              <a:buClr>
                <a:srgbClr val="EEC078"/>
              </a:buClr>
            </a:pPr>
            <a:r>
              <a:rPr lang="en-US" sz="4400" dirty="0"/>
              <a:t>Present tense—Keep on doing this, as a habit of life.</a:t>
            </a:r>
          </a:p>
          <a:p>
            <a:pPr>
              <a:buClr>
                <a:srgbClr val="EEC078"/>
              </a:buClr>
            </a:pPr>
            <a:r>
              <a:rPr lang="en-US" sz="4400" b="1" i="1" dirty="0"/>
              <a:t>Para-</a:t>
            </a:r>
            <a:r>
              <a:rPr lang="en-US" sz="4400" b="1" i="1" dirty="0" err="1"/>
              <a:t>caleo</a:t>
            </a:r>
            <a:r>
              <a:rPr lang="en-US" sz="4400" dirty="0"/>
              <a:t> (Greek) , literally, to call alongside.</a:t>
            </a:r>
          </a:p>
          <a:p>
            <a:pPr>
              <a:buClr>
                <a:srgbClr val="EEC078"/>
              </a:buClr>
            </a:pPr>
            <a:r>
              <a:rPr lang="en-US" sz="4400" dirty="0"/>
              <a:t>To put your arm around. To comfort or exhort.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772400" cy="1545336"/>
          </a:xfrm>
        </p:spPr>
        <p:txBody>
          <a:bodyPr/>
          <a:lstStyle/>
          <a:p>
            <a:r>
              <a:rPr lang="en-US" sz="4800" dirty="0">
                <a:solidFill>
                  <a:srgbClr val="B6872D"/>
                </a:solidFill>
              </a:rPr>
              <a:t>How do you Come Alongside one another?</a:t>
            </a:r>
          </a:p>
        </p:txBody>
      </p:sp>
      <p:sp>
        <p:nvSpPr>
          <p:cNvPr id="3" name="Content Placeholder 2"/>
          <p:cNvSpPr>
            <a:spLocks noGrp="1"/>
          </p:cNvSpPr>
          <p:nvPr>
            <p:ph idx="1"/>
          </p:nvPr>
        </p:nvSpPr>
        <p:spPr>
          <a:xfrm>
            <a:off x="2438400" y="2590800"/>
            <a:ext cx="7772400" cy="3764760"/>
          </a:xfrm>
        </p:spPr>
        <p:txBody>
          <a:bodyPr/>
          <a:lstStyle/>
          <a:p>
            <a:pPr>
              <a:buClr>
                <a:srgbClr val="EEC078"/>
              </a:buClr>
            </a:pPr>
            <a:r>
              <a:rPr lang="en-US" sz="4400" dirty="0"/>
              <a:t>“…</a:t>
            </a:r>
            <a:r>
              <a:rPr lang="en-US" sz="4400" u="sng" dirty="0"/>
              <a:t>Instruct one another</a:t>
            </a:r>
            <a:r>
              <a:rPr lang="en-US" sz="4400" dirty="0"/>
              <a:t>.”  Romans 15:14</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emplate>
  <TotalTime>1653</TotalTime>
  <Words>769</Words>
  <Application>Microsoft Office PowerPoint</Application>
  <PresentationFormat>Widescreen</PresentationFormat>
  <Paragraphs>67</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Bookman Old Style</vt:lpstr>
      <vt:lpstr>Calibri</vt:lpstr>
      <vt:lpstr>Wingdings</vt:lpstr>
      <vt:lpstr>Wingdings 2</vt:lpstr>
      <vt:lpstr>Wingdings 3</vt:lpstr>
      <vt:lpstr>Metro</vt:lpstr>
      <vt:lpstr>5_Office Theme</vt:lpstr>
      <vt:lpstr>PowerPoint Presentation</vt:lpstr>
      <vt:lpstr>PowerPoint Presentation</vt:lpstr>
      <vt:lpstr>ENCOURAGE ONE ANOTHER</vt:lpstr>
      <vt:lpstr>1 Thess. 5:11</vt:lpstr>
      <vt:lpstr>1 Thess. 4:18</vt:lpstr>
      <vt:lpstr>“Therefore…”</vt:lpstr>
      <vt:lpstr>2 Commands</vt:lpstr>
      <vt:lpstr>1.“Encourage one another”</vt:lpstr>
      <vt:lpstr>How do you Come Alongside one another?</vt:lpstr>
      <vt:lpstr>How do you Come Alongside one another?</vt:lpstr>
      <vt:lpstr>Col.3:16 &amp; Rom. 15:14</vt:lpstr>
      <vt:lpstr>Nouthetic Counseling</vt:lpstr>
      <vt:lpstr>Ephesians 6:4</vt:lpstr>
      <vt:lpstr>Colossians 1:28</vt:lpstr>
      <vt:lpstr>Acts 20:31</vt:lpstr>
      <vt:lpstr>Colossians 3:16</vt:lpstr>
      <vt:lpstr>1 Thess. 5:11</vt:lpstr>
      <vt:lpstr>2 Commands</vt:lpstr>
      <vt:lpstr>2.“Build each other up”</vt:lpstr>
      <vt:lpstr>Build a House</vt:lpstr>
      <vt:lpstr>Build Each Other Up</vt:lpstr>
      <vt:lpstr>Build Each Other Up</vt:lpstr>
      <vt:lpstr>Ephesians 4:15-16</vt:lpstr>
      <vt:lpstr>1 Thess. 5:11</vt:lpstr>
      <vt:lpstr>Encourage and Edify</vt:lpstr>
      <vt:lpstr>Romans 14:19-20</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ENCOURAGE ONE ANOTHER</dc:title>
  <dc:creator>steve hokuf</dc:creator>
  <cp:lastModifiedBy>Sound Booth</cp:lastModifiedBy>
  <cp:revision>10</cp:revision>
  <dcterms:created xsi:type="dcterms:W3CDTF">2021-04-20T13:49:58Z</dcterms:created>
  <dcterms:modified xsi:type="dcterms:W3CDTF">2021-05-02T14:00:30Z</dcterms:modified>
</cp:coreProperties>
</file>