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sldIdLst>
    <p:sldId id="365" r:id="rId3"/>
    <p:sldId id="256" r:id="rId4"/>
    <p:sldId id="257" r:id="rId5"/>
    <p:sldId id="258" r:id="rId6"/>
    <p:sldId id="259" r:id="rId7"/>
    <p:sldId id="260" r:id="rId8"/>
    <p:sldId id="261" r:id="rId9"/>
    <p:sldId id="262" r:id="rId10"/>
    <p:sldId id="271" r:id="rId11"/>
    <p:sldId id="263" r:id="rId12"/>
    <p:sldId id="267" r:id="rId13"/>
    <p:sldId id="272" r:id="rId14"/>
    <p:sldId id="264" r:id="rId15"/>
    <p:sldId id="273" r:id="rId16"/>
    <p:sldId id="265" r:id="rId17"/>
    <p:sldId id="270" r:id="rId18"/>
    <p:sldId id="269" r:id="rId19"/>
    <p:sldId id="266" r:id="rId20"/>
    <p:sldId id="268" r:id="rId21"/>
    <p:sldId id="278" r:id="rId22"/>
    <p:sldId id="274" r:id="rId23"/>
    <p:sldId id="277" r:id="rId24"/>
    <p:sldId id="276" r:id="rId25"/>
    <p:sldId id="279"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F58"/>
    <a:srgbClr val="E4D7CC"/>
    <a:srgbClr val="7DBDA1"/>
    <a:srgbClr val="6AA194"/>
    <a:srgbClr val="88D3A8"/>
    <a:srgbClr val="80909C"/>
    <a:srgbClr val="B9F0CD"/>
    <a:srgbClr val="798E9B"/>
    <a:srgbClr val="C5382D"/>
    <a:srgbClr val="F1C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3709EC-5E92-4A25-8F57-F5BF968C4FF9}" v="5" dt="2021-04-04T14:10:25.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6" y="52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nd Booth" userId="a5eb99cd2d888d98" providerId="LiveId" clId="{CB3709EC-5E92-4A25-8F57-F5BF968C4FF9}"/>
    <pc:docChg chg="undo custSel modSld">
      <pc:chgData name="Sound Booth" userId="a5eb99cd2d888d98" providerId="LiveId" clId="{CB3709EC-5E92-4A25-8F57-F5BF968C4FF9}" dt="2021-04-04T14:14:00.122" v="56" actId="207"/>
      <pc:docMkLst>
        <pc:docMk/>
      </pc:docMkLst>
      <pc:sldChg chg="modSp mod">
        <pc:chgData name="Sound Booth" userId="a5eb99cd2d888d98" providerId="LiveId" clId="{CB3709EC-5E92-4A25-8F57-F5BF968C4FF9}" dt="2021-04-04T14:09:28.830" v="10" actId="207"/>
        <pc:sldMkLst>
          <pc:docMk/>
          <pc:sldMk cId="0" sldId="263"/>
        </pc:sldMkLst>
        <pc:spChg chg="mod">
          <ac:chgData name="Sound Booth" userId="a5eb99cd2d888d98" providerId="LiveId" clId="{CB3709EC-5E92-4A25-8F57-F5BF968C4FF9}" dt="2021-04-04T14:09:28.830" v="10" actId="207"/>
          <ac:spMkLst>
            <pc:docMk/>
            <pc:sldMk cId="0" sldId="263"/>
            <ac:spMk id="2" creationId="{00000000-0000-0000-0000-000000000000}"/>
          </ac:spMkLst>
        </pc:spChg>
      </pc:sldChg>
      <pc:sldChg chg="modSp mod">
        <pc:chgData name="Sound Booth" userId="a5eb99cd2d888d98" providerId="LiveId" clId="{CB3709EC-5E92-4A25-8F57-F5BF968C4FF9}" dt="2021-04-04T14:09:53.890" v="12" actId="207"/>
        <pc:sldMkLst>
          <pc:docMk/>
          <pc:sldMk cId="0" sldId="264"/>
        </pc:sldMkLst>
        <pc:spChg chg="mod">
          <ac:chgData name="Sound Booth" userId="a5eb99cd2d888d98" providerId="LiveId" clId="{CB3709EC-5E92-4A25-8F57-F5BF968C4FF9}" dt="2021-04-04T14:09:53.890" v="12" actId="207"/>
          <ac:spMkLst>
            <pc:docMk/>
            <pc:sldMk cId="0" sldId="264"/>
            <ac:spMk id="2" creationId="{00000000-0000-0000-0000-000000000000}"/>
          </ac:spMkLst>
        </pc:spChg>
      </pc:sldChg>
      <pc:sldChg chg="modSp mod">
        <pc:chgData name="Sound Booth" userId="a5eb99cd2d888d98" providerId="LiveId" clId="{CB3709EC-5E92-4A25-8F57-F5BF968C4FF9}" dt="2021-04-04T14:10:25.106" v="18" actId="207"/>
        <pc:sldMkLst>
          <pc:docMk/>
          <pc:sldMk cId="0" sldId="265"/>
        </pc:sldMkLst>
        <pc:spChg chg="mod">
          <ac:chgData name="Sound Booth" userId="a5eb99cd2d888d98" providerId="LiveId" clId="{CB3709EC-5E92-4A25-8F57-F5BF968C4FF9}" dt="2021-04-04T14:10:00.766" v="13" actId="207"/>
          <ac:spMkLst>
            <pc:docMk/>
            <pc:sldMk cId="0" sldId="265"/>
            <ac:spMk id="2" creationId="{00000000-0000-0000-0000-000000000000}"/>
          </ac:spMkLst>
        </pc:spChg>
        <pc:spChg chg="mod">
          <ac:chgData name="Sound Booth" userId="a5eb99cd2d888d98" providerId="LiveId" clId="{CB3709EC-5E92-4A25-8F57-F5BF968C4FF9}" dt="2021-04-04T14:10:25.106" v="18" actId="207"/>
          <ac:spMkLst>
            <pc:docMk/>
            <pc:sldMk cId="0" sldId="265"/>
            <ac:spMk id="3" creationId="{00000000-0000-0000-0000-000000000000}"/>
          </ac:spMkLst>
        </pc:spChg>
      </pc:sldChg>
      <pc:sldChg chg="modSp mod">
        <pc:chgData name="Sound Booth" userId="a5eb99cd2d888d98" providerId="LiveId" clId="{CB3709EC-5E92-4A25-8F57-F5BF968C4FF9}" dt="2021-04-04T14:09:46.515" v="11" actId="207"/>
        <pc:sldMkLst>
          <pc:docMk/>
          <pc:sldMk cId="0" sldId="267"/>
        </pc:sldMkLst>
        <pc:spChg chg="mod">
          <ac:chgData name="Sound Booth" userId="a5eb99cd2d888d98" providerId="LiveId" clId="{CB3709EC-5E92-4A25-8F57-F5BF968C4FF9}" dt="2021-04-04T14:09:46.515" v="11" actId="207"/>
          <ac:spMkLst>
            <pc:docMk/>
            <pc:sldMk cId="0" sldId="267"/>
            <ac:spMk id="2" creationId="{00000000-0000-0000-0000-000000000000}"/>
          </ac:spMkLst>
        </pc:spChg>
      </pc:sldChg>
      <pc:sldChg chg="modSp mod">
        <pc:chgData name="Sound Booth" userId="a5eb99cd2d888d98" providerId="LiveId" clId="{CB3709EC-5E92-4A25-8F57-F5BF968C4FF9}" dt="2021-04-04T14:10:51.162" v="24" actId="207"/>
        <pc:sldMkLst>
          <pc:docMk/>
          <pc:sldMk cId="0" sldId="268"/>
        </pc:sldMkLst>
        <pc:spChg chg="mod">
          <ac:chgData name="Sound Booth" userId="a5eb99cd2d888d98" providerId="LiveId" clId="{CB3709EC-5E92-4A25-8F57-F5BF968C4FF9}" dt="2021-04-04T14:10:48.772" v="23" actId="207"/>
          <ac:spMkLst>
            <pc:docMk/>
            <pc:sldMk cId="0" sldId="268"/>
            <ac:spMk id="2" creationId="{00000000-0000-0000-0000-000000000000}"/>
          </ac:spMkLst>
        </pc:spChg>
        <pc:spChg chg="mod">
          <ac:chgData name="Sound Booth" userId="a5eb99cd2d888d98" providerId="LiveId" clId="{CB3709EC-5E92-4A25-8F57-F5BF968C4FF9}" dt="2021-04-04T14:10:51.162" v="24" actId="207"/>
          <ac:spMkLst>
            <pc:docMk/>
            <pc:sldMk cId="0" sldId="268"/>
            <ac:spMk id="3" creationId="{00000000-0000-0000-0000-000000000000}"/>
          </ac:spMkLst>
        </pc:spChg>
      </pc:sldChg>
      <pc:sldChg chg="modSp mod">
        <pc:chgData name="Sound Booth" userId="a5eb99cd2d888d98" providerId="LiveId" clId="{CB3709EC-5E92-4A25-8F57-F5BF968C4FF9}" dt="2021-04-04T14:10:42.089" v="22" actId="207"/>
        <pc:sldMkLst>
          <pc:docMk/>
          <pc:sldMk cId="0" sldId="269"/>
        </pc:sldMkLst>
        <pc:spChg chg="mod">
          <ac:chgData name="Sound Booth" userId="a5eb99cd2d888d98" providerId="LiveId" clId="{CB3709EC-5E92-4A25-8F57-F5BF968C4FF9}" dt="2021-04-04T14:10:42.089" v="22" actId="207"/>
          <ac:spMkLst>
            <pc:docMk/>
            <pc:sldMk cId="0" sldId="269"/>
            <ac:spMk id="3" creationId="{00000000-0000-0000-0000-000000000000}"/>
          </ac:spMkLst>
        </pc:spChg>
      </pc:sldChg>
      <pc:sldChg chg="modSp mod">
        <pc:chgData name="Sound Booth" userId="a5eb99cd2d888d98" providerId="LiveId" clId="{CB3709EC-5E92-4A25-8F57-F5BF968C4FF9}" dt="2021-04-04T14:11:11.600" v="31" actId="207"/>
        <pc:sldMkLst>
          <pc:docMk/>
          <pc:sldMk cId="0" sldId="274"/>
        </pc:sldMkLst>
        <pc:spChg chg="mod">
          <ac:chgData name="Sound Booth" userId="a5eb99cd2d888d98" providerId="LiveId" clId="{CB3709EC-5E92-4A25-8F57-F5BF968C4FF9}" dt="2021-04-04T14:11:04.678" v="28" actId="207"/>
          <ac:spMkLst>
            <pc:docMk/>
            <pc:sldMk cId="0" sldId="274"/>
            <ac:spMk id="2" creationId="{00000000-0000-0000-0000-000000000000}"/>
          </ac:spMkLst>
        </pc:spChg>
        <pc:spChg chg="mod">
          <ac:chgData name="Sound Booth" userId="a5eb99cd2d888d98" providerId="LiveId" clId="{CB3709EC-5E92-4A25-8F57-F5BF968C4FF9}" dt="2021-04-04T14:11:11.600" v="31" actId="207"/>
          <ac:spMkLst>
            <pc:docMk/>
            <pc:sldMk cId="0" sldId="274"/>
            <ac:spMk id="3" creationId="{00000000-0000-0000-0000-000000000000}"/>
          </ac:spMkLst>
        </pc:spChg>
      </pc:sldChg>
      <pc:sldChg chg="modSp mod">
        <pc:chgData name="Sound Booth" userId="a5eb99cd2d888d98" providerId="LiveId" clId="{CB3709EC-5E92-4A25-8F57-F5BF968C4FF9}" dt="2021-04-04T14:14:00.122" v="56" actId="207"/>
        <pc:sldMkLst>
          <pc:docMk/>
          <pc:sldMk cId="0" sldId="275"/>
        </pc:sldMkLst>
        <pc:spChg chg="mod">
          <ac:chgData name="Sound Booth" userId="a5eb99cd2d888d98" providerId="LiveId" clId="{CB3709EC-5E92-4A25-8F57-F5BF968C4FF9}" dt="2021-04-04T14:14:00.122" v="56" actId="207"/>
          <ac:spMkLst>
            <pc:docMk/>
            <pc:sldMk cId="0" sldId="275"/>
            <ac:spMk id="2" creationId="{00000000-0000-0000-0000-000000000000}"/>
          </ac:spMkLst>
        </pc:spChg>
        <pc:spChg chg="mod">
          <ac:chgData name="Sound Booth" userId="a5eb99cd2d888d98" providerId="LiveId" clId="{CB3709EC-5E92-4A25-8F57-F5BF968C4FF9}" dt="2021-04-04T14:12:05.979" v="48" actId="207"/>
          <ac:spMkLst>
            <pc:docMk/>
            <pc:sldMk cId="0" sldId="275"/>
            <ac:spMk id="3" creationId="{00000000-0000-0000-0000-000000000000}"/>
          </ac:spMkLst>
        </pc:spChg>
      </pc:sldChg>
      <pc:sldChg chg="modSp mod">
        <pc:chgData name="Sound Booth" userId="a5eb99cd2d888d98" providerId="LiveId" clId="{CB3709EC-5E92-4A25-8F57-F5BF968C4FF9}" dt="2021-04-04T14:11:46.525" v="42" actId="207"/>
        <pc:sldMkLst>
          <pc:docMk/>
          <pc:sldMk cId="0" sldId="276"/>
        </pc:sldMkLst>
        <pc:spChg chg="mod">
          <ac:chgData name="Sound Booth" userId="a5eb99cd2d888d98" providerId="LiveId" clId="{CB3709EC-5E92-4A25-8F57-F5BF968C4FF9}" dt="2021-04-04T14:11:34.931" v="37" actId="207"/>
          <ac:spMkLst>
            <pc:docMk/>
            <pc:sldMk cId="0" sldId="276"/>
            <ac:spMk id="2" creationId="{00000000-0000-0000-0000-000000000000}"/>
          </ac:spMkLst>
        </pc:spChg>
        <pc:spChg chg="mod">
          <ac:chgData name="Sound Booth" userId="a5eb99cd2d888d98" providerId="LiveId" clId="{CB3709EC-5E92-4A25-8F57-F5BF968C4FF9}" dt="2021-04-04T14:11:46.525" v="42" actId="207"/>
          <ac:spMkLst>
            <pc:docMk/>
            <pc:sldMk cId="0" sldId="276"/>
            <ac:spMk id="3" creationId="{00000000-0000-0000-0000-000000000000}"/>
          </ac:spMkLst>
        </pc:spChg>
      </pc:sldChg>
      <pc:sldChg chg="modSp mod">
        <pc:chgData name="Sound Booth" userId="a5eb99cd2d888d98" providerId="LiveId" clId="{CB3709EC-5E92-4A25-8F57-F5BF968C4FF9}" dt="2021-04-04T14:11:28.973" v="36" actId="207"/>
        <pc:sldMkLst>
          <pc:docMk/>
          <pc:sldMk cId="0" sldId="277"/>
        </pc:sldMkLst>
        <pc:spChg chg="mod">
          <ac:chgData name="Sound Booth" userId="a5eb99cd2d888d98" providerId="LiveId" clId="{CB3709EC-5E92-4A25-8F57-F5BF968C4FF9}" dt="2021-04-04T14:11:16.584" v="32" actId="207"/>
          <ac:spMkLst>
            <pc:docMk/>
            <pc:sldMk cId="0" sldId="277"/>
            <ac:spMk id="2" creationId="{00000000-0000-0000-0000-000000000000}"/>
          </ac:spMkLst>
        </pc:spChg>
        <pc:spChg chg="mod">
          <ac:chgData name="Sound Booth" userId="a5eb99cd2d888d98" providerId="LiveId" clId="{CB3709EC-5E92-4A25-8F57-F5BF968C4FF9}" dt="2021-04-04T14:11:28.973" v="36" actId="207"/>
          <ac:spMkLst>
            <pc:docMk/>
            <pc:sldMk cId="0" sldId="277"/>
            <ac:spMk id="3" creationId="{00000000-0000-0000-0000-000000000000}"/>
          </ac:spMkLst>
        </pc:spChg>
      </pc:sldChg>
      <pc:sldChg chg="modSp mod">
        <pc:chgData name="Sound Booth" userId="a5eb99cd2d888d98" providerId="LiveId" clId="{CB3709EC-5E92-4A25-8F57-F5BF968C4FF9}" dt="2021-04-04T14:11:00.193" v="27" actId="207"/>
        <pc:sldMkLst>
          <pc:docMk/>
          <pc:sldMk cId="0" sldId="278"/>
        </pc:sldMkLst>
        <pc:spChg chg="mod">
          <ac:chgData name="Sound Booth" userId="a5eb99cd2d888d98" providerId="LiveId" clId="{CB3709EC-5E92-4A25-8F57-F5BF968C4FF9}" dt="2021-04-04T14:10:55.475" v="25" actId="207"/>
          <ac:spMkLst>
            <pc:docMk/>
            <pc:sldMk cId="0" sldId="278"/>
            <ac:spMk id="2" creationId="{00000000-0000-0000-0000-000000000000}"/>
          </ac:spMkLst>
        </pc:spChg>
        <pc:spChg chg="mod">
          <ac:chgData name="Sound Booth" userId="a5eb99cd2d888d98" providerId="LiveId" clId="{CB3709EC-5E92-4A25-8F57-F5BF968C4FF9}" dt="2021-04-04T14:11:00.193" v="27" actId="207"/>
          <ac:spMkLst>
            <pc:docMk/>
            <pc:sldMk cId="0" sldId="27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AB46EC1A-B9EC-4553-958A-B31C8B8545FA}" type="datetimeFigureOut">
              <a:rPr lang="en-US" smtClean="0"/>
              <a:pPr/>
              <a:t>4/4/2021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8167971-8AB6-41FB-A091-7B4C8F2D7C8F}"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B46EC1A-B9EC-4553-958A-B31C8B8545FA}"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7971-8AB6-41FB-A091-7B4C8F2D7C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B46EC1A-B9EC-4553-958A-B31C8B8545FA}"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7971-8AB6-41FB-A091-7B4C8F2D7C8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82" indent="0" algn="ctr">
              <a:buNone/>
              <a:defRPr>
                <a:solidFill>
                  <a:schemeClr val="tx1">
                    <a:tint val="75000"/>
                  </a:schemeClr>
                </a:solidFill>
              </a:defRPr>
            </a:lvl2pPr>
            <a:lvl3pPr marL="1218764" indent="0" algn="ctr">
              <a:buNone/>
              <a:defRPr>
                <a:solidFill>
                  <a:schemeClr val="tx1">
                    <a:tint val="75000"/>
                  </a:schemeClr>
                </a:solidFill>
              </a:defRPr>
            </a:lvl3pPr>
            <a:lvl4pPr marL="1828145" indent="0" algn="ctr">
              <a:buNone/>
              <a:defRPr>
                <a:solidFill>
                  <a:schemeClr val="tx1">
                    <a:tint val="75000"/>
                  </a:schemeClr>
                </a:solidFill>
              </a:defRPr>
            </a:lvl4pPr>
            <a:lvl5pPr marL="2437524" indent="0" algn="ctr">
              <a:buNone/>
              <a:defRPr>
                <a:solidFill>
                  <a:schemeClr val="tx1">
                    <a:tint val="75000"/>
                  </a:schemeClr>
                </a:solidFill>
              </a:defRPr>
            </a:lvl5pPr>
            <a:lvl6pPr marL="3046906" indent="0" algn="ctr">
              <a:buNone/>
              <a:defRPr>
                <a:solidFill>
                  <a:schemeClr val="tx1">
                    <a:tint val="75000"/>
                  </a:schemeClr>
                </a:solidFill>
              </a:defRPr>
            </a:lvl6pPr>
            <a:lvl7pPr marL="3656287" indent="0" algn="ctr">
              <a:buNone/>
              <a:defRPr>
                <a:solidFill>
                  <a:schemeClr val="tx1">
                    <a:tint val="75000"/>
                  </a:schemeClr>
                </a:solidFill>
              </a:defRPr>
            </a:lvl7pPr>
            <a:lvl8pPr marL="4265667" indent="0" algn="ctr">
              <a:buNone/>
              <a:defRPr>
                <a:solidFill>
                  <a:schemeClr val="tx1">
                    <a:tint val="75000"/>
                  </a:schemeClr>
                </a:solidFill>
              </a:defRPr>
            </a:lvl8pPr>
            <a:lvl9pPr marL="487504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C87147-6100-4839-AE94-C65F13B1E9AE}"/>
              </a:ext>
            </a:extLst>
          </p:cNvPr>
          <p:cNvSpPr>
            <a:spLocks noGrp="1"/>
          </p:cNvSpPr>
          <p:nvPr>
            <p:ph type="dt" sz="half" idx="10"/>
          </p:nvPr>
        </p:nvSpPr>
        <p:spPr/>
        <p:txBody>
          <a:bodyPr/>
          <a:lstStyle>
            <a:lvl1pPr>
              <a:defRPr/>
            </a:lvl1pPr>
          </a:lstStyle>
          <a:p>
            <a:pPr>
              <a:defRPr/>
            </a:pPr>
            <a:fld id="{C28045E4-8C21-4446-8C68-B80A221F03B0}" type="datetimeFigureOut">
              <a:rPr lang="en-US"/>
              <a:pPr>
                <a:defRPr/>
              </a:pPr>
              <a:t>4/4/2021</a:t>
            </a:fld>
            <a:endParaRPr lang="en-US"/>
          </a:p>
        </p:txBody>
      </p:sp>
      <p:sp>
        <p:nvSpPr>
          <p:cNvPr id="5" name="Footer Placeholder 4">
            <a:extLst>
              <a:ext uri="{FF2B5EF4-FFF2-40B4-BE49-F238E27FC236}">
                <a16:creationId xmlns:a16="http://schemas.microsoft.com/office/drawing/2014/main" id="{43136BAE-CD96-4903-828F-F0232F2F5E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E50839-4BB9-489D-ACF9-1003A3F839BF}"/>
              </a:ext>
            </a:extLst>
          </p:cNvPr>
          <p:cNvSpPr>
            <a:spLocks noGrp="1"/>
          </p:cNvSpPr>
          <p:nvPr>
            <p:ph type="sldNum" sz="quarter" idx="12"/>
          </p:nvPr>
        </p:nvSpPr>
        <p:spPr/>
        <p:txBody>
          <a:bodyPr/>
          <a:lstStyle>
            <a:lvl1pPr>
              <a:defRPr/>
            </a:lvl1pPr>
          </a:lstStyle>
          <a:p>
            <a:pPr>
              <a:defRPr/>
            </a:pPr>
            <a:fld id="{48B064B4-4974-4380-9989-AB2E0D5DC737}" type="slidenum">
              <a:rPr lang="en-US" altLang="en-US"/>
              <a:pPr>
                <a:defRPr/>
              </a:pPr>
              <a:t>‹#›</a:t>
            </a:fld>
            <a:endParaRPr lang="en-US" altLang="en-US"/>
          </a:p>
        </p:txBody>
      </p:sp>
    </p:spTree>
    <p:extLst>
      <p:ext uri="{BB962C8B-B14F-4D97-AF65-F5344CB8AC3E}">
        <p14:creationId xmlns:p14="http://schemas.microsoft.com/office/powerpoint/2010/main" val="3630543770"/>
      </p:ext>
    </p:extLst>
  </p:cSld>
  <p:clrMapOvr>
    <a:masterClrMapping/>
  </p:clrMapOvr>
  <p:transition spd="slow" advClick="0" advTm="1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38B63-ECC6-4356-9C8F-1D72FAFA1A73}"/>
              </a:ext>
            </a:extLst>
          </p:cNvPr>
          <p:cNvSpPr>
            <a:spLocks noGrp="1"/>
          </p:cNvSpPr>
          <p:nvPr>
            <p:ph type="dt" sz="half" idx="10"/>
          </p:nvPr>
        </p:nvSpPr>
        <p:spPr/>
        <p:txBody>
          <a:bodyPr/>
          <a:lstStyle>
            <a:lvl1pPr>
              <a:defRPr/>
            </a:lvl1pPr>
          </a:lstStyle>
          <a:p>
            <a:pPr>
              <a:defRPr/>
            </a:pPr>
            <a:fld id="{B530C781-1C17-44EF-8058-E8BF4E49BD64}" type="datetimeFigureOut">
              <a:rPr lang="en-US"/>
              <a:pPr>
                <a:defRPr/>
              </a:pPr>
              <a:t>4/4/2021</a:t>
            </a:fld>
            <a:endParaRPr lang="en-US"/>
          </a:p>
        </p:txBody>
      </p:sp>
      <p:sp>
        <p:nvSpPr>
          <p:cNvPr id="5" name="Footer Placeholder 4">
            <a:extLst>
              <a:ext uri="{FF2B5EF4-FFF2-40B4-BE49-F238E27FC236}">
                <a16:creationId xmlns:a16="http://schemas.microsoft.com/office/drawing/2014/main" id="{C4425EF5-29CD-4624-AFF5-717F6C0FBB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97CE6C-A748-4331-9742-5FDD347F46B2}"/>
              </a:ext>
            </a:extLst>
          </p:cNvPr>
          <p:cNvSpPr>
            <a:spLocks noGrp="1"/>
          </p:cNvSpPr>
          <p:nvPr>
            <p:ph type="sldNum" sz="quarter" idx="12"/>
          </p:nvPr>
        </p:nvSpPr>
        <p:spPr/>
        <p:txBody>
          <a:bodyPr/>
          <a:lstStyle>
            <a:lvl1pPr>
              <a:defRPr/>
            </a:lvl1pPr>
          </a:lstStyle>
          <a:p>
            <a:pPr>
              <a:defRPr/>
            </a:pPr>
            <a:fld id="{EEE6FB09-FB7B-40CF-80A6-FA35D0740537}" type="slidenum">
              <a:rPr lang="en-US" altLang="en-US"/>
              <a:pPr>
                <a:defRPr/>
              </a:pPr>
              <a:t>‹#›</a:t>
            </a:fld>
            <a:endParaRPr lang="en-US" altLang="en-US"/>
          </a:p>
        </p:txBody>
      </p:sp>
    </p:spTree>
    <p:extLst>
      <p:ext uri="{BB962C8B-B14F-4D97-AF65-F5344CB8AC3E}">
        <p14:creationId xmlns:p14="http://schemas.microsoft.com/office/powerpoint/2010/main" val="2336680443"/>
      </p:ext>
    </p:extLst>
  </p:cSld>
  <p:clrMapOvr>
    <a:masterClrMapping/>
  </p:clrMapOvr>
  <p:transition spd="slow" advClick="0" advTm="1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666">
                <a:solidFill>
                  <a:schemeClr val="tx1">
                    <a:tint val="75000"/>
                  </a:schemeClr>
                </a:solidFill>
              </a:defRPr>
            </a:lvl1pPr>
            <a:lvl2pPr marL="609382" indent="0">
              <a:buNone/>
              <a:defRPr sz="2400">
                <a:solidFill>
                  <a:schemeClr val="tx1">
                    <a:tint val="75000"/>
                  </a:schemeClr>
                </a:solidFill>
              </a:defRPr>
            </a:lvl2pPr>
            <a:lvl3pPr marL="1218764" indent="0">
              <a:buNone/>
              <a:defRPr sz="2133">
                <a:solidFill>
                  <a:schemeClr val="tx1">
                    <a:tint val="75000"/>
                  </a:schemeClr>
                </a:solidFill>
              </a:defRPr>
            </a:lvl3pPr>
            <a:lvl4pPr marL="1828145" indent="0">
              <a:buNone/>
              <a:defRPr sz="1867">
                <a:solidFill>
                  <a:schemeClr val="tx1">
                    <a:tint val="75000"/>
                  </a:schemeClr>
                </a:solidFill>
              </a:defRPr>
            </a:lvl4pPr>
            <a:lvl5pPr marL="2437524" indent="0">
              <a:buNone/>
              <a:defRPr sz="1867">
                <a:solidFill>
                  <a:schemeClr val="tx1">
                    <a:tint val="75000"/>
                  </a:schemeClr>
                </a:solidFill>
              </a:defRPr>
            </a:lvl5pPr>
            <a:lvl6pPr marL="3046906" indent="0">
              <a:buNone/>
              <a:defRPr sz="1867">
                <a:solidFill>
                  <a:schemeClr val="tx1">
                    <a:tint val="75000"/>
                  </a:schemeClr>
                </a:solidFill>
              </a:defRPr>
            </a:lvl6pPr>
            <a:lvl7pPr marL="3656287" indent="0">
              <a:buNone/>
              <a:defRPr sz="1867">
                <a:solidFill>
                  <a:schemeClr val="tx1">
                    <a:tint val="75000"/>
                  </a:schemeClr>
                </a:solidFill>
              </a:defRPr>
            </a:lvl7pPr>
            <a:lvl8pPr marL="4265667" indent="0">
              <a:buNone/>
              <a:defRPr sz="1867">
                <a:solidFill>
                  <a:schemeClr val="tx1">
                    <a:tint val="75000"/>
                  </a:schemeClr>
                </a:solidFill>
              </a:defRPr>
            </a:lvl8pPr>
            <a:lvl9pPr marL="4875049"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58E6F-1CBE-4C9F-8D7D-CE98275C31F7}"/>
              </a:ext>
            </a:extLst>
          </p:cNvPr>
          <p:cNvSpPr>
            <a:spLocks noGrp="1"/>
          </p:cNvSpPr>
          <p:nvPr>
            <p:ph type="dt" sz="half" idx="10"/>
          </p:nvPr>
        </p:nvSpPr>
        <p:spPr/>
        <p:txBody>
          <a:bodyPr/>
          <a:lstStyle>
            <a:lvl1pPr>
              <a:defRPr/>
            </a:lvl1pPr>
          </a:lstStyle>
          <a:p>
            <a:pPr>
              <a:defRPr/>
            </a:pPr>
            <a:fld id="{67934E7D-CA7E-42C5-852C-569E31864EA7}" type="datetimeFigureOut">
              <a:rPr lang="en-US"/>
              <a:pPr>
                <a:defRPr/>
              </a:pPr>
              <a:t>4/4/2021</a:t>
            </a:fld>
            <a:endParaRPr lang="en-US"/>
          </a:p>
        </p:txBody>
      </p:sp>
      <p:sp>
        <p:nvSpPr>
          <p:cNvPr id="5" name="Footer Placeholder 4">
            <a:extLst>
              <a:ext uri="{FF2B5EF4-FFF2-40B4-BE49-F238E27FC236}">
                <a16:creationId xmlns:a16="http://schemas.microsoft.com/office/drawing/2014/main" id="{43F93E1C-5431-473E-9F23-859005DCCD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F2F072-8604-406B-962A-508554D98C23}"/>
              </a:ext>
            </a:extLst>
          </p:cNvPr>
          <p:cNvSpPr>
            <a:spLocks noGrp="1"/>
          </p:cNvSpPr>
          <p:nvPr>
            <p:ph type="sldNum" sz="quarter" idx="12"/>
          </p:nvPr>
        </p:nvSpPr>
        <p:spPr/>
        <p:txBody>
          <a:bodyPr/>
          <a:lstStyle>
            <a:lvl1pPr>
              <a:defRPr/>
            </a:lvl1pPr>
          </a:lstStyle>
          <a:p>
            <a:pPr>
              <a:defRPr/>
            </a:pPr>
            <a:fld id="{BE2C1235-905A-4D47-9905-9EA332A795DE}" type="slidenum">
              <a:rPr lang="en-US" altLang="en-US"/>
              <a:pPr>
                <a:defRPr/>
              </a:pPr>
              <a:t>‹#›</a:t>
            </a:fld>
            <a:endParaRPr lang="en-US" altLang="en-US"/>
          </a:p>
        </p:txBody>
      </p:sp>
    </p:spTree>
    <p:extLst>
      <p:ext uri="{BB962C8B-B14F-4D97-AF65-F5344CB8AC3E}">
        <p14:creationId xmlns:p14="http://schemas.microsoft.com/office/powerpoint/2010/main" val="984475464"/>
      </p:ext>
    </p:extLst>
  </p:cSld>
  <p:clrMapOvr>
    <a:masterClrMapping/>
  </p:clrMapOvr>
  <p:transition spd="slow" advClick="0" advTm="1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D81F0A-CA71-42F9-9F1C-1ABBDAE56FA7}"/>
              </a:ext>
            </a:extLst>
          </p:cNvPr>
          <p:cNvSpPr>
            <a:spLocks noGrp="1"/>
          </p:cNvSpPr>
          <p:nvPr>
            <p:ph type="dt" sz="half" idx="10"/>
          </p:nvPr>
        </p:nvSpPr>
        <p:spPr/>
        <p:txBody>
          <a:bodyPr/>
          <a:lstStyle>
            <a:lvl1pPr>
              <a:defRPr/>
            </a:lvl1pPr>
          </a:lstStyle>
          <a:p>
            <a:pPr>
              <a:defRPr/>
            </a:pPr>
            <a:fld id="{5BB516F9-248B-4EBD-AC8F-CFB9D40F96F9}" type="datetimeFigureOut">
              <a:rPr lang="en-US"/>
              <a:pPr>
                <a:defRPr/>
              </a:pPr>
              <a:t>4/4/2021</a:t>
            </a:fld>
            <a:endParaRPr lang="en-US"/>
          </a:p>
        </p:txBody>
      </p:sp>
      <p:sp>
        <p:nvSpPr>
          <p:cNvPr id="6" name="Footer Placeholder 4">
            <a:extLst>
              <a:ext uri="{FF2B5EF4-FFF2-40B4-BE49-F238E27FC236}">
                <a16:creationId xmlns:a16="http://schemas.microsoft.com/office/drawing/2014/main" id="{3BD830D6-D84F-48BE-B639-C9C1568A2D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3C9204-CF83-4093-9E6F-006BCDE91096}"/>
              </a:ext>
            </a:extLst>
          </p:cNvPr>
          <p:cNvSpPr>
            <a:spLocks noGrp="1"/>
          </p:cNvSpPr>
          <p:nvPr>
            <p:ph type="sldNum" sz="quarter" idx="12"/>
          </p:nvPr>
        </p:nvSpPr>
        <p:spPr/>
        <p:txBody>
          <a:bodyPr/>
          <a:lstStyle>
            <a:lvl1pPr>
              <a:defRPr/>
            </a:lvl1pPr>
          </a:lstStyle>
          <a:p>
            <a:pPr>
              <a:defRPr/>
            </a:pPr>
            <a:fld id="{6D6B6ABA-6AC5-482D-9C93-DFFD1E58329A}" type="slidenum">
              <a:rPr lang="en-US" altLang="en-US"/>
              <a:pPr>
                <a:defRPr/>
              </a:pPr>
              <a:t>‹#›</a:t>
            </a:fld>
            <a:endParaRPr lang="en-US" altLang="en-US"/>
          </a:p>
        </p:txBody>
      </p:sp>
    </p:spTree>
    <p:extLst>
      <p:ext uri="{BB962C8B-B14F-4D97-AF65-F5344CB8AC3E}">
        <p14:creationId xmlns:p14="http://schemas.microsoft.com/office/powerpoint/2010/main" val="2231990075"/>
      </p:ext>
    </p:extLst>
  </p:cSld>
  <p:clrMapOvr>
    <a:masterClrMapping/>
  </p:clrMapOvr>
  <p:transition spd="slow" advClick="0" advTm="1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4"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4"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A19BB26-67AD-4CC0-AF28-832FC94D90F2}"/>
              </a:ext>
            </a:extLst>
          </p:cNvPr>
          <p:cNvSpPr>
            <a:spLocks noGrp="1"/>
          </p:cNvSpPr>
          <p:nvPr>
            <p:ph type="dt" sz="half" idx="10"/>
          </p:nvPr>
        </p:nvSpPr>
        <p:spPr/>
        <p:txBody>
          <a:bodyPr/>
          <a:lstStyle>
            <a:lvl1pPr>
              <a:defRPr/>
            </a:lvl1pPr>
          </a:lstStyle>
          <a:p>
            <a:pPr>
              <a:defRPr/>
            </a:pPr>
            <a:fld id="{5578B2AC-3C9F-475B-8F43-1E01B0686943}" type="datetimeFigureOut">
              <a:rPr lang="en-US"/>
              <a:pPr>
                <a:defRPr/>
              </a:pPr>
              <a:t>4/4/2021</a:t>
            </a:fld>
            <a:endParaRPr lang="en-US"/>
          </a:p>
        </p:txBody>
      </p:sp>
      <p:sp>
        <p:nvSpPr>
          <p:cNvPr id="8" name="Footer Placeholder 4">
            <a:extLst>
              <a:ext uri="{FF2B5EF4-FFF2-40B4-BE49-F238E27FC236}">
                <a16:creationId xmlns:a16="http://schemas.microsoft.com/office/drawing/2014/main" id="{94CCFB2A-2CF1-47BE-839B-E8CE14132C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B57509-62A1-4C9A-A6A1-148C423522BB}"/>
              </a:ext>
            </a:extLst>
          </p:cNvPr>
          <p:cNvSpPr>
            <a:spLocks noGrp="1"/>
          </p:cNvSpPr>
          <p:nvPr>
            <p:ph type="sldNum" sz="quarter" idx="12"/>
          </p:nvPr>
        </p:nvSpPr>
        <p:spPr/>
        <p:txBody>
          <a:bodyPr/>
          <a:lstStyle>
            <a:lvl1pPr>
              <a:defRPr/>
            </a:lvl1pPr>
          </a:lstStyle>
          <a:p>
            <a:pPr>
              <a:defRPr/>
            </a:pPr>
            <a:fld id="{D5378F1B-FE05-49C6-9C20-F24277C9AA1F}" type="slidenum">
              <a:rPr lang="en-US" altLang="en-US"/>
              <a:pPr>
                <a:defRPr/>
              </a:pPr>
              <a:t>‹#›</a:t>
            </a:fld>
            <a:endParaRPr lang="en-US" altLang="en-US"/>
          </a:p>
        </p:txBody>
      </p:sp>
    </p:spTree>
    <p:extLst>
      <p:ext uri="{BB962C8B-B14F-4D97-AF65-F5344CB8AC3E}">
        <p14:creationId xmlns:p14="http://schemas.microsoft.com/office/powerpoint/2010/main" val="3989227323"/>
      </p:ext>
    </p:extLst>
  </p:cSld>
  <p:clrMapOvr>
    <a:masterClrMapping/>
  </p:clrMapOvr>
  <p:transition spd="slow" advClick="0" advTm="1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287A92-A28A-4FF8-A0CF-AB5C618A5E4B}"/>
              </a:ext>
            </a:extLst>
          </p:cNvPr>
          <p:cNvSpPr>
            <a:spLocks noGrp="1"/>
          </p:cNvSpPr>
          <p:nvPr>
            <p:ph type="dt" sz="half" idx="10"/>
          </p:nvPr>
        </p:nvSpPr>
        <p:spPr/>
        <p:txBody>
          <a:bodyPr/>
          <a:lstStyle>
            <a:lvl1pPr>
              <a:defRPr/>
            </a:lvl1pPr>
          </a:lstStyle>
          <a:p>
            <a:pPr>
              <a:defRPr/>
            </a:pPr>
            <a:fld id="{79F48876-65E5-4D92-9429-A8ADA5B3AF08}" type="datetimeFigureOut">
              <a:rPr lang="en-US"/>
              <a:pPr>
                <a:defRPr/>
              </a:pPr>
              <a:t>4/4/2021</a:t>
            </a:fld>
            <a:endParaRPr lang="en-US"/>
          </a:p>
        </p:txBody>
      </p:sp>
      <p:sp>
        <p:nvSpPr>
          <p:cNvPr id="4" name="Footer Placeholder 4">
            <a:extLst>
              <a:ext uri="{FF2B5EF4-FFF2-40B4-BE49-F238E27FC236}">
                <a16:creationId xmlns:a16="http://schemas.microsoft.com/office/drawing/2014/main" id="{DD7B6F6B-5944-400B-B9AC-9A87431578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F728BE7-0FA4-40A1-A6CD-083A047E3534}"/>
              </a:ext>
            </a:extLst>
          </p:cNvPr>
          <p:cNvSpPr>
            <a:spLocks noGrp="1"/>
          </p:cNvSpPr>
          <p:nvPr>
            <p:ph type="sldNum" sz="quarter" idx="12"/>
          </p:nvPr>
        </p:nvSpPr>
        <p:spPr/>
        <p:txBody>
          <a:bodyPr/>
          <a:lstStyle>
            <a:lvl1pPr>
              <a:defRPr/>
            </a:lvl1pPr>
          </a:lstStyle>
          <a:p>
            <a:pPr>
              <a:defRPr/>
            </a:pPr>
            <a:fld id="{5EDD7ED1-66F0-466F-B38C-96F12DF0FF3B}" type="slidenum">
              <a:rPr lang="en-US" altLang="en-US"/>
              <a:pPr>
                <a:defRPr/>
              </a:pPr>
              <a:t>‹#›</a:t>
            </a:fld>
            <a:endParaRPr lang="en-US" altLang="en-US"/>
          </a:p>
        </p:txBody>
      </p:sp>
    </p:spTree>
    <p:extLst>
      <p:ext uri="{BB962C8B-B14F-4D97-AF65-F5344CB8AC3E}">
        <p14:creationId xmlns:p14="http://schemas.microsoft.com/office/powerpoint/2010/main" val="1236494935"/>
      </p:ext>
    </p:extLst>
  </p:cSld>
  <p:clrMapOvr>
    <a:masterClrMapping/>
  </p:clrMapOvr>
  <p:transition spd="slow" advClick="0" advTm="12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D4A645-3C51-4727-AAFB-F99CBC577DEE}"/>
              </a:ext>
            </a:extLst>
          </p:cNvPr>
          <p:cNvSpPr>
            <a:spLocks noGrp="1"/>
          </p:cNvSpPr>
          <p:nvPr>
            <p:ph type="dt" sz="half" idx="10"/>
          </p:nvPr>
        </p:nvSpPr>
        <p:spPr/>
        <p:txBody>
          <a:bodyPr/>
          <a:lstStyle>
            <a:lvl1pPr>
              <a:defRPr/>
            </a:lvl1pPr>
          </a:lstStyle>
          <a:p>
            <a:pPr>
              <a:defRPr/>
            </a:pPr>
            <a:fld id="{4DAB7503-4A14-4245-8DDC-33E2952FD22C}" type="datetimeFigureOut">
              <a:rPr lang="en-US"/>
              <a:pPr>
                <a:defRPr/>
              </a:pPr>
              <a:t>4/4/2021</a:t>
            </a:fld>
            <a:endParaRPr lang="en-US"/>
          </a:p>
        </p:txBody>
      </p:sp>
      <p:sp>
        <p:nvSpPr>
          <p:cNvPr id="3" name="Footer Placeholder 4">
            <a:extLst>
              <a:ext uri="{FF2B5EF4-FFF2-40B4-BE49-F238E27FC236}">
                <a16:creationId xmlns:a16="http://schemas.microsoft.com/office/drawing/2014/main" id="{E1F1E5C4-1FCD-4B60-945E-FFE7BEECAA6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381D470-7F4E-411A-BA8B-DC7CABD59BD1}"/>
              </a:ext>
            </a:extLst>
          </p:cNvPr>
          <p:cNvSpPr>
            <a:spLocks noGrp="1"/>
          </p:cNvSpPr>
          <p:nvPr>
            <p:ph type="sldNum" sz="quarter" idx="12"/>
          </p:nvPr>
        </p:nvSpPr>
        <p:spPr/>
        <p:txBody>
          <a:bodyPr/>
          <a:lstStyle>
            <a:lvl1pPr>
              <a:defRPr/>
            </a:lvl1pPr>
          </a:lstStyle>
          <a:p>
            <a:pPr>
              <a:defRPr/>
            </a:pPr>
            <a:fld id="{096D27BF-6527-420E-BFBE-259383C1F9A3}" type="slidenum">
              <a:rPr lang="en-US" altLang="en-US"/>
              <a:pPr>
                <a:defRPr/>
              </a:pPr>
              <a:t>‹#›</a:t>
            </a:fld>
            <a:endParaRPr lang="en-US" altLang="en-US"/>
          </a:p>
        </p:txBody>
      </p:sp>
    </p:spTree>
    <p:extLst>
      <p:ext uri="{BB962C8B-B14F-4D97-AF65-F5344CB8AC3E}">
        <p14:creationId xmlns:p14="http://schemas.microsoft.com/office/powerpoint/2010/main" val="1250762822"/>
      </p:ext>
    </p:extLst>
  </p:cSld>
  <p:clrMapOvr>
    <a:masterClrMapping/>
  </p:clrMapOvr>
  <p:transition spd="slow" advClick="0" advTm="12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4"/>
          </a:xfrm>
        </p:spPr>
        <p:txBody>
          <a:bodyPr/>
          <a:lstStyle>
            <a:lvl1pPr>
              <a:defRPr sz="4266"/>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6730DC61-2D6D-4EB6-9531-AB8FC0859006}"/>
              </a:ext>
            </a:extLst>
          </p:cNvPr>
          <p:cNvSpPr>
            <a:spLocks noGrp="1"/>
          </p:cNvSpPr>
          <p:nvPr>
            <p:ph type="dt" sz="half" idx="10"/>
          </p:nvPr>
        </p:nvSpPr>
        <p:spPr/>
        <p:txBody>
          <a:bodyPr/>
          <a:lstStyle>
            <a:lvl1pPr>
              <a:defRPr/>
            </a:lvl1pPr>
          </a:lstStyle>
          <a:p>
            <a:pPr>
              <a:defRPr/>
            </a:pPr>
            <a:fld id="{E08B686F-2B83-44B9-A16C-7DE16F9A5333}" type="datetimeFigureOut">
              <a:rPr lang="en-US"/>
              <a:pPr>
                <a:defRPr/>
              </a:pPr>
              <a:t>4/4/2021</a:t>
            </a:fld>
            <a:endParaRPr lang="en-US"/>
          </a:p>
        </p:txBody>
      </p:sp>
      <p:sp>
        <p:nvSpPr>
          <p:cNvPr id="6" name="Footer Placeholder 4">
            <a:extLst>
              <a:ext uri="{FF2B5EF4-FFF2-40B4-BE49-F238E27FC236}">
                <a16:creationId xmlns:a16="http://schemas.microsoft.com/office/drawing/2014/main" id="{7DA84168-168B-4D10-8CF8-3521166809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262E1E-7CAF-4627-8A3A-8A3E0DB1EC85}"/>
              </a:ext>
            </a:extLst>
          </p:cNvPr>
          <p:cNvSpPr>
            <a:spLocks noGrp="1"/>
          </p:cNvSpPr>
          <p:nvPr>
            <p:ph type="sldNum" sz="quarter" idx="12"/>
          </p:nvPr>
        </p:nvSpPr>
        <p:spPr/>
        <p:txBody>
          <a:bodyPr/>
          <a:lstStyle>
            <a:lvl1pPr>
              <a:defRPr/>
            </a:lvl1pPr>
          </a:lstStyle>
          <a:p>
            <a:pPr>
              <a:defRPr/>
            </a:pPr>
            <a:fld id="{8A6B6CCF-EDDA-47C0-816E-4310D8C52CF6}" type="slidenum">
              <a:rPr lang="en-US" altLang="en-US"/>
              <a:pPr>
                <a:defRPr/>
              </a:pPr>
              <a:t>‹#›</a:t>
            </a:fld>
            <a:endParaRPr lang="en-US" altLang="en-US"/>
          </a:p>
        </p:txBody>
      </p:sp>
    </p:spTree>
    <p:extLst>
      <p:ext uri="{BB962C8B-B14F-4D97-AF65-F5344CB8AC3E}">
        <p14:creationId xmlns:p14="http://schemas.microsoft.com/office/powerpoint/2010/main" val="1102689964"/>
      </p:ext>
    </p:extLst>
  </p:cSld>
  <p:clrMapOvr>
    <a:masterClrMapping/>
  </p:clrMapOvr>
  <p:transition spd="slow" advClick="0" advTm="1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B46EC1A-B9EC-4553-958A-B31C8B8545FA}"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7971-8AB6-41FB-A091-7B4C8F2D7C8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4266"/>
            </a:lvl1pPr>
            <a:lvl2pPr marL="609382" indent="0">
              <a:buNone/>
              <a:defRPr sz="3733"/>
            </a:lvl2pPr>
            <a:lvl3pPr marL="1218764" indent="0">
              <a:buNone/>
              <a:defRPr sz="3200"/>
            </a:lvl3pPr>
            <a:lvl4pPr marL="1828145" indent="0">
              <a:buNone/>
              <a:defRPr sz="2666"/>
            </a:lvl4pPr>
            <a:lvl5pPr marL="2437524" indent="0">
              <a:buNone/>
              <a:defRPr sz="2666"/>
            </a:lvl5pPr>
            <a:lvl6pPr marL="3046906" indent="0">
              <a:buNone/>
              <a:defRPr sz="2666"/>
            </a:lvl6pPr>
            <a:lvl7pPr marL="3656287" indent="0">
              <a:buNone/>
              <a:defRPr sz="2666"/>
            </a:lvl7pPr>
            <a:lvl8pPr marL="4265667" indent="0">
              <a:buNone/>
              <a:defRPr sz="2666"/>
            </a:lvl8pPr>
            <a:lvl9pPr marL="4875049" indent="0">
              <a:buNone/>
              <a:defRPr sz="2666"/>
            </a:lvl9pPr>
          </a:lstStyle>
          <a:p>
            <a:pPr lvl="0"/>
            <a:endParaRPr lang="en-US" noProof="0"/>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0287A75-1791-48C3-AE83-901AE35A39BE}"/>
              </a:ext>
            </a:extLst>
          </p:cNvPr>
          <p:cNvSpPr>
            <a:spLocks noGrp="1"/>
          </p:cNvSpPr>
          <p:nvPr>
            <p:ph type="dt" sz="half" idx="10"/>
          </p:nvPr>
        </p:nvSpPr>
        <p:spPr/>
        <p:txBody>
          <a:bodyPr/>
          <a:lstStyle>
            <a:lvl1pPr>
              <a:defRPr/>
            </a:lvl1pPr>
          </a:lstStyle>
          <a:p>
            <a:pPr>
              <a:defRPr/>
            </a:pPr>
            <a:fld id="{6E2480C3-BF84-4F0D-960F-8D640EFB5646}" type="datetimeFigureOut">
              <a:rPr lang="en-US"/>
              <a:pPr>
                <a:defRPr/>
              </a:pPr>
              <a:t>4/4/2021</a:t>
            </a:fld>
            <a:endParaRPr lang="en-US"/>
          </a:p>
        </p:txBody>
      </p:sp>
      <p:sp>
        <p:nvSpPr>
          <p:cNvPr id="6" name="Footer Placeholder 4">
            <a:extLst>
              <a:ext uri="{FF2B5EF4-FFF2-40B4-BE49-F238E27FC236}">
                <a16:creationId xmlns:a16="http://schemas.microsoft.com/office/drawing/2014/main" id="{88CFD89C-409E-4587-B24B-CB6BE34DD0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F1AF33-D044-4A24-ACF3-BBA966DDCA26}"/>
              </a:ext>
            </a:extLst>
          </p:cNvPr>
          <p:cNvSpPr>
            <a:spLocks noGrp="1"/>
          </p:cNvSpPr>
          <p:nvPr>
            <p:ph type="sldNum" sz="quarter" idx="12"/>
          </p:nvPr>
        </p:nvSpPr>
        <p:spPr/>
        <p:txBody>
          <a:bodyPr/>
          <a:lstStyle>
            <a:lvl1pPr>
              <a:defRPr/>
            </a:lvl1pPr>
          </a:lstStyle>
          <a:p>
            <a:pPr>
              <a:defRPr/>
            </a:pPr>
            <a:fld id="{B9895700-BD73-47D6-B85A-548A3B705408}" type="slidenum">
              <a:rPr lang="en-US" altLang="en-US"/>
              <a:pPr>
                <a:defRPr/>
              </a:pPr>
              <a:t>‹#›</a:t>
            </a:fld>
            <a:endParaRPr lang="en-US" altLang="en-US"/>
          </a:p>
        </p:txBody>
      </p:sp>
    </p:spTree>
    <p:extLst>
      <p:ext uri="{BB962C8B-B14F-4D97-AF65-F5344CB8AC3E}">
        <p14:creationId xmlns:p14="http://schemas.microsoft.com/office/powerpoint/2010/main" val="2547215280"/>
      </p:ext>
    </p:extLst>
  </p:cSld>
  <p:clrMapOvr>
    <a:masterClrMapping/>
  </p:clrMapOvr>
  <p:transition spd="slow" advClick="0" advTm="1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642C4-CFDB-4B0E-A972-F66C86402D74}"/>
              </a:ext>
            </a:extLst>
          </p:cNvPr>
          <p:cNvSpPr>
            <a:spLocks noGrp="1"/>
          </p:cNvSpPr>
          <p:nvPr>
            <p:ph type="dt" sz="half" idx="10"/>
          </p:nvPr>
        </p:nvSpPr>
        <p:spPr/>
        <p:txBody>
          <a:bodyPr/>
          <a:lstStyle>
            <a:lvl1pPr>
              <a:defRPr/>
            </a:lvl1pPr>
          </a:lstStyle>
          <a:p>
            <a:pPr>
              <a:defRPr/>
            </a:pPr>
            <a:fld id="{79ABE8C9-95D2-499E-AEDA-08E598573B2E}" type="datetimeFigureOut">
              <a:rPr lang="en-US"/>
              <a:pPr>
                <a:defRPr/>
              </a:pPr>
              <a:t>4/4/2021</a:t>
            </a:fld>
            <a:endParaRPr lang="en-US"/>
          </a:p>
        </p:txBody>
      </p:sp>
      <p:sp>
        <p:nvSpPr>
          <p:cNvPr id="5" name="Footer Placeholder 4">
            <a:extLst>
              <a:ext uri="{FF2B5EF4-FFF2-40B4-BE49-F238E27FC236}">
                <a16:creationId xmlns:a16="http://schemas.microsoft.com/office/drawing/2014/main" id="{FA1EF4AC-46A7-4EED-A028-821983EFB8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36000A-9965-497D-B406-1E3D5EE76280}"/>
              </a:ext>
            </a:extLst>
          </p:cNvPr>
          <p:cNvSpPr>
            <a:spLocks noGrp="1"/>
          </p:cNvSpPr>
          <p:nvPr>
            <p:ph type="sldNum" sz="quarter" idx="12"/>
          </p:nvPr>
        </p:nvSpPr>
        <p:spPr/>
        <p:txBody>
          <a:bodyPr/>
          <a:lstStyle>
            <a:lvl1pPr>
              <a:defRPr/>
            </a:lvl1pPr>
          </a:lstStyle>
          <a:p>
            <a:pPr>
              <a:defRPr/>
            </a:pPr>
            <a:fld id="{B0D65D17-6543-4251-9779-7BCE71D67EC1}" type="slidenum">
              <a:rPr lang="en-US" altLang="en-US"/>
              <a:pPr>
                <a:defRPr/>
              </a:pPr>
              <a:t>‹#›</a:t>
            </a:fld>
            <a:endParaRPr lang="en-US" altLang="en-US"/>
          </a:p>
        </p:txBody>
      </p:sp>
    </p:spTree>
    <p:extLst>
      <p:ext uri="{BB962C8B-B14F-4D97-AF65-F5344CB8AC3E}">
        <p14:creationId xmlns:p14="http://schemas.microsoft.com/office/powerpoint/2010/main" val="2303249340"/>
      </p:ext>
    </p:extLst>
  </p:cSld>
  <p:clrMapOvr>
    <a:masterClrMapping/>
  </p:clrMapOvr>
  <p:transition spd="slow" advClick="0" advTm="12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1F1F9-64D5-4B3C-BCCB-A50229E77401}"/>
              </a:ext>
            </a:extLst>
          </p:cNvPr>
          <p:cNvSpPr>
            <a:spLocks noGrp="1"/>
          </p:cNvSpPr>
          <p:nvPr>
            <p:ph type="dt" sz="half" idx="10"/>
          </p:nvPr>
        </p:nvSpPr>
        <p:spPr/>
        <p:txBody>
          <a:bodyPr/>
          <a:lstStyle>
            <a:lvl1pPr>
              <a:defRPr/>
            </a:lvl1pPr>
          </a:lstStyle>
          <a:p>
            <a:pPr>
              <a:defRPr/>
            </a:pPr>
            <a:fld id="{636BE8D6-FB3F-4BDC-9CFD-D7D933B7703D}" type="datetimeFigureOut">
              <a:rPr lang="en-US"/>
              <a:pPr>
                <a:defRPr/>
              </a:pPr>
              <a:t>4/4/2021</a:t>
            </a:fld>
            <a:endParaRPr lang="en-US"/>
          </a:p>
        </p:txBody>
      </p:sp>
      <p:sp>
        <p:nvSpPr>
          <p:cNvPr id="5" name="Footer Placeholder 4">
            <a:extLst>
              <a:ext uri="{FF2B5EF4-FFF2-40B4-BE49-F238E27FC236}">
                <a16:creationId xmlns:a16="http://schemas.microsoft.com/office/drawing/2014/main" id="{0AF42E41-308D-40E8-A791-7A60999E27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ABD47-EFF2-4E3B-B385-8B1EE77979E6}"/>
              </a:ext>
            </a:extLst>
          </p:cNvPr>
          <p:cNvSpPr>
            <a:spLocks noGrp="1"/>
          </p:cNvSpPr>
          <p:nvPr>
            <p:ph type="sldNum" sz="quarter" idx="12"/>
          </p:nvPr>
        </p:nvSpPr>
        <p:spPr/>
        <p:txBody>
          <a:bodyPr/>
          <a:lstStyle>
            <a:lvl1pPr>
              <a:defRPr/>
            </a:lvl1pPr>
          </a:lstStyle>
          <a:p>
            <a:pPr>
              <a:defRPr/>
            </a:pPr>
            <a:fld id="{9920A1FF-7D6C-43AF-96DC-E4018D98F64D}" type="slidenum">
              <a:rPr lang="en-US" altLang="en-US"/>
              <a:pPr>
                <a:defRPr/>
              </a:pPr>
              <a:t>‹#›</a:t>
            </a:fld>
            <a:endParaRPr lang="en-US" altLang="en-US"/>
          </a:p>
        </p:txBody>
      </p:sp>
    </p:spTree>
    <p:extLst>
      <p:ext uri="{BB962C8B-B14F-4D97-AF65-F5344CB8AC3E}">
        <p14:creationId xmlns:p14="http://schemas.microsoft.com/office/powerpoint/2010/main" val="527609505"/>
      </p:ext>
    </p:extLst>
  </p:cSld>
  <p:clrMapOvr>
    <a:masterClrMapping/>
  </p:clrMapOvr>
  <p:transition spd="slow" advClick="0" advTm="1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B46EC1A-B9EC-4553-958A-B31C8B8545FA}"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67971-8AB6-41FB-A091-7B4C8F2D7C8F}"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B46EC1A-B9EC-4553-958A-B31C8B8545FA}" type="datetimeFigureOut">
              <a:rPr lang="en-US" smtClean="0"/>
              <a:pPr/>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67971-8AB6-41FB-A091-7B4C8F2D7C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B46EC1A-B9EC-4553-958A-B31C8B8545FA}" type="datetimeFigureOut">
              <a:rPr lang="en-US" smtClean="0"/>
              <a:pPr/>
              <a:t>4/4/2021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67971-8AB6-41FB-A091-7B4C8F2D7C8F}"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AB46EC1A-B9EC-4553-958A-B31C8B8545FA}" type="datetimeFigureOut">
              <a:rPr lang="en-US" smtClean="0"/>
              <a:pPr/>
              <a:t>4/4/2021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67971-8AB6-41FB-A091-7B4C8F2D7C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6EC1A-B9EC-4553-958A-B31C8B8545FA}" type="datetimeFigureOut">
              <a:rPr lang="en-US" smtClean="0"/>
              <a:pPr/>
              <a:t>4/4/2021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67971-8AB6-41FB-A091-7B4C8F2D7C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B46EC1A-B9EC-4553-958A-B31C8B8545FA}" type="datetimeFigureOut">
              <a:rPr lang="en-US" smtClean="0"/>
              <a:pPr/>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67971-8AB6-41FB-A091-7B4C8F2D7C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AB46EC1A-B9EC-4553-958A-B31C8B8545FA}" type="datetimeFigureOut">
              <a:rPr lang="en-US" smtClean="0"/>
              <a:pPr/>
              <a:t>4/4/2021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48167971-8AB6-41FB-A091-7B4C8F2D7C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AB46EC1A-B9EC-4553-958A-B31C8B8545FA}" type="datetimeFigureOut">
              <a:rPr lang="en-US" smtClean="0"/>
              <a:pPr/>
              <a:t>4/4/2021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8167971-8AB6-41FB-A091-7B4C8F2D7C8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BD8E2A9-87B2-4348-8691-A5277C9BF07A}"/>
              </a:ext>
            </a:extLst>
          </p:cNvPr>
          <p:cNvSpPr>
            <a:spLocks noGrp="1" noChangeArrowheads="1"/>
          </p:cNvSpPr>
          <p:nvPr>
            <p:ph type="title"/>
          </p:nvPr>
        </p:nvSpPr>
        <p:spPr bwMode="auto">
          <a:xfrm>
            <a:off x="609352" y="275346"/>
            <a:ext cx="10973296" cy="11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D08184AE-EA10-4F63-8AC1-A6E3AE2596A2}"/>
              </a:ext>
            </a:extLst>
          </p:cNvPr>
          <p:cNvSpPr>
            <a:spLocks noGrp="1" noChangeArrowheads="1"/>
          </p:cNvSpPr>
          <p:nvPr>
            <p:ph type="body" idx="1"/>
          </p:nvPr>
        </p:nvSpPr>
        <p:spPr bwMode="auto">
          <a:xfrm>
            <a:off x="609352" y="1599980"/>
            <a:ext cx="10973296" cy="452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D5D59F-E49C-4E11-850A-C65D1D2E9D1D}"/>
              </a:ext>
            </a:extLst>
          </p:cNvPr>
          <p:cNvSpPr>
            <a:spLocks noGrp="1"/>
          </p:cNvSpPr>
          <p:nvPr>
            <p:ph type="dt" sz="half" idx="2"/>
          </p:nvPr>
        </p:nvSpPr>
        <p:spPr>
          <a:xfrm>
            <a:off x="609353" y="6356095"/>
            <a:ext cx="2845020" cy="366300"/>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600">
                <a:solidFill>
                  <a:srgbClr val="898989"/>
                </a:solidFill>
                <a:latin typeface="+mn-lt"/>
              </a:defRPr>
            </a:lvl1pPr>
          </a:lstStyle>
          <a:p>
            <a:pPr>
              <a:defRPr/>
            </a:pPr>
            <a:fld id="{51CCDB6B-B800-4CE3-BAA7-403A5A35BB97}" type="datetimeFigureOut">
              <a:rPr lang="en-US"/>
              <a:pPr>
                <a:defRPr/>
              </a:pPr>
              <a:t>4/4/2021</a:t>
            </a:fld>
            <a:endParaRPr lang="en-US"/>
          </a:p>
        </p:txBody>
      </p:sp>
      <p:sp>
        <p:nvSpPr>
          <p:cNvPr id="5" name="Footer Placeholder 4">
            <a:extLst>
              <a:ext uri="{FF2B5EF4-FFF2-40B4-BE49-F238E27FC236}">
                <a16:creationId xmlns:a16="http://schemas.microsoft.com/office/drawing/2014/main" id="{92ED4D6D-4D8B-4EE4-A15F-2BC85A167A2A}"/>
              </a:ext>
            </a:extLst>
          </p:cNvPr>
          <p:cNvSpPr>
            <a:spLocks noGrp="1"/>
          </p:cNvSpPr>
          <p:nvPr>
            <p:ph type="ftr" sz="quarter" idx="3"/>
          </p:nvPr>
        </p:nvSpPr>
        <p:spPr>
          <a:xfrm>
            <a:off x="4165421" y="6356095"/>
            <a:ext cx="3861158" cy="366300"/>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2B472E5C-4289-4D59-A1D8-B583A26B13B9}"/>
              </a:ext>
            </a:extLst>
          </p:cNvPr>
          <p:cNvSpPr>
            <a:spLocks noGrp="1"/>
          </p:cNvSpPr>
          <p:nvPr>
            <p:ph type="sldNum" sz="quarter" idx="4"/>
          </p:nvPr>
        </p:nvSpPr>
        <p:spPr>
          <a:xfrm>
            <a:off x="8737627" y="6356095"/>
            <a:ext cx="2845021" cy="366300"/>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600">
                <a:solidFill>
                  <a:srgbClr val="898989"/>
                </a:solidFill>
                <a:latin typeface="+mn-lt"/>
              </a:defRPr>
            </a:lvl1pPr>
          </a:lstStyle>
          <a:p>
            <a:pPr>
              <a:defRPr/>
            </a:pPr>
            <a:fld id="{B86ADA18-541A-4702-8F7F-D0D5784B77DE}" type="slidenum">
              <a:rPr lang="en-US" altLang="en-US"/>
              <a:pPr>
                <a:defRPr/>
              </a:pPr>
              <a:t>‹#›</a:t>
            </a:fld>
            <a:endParaRPr lang="en-US" altLang="en-US"/>
          </a:p>
        </p:txBody>
      </p:sp>
    </p:spTree>
    <p:extLst>
      <p:ext uri="{BB962C8B-B14F-4D97-AF65-F5344CB8AC3E}">
        <p14:creationId xmlns:p14="http://schemas.microsoft.com/office/powerpoint/2010/main" val="35812231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12000">
    <p:fade/>
  </p:transition>
  <p:txStyles>
    <p:titleStyle>
      <a:lvl1pPr algn="ctr" defTabSz="601062" rtl="0" eaLnBrk="0" fontAlgn="base" hangingPunct="0">
        <a:spcBef>
          <a:spcPct val="0"/>
        </a:spcBef>
        <a:spcAft>
          <a:spcPct val="0"/>
        </a:spcAft>
        <a:defRPr sz="5416" kern="1200">
          <a:solidFill>
            <a:schemeClr val="tx1"/>
          </a:solidFill>
          <a:latin typeface="+mj-lt"/>
          <a:ea typeface="MS PGothic" pitchFamily="34" charset="-128"/>
          <a:cs typeface="+mj-cs"/>
        </a:defRPr>
      </a:lvl1pPr>
      <a:lvl2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2pPr>
      <a:lvl3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3pPr>
      <a:lvl4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4pPr>
      <a:lvl5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5pPr>
      <a:lvl6pPr marL="609382" algn="ctr" defTabSz="609382" rtl="0" fontAlgn="base">
        <a:spcBef>
          <a:spcPct val="0"/>
        </a:spcBef>
        <a:spcAft>
          <a:spcPct val="0"/>
        </a:spcAft>
        <a:defRPr sz="5866">
          <a:solidFill>
            <a:schemeClr val="tx1"/>
          </a:solidFill>
          <a:latin typeface="Calibri" pitchFamily="34" charset="0"/>
          <a:ea typeface="MS PGothic" pitchFamily="34" charset="-128"/>
        </a:defRPr>
      </a:lvl6pPr>
      <a:lvl7pPr marL="1218764" algn="ctr" defTabSz="609382" rtl="0" fontAlgn="base">
        <a:spcBef>
          <a:spcPct val="0"/>
        </a:spcBef>
        <a:spcAft>
          <a:spcPct val="0"/>
        </a:spcAft>
        <a:defRPr sz="5866">
          <a:solidFill>
            <a:schemeClr val="tx1"/>
          </a:solidFill>
          <a:latin typeface="Calibri" pitchFamily="34" charset="0"/>
          <a:ea typeface="MS PGothic" pitchFamily="34" charset="-128"/>
        </a:defRPr>
      </a:lvl7pPr>
      <a:lvl8pPr marL="1828145" algn="ctr" defTabSz="609382" rtl="0" fontAlgn="base">
        <a:spcBef>
          <a:spcPct val="0"/>
        </a:spcBef>
        <a:spcAft>
          <a:spcPct val="0"/>
        </a:spcAft>
        <a:defRPr sz="5866">
          <a:solidFill>
            <a:schemeClr val="tx1"/>
          </a:solidFill>
          <a:latin typeface="Calibri" pitchFamily="34" charset="0"/>
          <a:ea typeface="MS PGothic" pitchFamily="34" charset="-128"/>
        </a:defRPr>
      </a:lvl8pPr>
      <a:lvl9pPr marL="2437524" algn="ctr" defTabSz="609382" rtl="0" fontAlgn="base">
        <a:spcBef>
          <a:spcPct val="0"/>
        </a:spcBef>
        <a:spcAft>
          <a:spcPct val="0"/>
        </a:spcAft>
        <a:defRPr sz="5866">
          <a:solidFill>
            <a:schemeClr val="tx1"/>
          </a:solidFill>
          <a:latin typeface="Calibri" pitchFamily="34" charset="0"/>
          <a:ea typeface="MS PGothic" pitchFamily="34" charset="-128"/>
        </a:defRPr>
      </a:lvl9pPr>
    </p:titleStyle>
    <p:bodyStyle>
      <a:lvl1pPr marL="448109" indent="-448109" algn="l" defTabSz="601062" rtl="0" eaLnBrk="0" fontAlgn="base" hangingPunct="0">
        <a:spcBef>
          <a:spcPct val="20000"/>
        </a:spcBef>
        <a:spcAft>
          <a:spcPct val="0"/>
        </a:spcAft>
        <a:buFont typeface="Arial" panose="020B0604020202020204" pitchFamily="34" charset="0"/>
        <a:buChar char="•"/>
        <a:defRPr sz="3854" kern="1200">
          <a:solidFill>
            <a:schemeClr val="tx1"/>
          </a:solidFill>
          <a:latin typeface="+mn-lt"/>
          <a:ea typeface="MS PGothic" pitchFamily="34" charset="-128"/>
          <a:cs typeface="+mn-cs"/>
        </a:defRPr>
      </a:lvl1pPr>
      <a:lvl2pPr marL="981376" indent="-372047" algn="l" defTabSz="601062" rtl="0" eaLnBrk="0" fontAlgn="base" hangingPunct="0">
        <a:spcBef>
          <a:spcPct val="20000"/>
        </a:spcBef>
        <a:spcAft>
          <a:spcPct val="0"/>
        </a:spcAft>
        <a:buFont typeface="Arial" panose="020B0604020202020204" pitchFamily="34" charset="0"/>
        <a:buChar char="–"/>
        <a:defRPr sz="3437" kern="1200">
          <a:solidFill>
            <a:schemeClr val="tx1"/>
          </a:solidFill>
          <a:latin typeface="+mn-lt"/>
          <a:ea typeface="MS PGothic" pitchFamily="34" charset="-128"/>
          <a:cs typeface="+mn-cs"/>
        </a:defRPr>
      </a:lvl2pPr>
      <a:lvl3pPr marL="1514643" indent="-295984" algn="l" defTabSz="601062" rtl="0" eaLnBrk="0" fontAlgn="base" hangingPunct="0">
        <a:spcBef>
          <a:spcPct val="20000"/>
        </a:spcBef>
        <a:spcAft>
          <a:spcPct val="0"/>
        </a:spcAft>
        <a:buFont typeface="Arial" panose="020B0604020202020204" pitchFamily="34" charset="0"/>
        <a:buChar char="•"/>
        <a:defRPr sz="3021" kern="1200">
          <a:solidFill>
            <a:schemeClr val="tx1"/>
          </a:solidFill>
          <a:latin typeface="+mn-lt"/>
          <a:ea typeface="MS PGothic" pitchFamily="34" charset="-128"/>
          <a:cs typeface="+mn-cs"/>
        </a:defRPr>
      </a:lvl3pPr>
      <a:lvl4pPr marL="212479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73412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3351596" indent="-304689" algn="l" defTabSz="609382" rtl="0" eaLnBrk="1" latinLnBrk="0" hangingPunct="1">
        <a:spcBef>
          <a:spcPct val="20000"/>
        </a:spcBef>
        <a:buFont typeface="Arial"/>
        <a:buChar char="•"/>
        <a:defRPr sz="2666" kern="1200">
          <a:solidFill>
            <a:schemeClr val="tx1"/>
          </a:solidFill>
          <a:latin typeface="+mn-lt"/>
          <a:ea typeface="+mn-ea"/>
          <a:cs typeface="+mn-cs"/>
        </a:defRPr>
      </a:lvl6pPr>
      <a:lvl7pPr marL="3960978" indent="-304689" algn="l" defTabSz="609382" rtl="0" eaLnBrk="1" latinLnBrk="0" hangingPunct="1">
        <a:spcBef>
          <a:spcPct val="20000"/>
        </a:spcBef>
        <a:buFont typeface="Arial"/>
        <a:buChar char="•"/>
        <a:defRPr sz="2666" kern="1200">
          <a:solidFill>
            <a:schemeClr val="tx1"/>
          </a:solidFill>
          <a:latin typeface="+mn-lt"/>
          <a:ea typeface="+mn-ea"/>
          <a:cs typeface="+mn-cs"/>
        </a:defRPr>
      </a:lvl7pPr>
      <a:lvl8pPr marL="4570359" indent="-304689" algn="l" defTabSz="609382" rtl="0" eaLnBrk="1" latinLnBrk="0" hangingPunct="1">
        <a:spcBef>
          <a:spcPct val="20000"/>
        </a:spcBef>
        <a:buFont typeface="Arial"/>
        <a:buChar char="•"/>
        <a:defRPr sz="2666" kern="1200">
          <a:solidFill>
            <a:schemeClr val="tx1"/>
          </a:solidFill>
          <a:latin typeface="+mn-lt"/>
          <a:ea typeface="+mn-ea"/>
          <a:cs typeface="+mn-cs"/>
        </a:defRPr>
      </a:lvl8pPr>
      <a:lvl9pPr marL="5179741" indent="-304689" algn="l" defTabSz="609382"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382" rtl="0" eaLnBrk="1" latinLnBrk="0" hangingPunct="1">
        <a:defRPr sz="2400" kern="1200">
          <a:solidFill>
            <a:schemeClr val="tx1"/>
          </a:solidFill>
          <a:latin typeface="+mn-lt"/>
          <a:ea typeface="+mn-ea"/>
          <a:cs typeface="+mn-cs"/>
        </a:defRPr>
      </a:lvl1pPr>
      <a:lvl2pPr marL="609382" algn="l" defTabSz="609382" rtl="0" eaLnBrk="1" latinLnBrk="0" hangingPunct="1">
        <a:defRPr sz="2400" kern="1200">
          <a:solidFill>
            <a:schemeClr val="tx1"/>
          </a:solidFill>
          <a:latin typeface="+mn-lt"/>
          <a:ea typeface="+mn-ea"/>
          <a:cs typeface="+mn-cs"/>
        </a:defRPr>
      </a:lvl2pPr>
      <a:lvl3pPr marL="1218764" algn="l" defTabSz="609382" rtl="0" eaLnBrk="1" latinLnBrk="0" hangingPunct="1">
        <a:defRPr sz="2400" kern="1200">
          <a:solidFill>
            <a:schemeClr val="tx1"/>
          </a:solidFill>
          <a:latin typeface="+mn-lt"/>
          <a:ea typeface="+mn-ea"/>
          <a:cs typeface="+mn-cs"/>
        </a:defRPr>
      </a:lvl3pPr>
      <a:lvl4pPr marL="1828145" algn="l" defTabSz="609382" rtl="0" eaLnBrk="1" latinLnBrk="0" hangingPunct="1">
        <a:defRPr sz="2400" kern="1200">
          <a:solidFill>
            <a:schemeClr val="tx1"/>
          </a:solidFill>
          <a:latin typeface="+mn-lt"/>
          <a:ea typeface="+mn-ea"/>
          <a:cs typeface="+mn-cs"/>
        </a:defRPr>
      </a:lvl4pPr>
      <a:lvl5pPr marL="2437524" algn="l" defTabSz="609382" rtl="0" eaLnBrk="1" latinLnBrk="0" hangingPunct="1">
        <a:defRPr sz="2400" kern="1200">
          <a:solidFill>
            <a:schemeClr val="tx1"/>
          </a:solidFill>
          <a:latin typeface="+mn-lt"/>
          <a:ea typeface="+mn-ea"/>
          <a:cs typeface="+mn-cs"/>
        </a:defRPr>
      </a:lvl5pPr>
      <a:lvl6pPr marL="3046906" algn="l" defTabSz="609382" rtl="0" eaLnBrk="1" latinLnBrk="0" hangingPunct="1">
        <a:defRPr sz="2400" kern="1200">
          <a:solidFill>
            <a:schemeClr val="tx1"/>
          </a:solidFill>
          <a:latin typeface="+mn-lt"/>
          <a:ea typeface="+mn-ea"/>
          <a:cs typeface="+mn-cs"/>
        </a:defRPr>
      </a:lvl6pPr>
      <a:lvl7pPr marL="3656287" algn="l" defTabSz="609382" rtl="0" eaLnBrk="1" latinLnBrk="0" hangingPunct="1">
        <a:defRPr sz="2400" kern="1200">
          <a:solidFill>
            <a:schemeClr val="tx1"/>
          </a:solidFill>
          <a:latin typeface="+mn-lt"/>
          <a:ea typeface="+mn-ea"/>
          <a:cs typeface="+mn-cs"/>
        </a:defRPr>
      </a:lvl7pPr>
      <a:lvl8pPr marL="4265667" algn="l" defTabSz="609382" rtl="0" eaLnBrk="1" latinLnBrk="0" hangingPunct="1">
        <a:defRPr sz="2400" kern="1200">
          <a:solidFill>
            <a:schemeClr val="tx1"/>
          </a:solidFill>
          <a:latin typeface="+mn-lt"/>
          <a:ea typeface="+mn-ea"/>
          <a:cs typeface="+mn-cs"/>
        </a:defRPr>
      </a:lvl8pPr>
      <a:lvl9pPr marL="4875049" algn="l" defTabSz="60938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6" name="Picture 2" descr="Logo, company name&#10;&#10;Description automatically generated">
            <a:extLst>
              <a:ext uri="{FF2B5EF4-FFF2-40B4-BE49-F238E27FC236}">
                <a16:creationId xmlns:a16="http://schemas.microsoft.com/office/drawing/2014/main" id="{8CEA7FC6-81EE-4FE7-8B0C-475FC532B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259" y="259"/>
            <a:ext cx="6857483" cy="685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7049A7-58ED-49E0-BEE8-5207B7F74FB6}"/>
              </a:ext>
            </a:extLst>
          </p:cNvPr>
          <p:cNvSpPr txBox="1"/>
          <p:nvPr/>
        </p:nvSpPr>
        <p:spPr>
          <a:xfrm>
            <a:off x="2667259" y="4953000"/>
            <a:ext cx="6857482" cy="769441"/>
          </a:xfrm>
          <a:prstGeom prst="rect">
            <a:avLst/>
          </a:prstGeom>
          <a:noFill/>
        </p:spPr>
        <p:txBody>
          <a:bodyPr wrap="square" rtlCol="0">
            <a:spAutoFit/>
          </a:bodyPr>
          <a:lstStyle/>
          <a:p>
            <a:pPr algn="ctr"/>
            <a:r>
              <a:rPr lang="en-US" sz="4400" b="1" dirty="0">
                <a:solidFill>
                  <a:srgbClr val="F1C037"/>
                </a:solidFill>
                <a:latin typeface="Bookman Old Style" panose="02050604050505020204" pitchFamily="18" charset="0"/>
              </a:rPr>
              <a:t>GRADES  K-5</a:t>
            </a:r>
          </a:p>
        </p:txBody>
      </p:sp>
    </p:spTree>
  </p:cSld>
  <p:clrMapOvr>
    <a:masterClrMapping/>
  </p:clrMapOvr>
  <p:transition spd="slow" advClick="0" advTm="12000">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D596E3-8F40-4B40-965D-4B96E85FDAF2}"/>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800" dirty="0">
                <a:solidFill>
                  <a:srgbClr val="99394F"/>
                </a:solidFill>
              </a:rPr>
              <a:t>1</a:t>
            </a:r>
            <a:r>
              <a:rPr lang="en-US" sz="4800" baseline="30000" dirty="0">
                <a:solidFill>
                  <a:srgbClr val="99394F"/>
                </a:solidFill>
              </a:rPr>
              <a:t>st</a:t>
            </a:r>
            <a:r>
              <a:rPr lang="en-US" sz="4800" dirty="0">
                <a:solidFill>
                  <a:srgbClr val="99394F"/>
                </a:solidFill>
              </a:rPr>
              <a:t> notice her </a:t>
            </a:r>
            <a:r>
              <a:rPr lang="en-US" sz="4800" dirty="0">
                <a:solidFill>
                  <a:srgbClr val="F84F58"/>
                </a:solidFill>
              </a:rPr>
              <a:t>Mistakes</a:t>
            </a:r>
            <a:r>
              <a:rPr lang="en-US" sz="4800" dirty="0">
                <a:solidFill>
                  <a:srgbClr val="99394F"/>
                </a:solidFill>
              </a:rPr>
              <a:t>:</a:t>
            </a:r>
          </a:p>
        </p:txBody>
      </p:sp>
      <p:sp>
        <p:nvSpPr>
          <p:cNvPr id="3" name="Content Placeholder 2"/>
          <p:cNvSpPr>
            <a:spLocks noGrp="1"/>
          </p:cNvSpPr>
          <p:nvPr>
            <p:ph idx="1"/>
          </p:nvPr>
        </p:nvSpPr>
        <p:spPr>
          <a:xfrm>
            <a:off x="838200" y="1481328"/>
            <a:ext cx="10287000" cy="4309872"/>
          </a:xfrm>
        </p:spPr>
        <p:txBody>
          <a:bodyPr>
            <a:noAutofit/>
          </a:bodyPr>
          <a:lstStyle/>
          <a:p>
            <a:pPr>
              <a:buClr>
                <a:srgbClr val="B9F0CD"/>
              </a:buClr>
            </a:pPr>
            <a:r>
              <a:rPr lang="en-US" sz="4000" dirty="0">
                <a:solidFill>
                  <a:srgbClr val="673639"/>
                </a:solidFill>
              </a:rPr>
              <a:t>1</a:t>
            </a:r>
            <a:r>
              <a:rPr lang="en-US" sz="4000" baseline="30000" dirty="0">
                <a:solidFill>
                  <a:srgbClr val="673639"/>
                </a:solidFill>
              </a:rPr>
              <a:t>st</a:t>
            </a:r>
            <a:r>
              <a:rPr lang="en-US" sz="4000" dirty="0">
                <a:solidFill>
                  <a:srgbClr val="673639"/>
                </a:solidFill>
              </a:rPr>
              <a:t> mistake:  She was looking for a corpse.</a:t>
            </a:r>
          </a:p>
          <a:p>
            <a:pPr>
              <a:buClr>
                <a:srgbClr val="B9F0CD"/>
              </a:buClr>
            </a:pPr>
            <a:r>
              <a:rPr lang="en-US" sz="4000" dirty="0">
                <a:solidFill>
                  <a:srgbClr val="673639"/>
                </a:solidFill>
              </a:rPr>
              <a:t>2</a:t>
            </a:r>
            <a:r>
              <a:rPr lang="en-US" sz="4000" baseline="30000" dirty="0">
                <a:solidFill>
                  <a:srgbClr val="673639"/>
                </a:solidFill>
              </a:rPr>
              <a:t>nd</a:t>
            </a:r>
            <a:r>
              <a:rPr lang="en-US" sz="4000" dirty="0">
                <a:solidFill>
                  <a:srgbClr val="673639"/>
                </a:solidFill>
              </a:rPr>
              <a:t> mistake:  She didn’t believe the prophecies.</a:t>
            </a:r>
          </a:p>
          <a:p>
            <a:pPr>
              <a:buClr>
                <a:srgbClr val="B9F0CD"/>
              </a:buClr>
            </a:pPr>
            <a:r>
              <a:rPr lang="en-US" sz="4000" dirty="0">
                <a:solidFill>
                  <a:srgbClr val="673639"/>
                </a:solidFill>
              </a:rPr>
              <a:t>3</a:t>
            </a:r>
            <a:r>
              <a:rPr lang="en-US" sz="4000" baseline="30000" dirty="0">
                <a:solidFill>
                  <a:srgbClr val="673639"/>
                </a:solidFill>
              </a:rPr>
              <a:t>rd</a:t>
            </a:r>
            <a:r>
              <a:rPr lang="en-US" sz="4000" dirty="0">
                <a:solidFill>
                  <a:srgbClr val="673639"/>
                </a:solidFill>
              </a:rPr>
              <a:t> mistake:  She failed to recognize Jesus even when He was right in front of 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AE1D55-5E02-4537-BB1B-594C72019096}"/>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512064"/>
            <a:ext cx="10820400" cy="914400"/>
          </a:xfrm>
        </p:spPr>
        <p:txBody>
          <a:bodyPr/>
          <a:lstStyle/>
          <a:p>
            <a:r>
              <a:rPr lang="en-US" sz="4800" dirty="0">
                <a:solidFill>
                  <a:srgbClr val="99394F"/>
                </a:solidFill>
              </a:rPr>
              <a:t>Her </a:t>
            </a:r>
            <a:r>
              <a:rPr lang="en-US" sz="4800" dirty="0">
                <a:solidFill>
                  <a:srgbClr val="F84F58"/>
                </a:solidFill>
              </a:rPr>
              <a:t>Mistakes</a:t>
            </a:r>
            <a:r>
              <a:rPr lang="en-US" sz="4800" dirty="0">
                <a:solidFill>
                  <a:srgbClr val="99394F"/>
                </a:solidFill>
              </a:rPr>
              <a:t>:</a:t>
            </a:r>
          </a:p>
        </p:txBody>
      </p:sp>
      <p:sp>
        <p:nvSpPr>
          <p:cNvPr id="3" name="Content Placeholder 2"/>
          <p:cNvSpPr>
            <a:spLocks noGrp="1"/>
          </p:cNvSpPr>
          <p:nvPr>
            <p:ph idx="1"/>
          </p:nvPr>
        </p:nvSpPr>
        <p:spPr>
          <a:xfrm>
            <a:off x="838200" y="1295400"/>
            <a:ext cx="10287000" cy="4572000"/>
          </a:xfrm>
        </p:spPr>
        <p:txBody>
          <a:bodyPr>
            <a:noAutofit/>
          </a:bodyPr>
          <a:lstStyle/>
          <a:p>
            <a:pPr>
              <a:buClr>
                <a:srgbClr val="B9F0CD"/>
              </a:buClr>
            </a:pPr>
            <a:r>
              <a:rPr lang="en-US" sz="3600" dirty="0">
                <a:solidFill>
                  <a:srgbClr val="673639"/>
                </a:solidFill>
              </a:rPr>
              <a:t>Ron Stevens:  “If the Gospel writers had set out to fabricate a lie designed to dupe the world into believing a false religion, they would never have invented an account like this.  For one reason only did John report Mary’s failure to identify Him immediately…</a:t>
            </a:r>
          </a:p>
          <a:p>
            <a:pPr>
              <a:buClr>
                <a:srgbClr val="B9F0CD"/>
              </a:buClr>
            </a:pPr>
            <a:r>
              <a:rPr lang="en-US" sz="3600" dirty="0">
                <a:solidFill>
                  <a:srgbClr val="673639"/>
                </a:solidFill>
              </a:rPr>
              <a:t>…It actually happened that way.  She knew Him, not when she saw Him, but when He called her.”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3456C9-B30F-44AC-89C4-074D77CF19A4}"/>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sz="6000" dirty="0">
                <a:solidFill>
                  <a:srgbClr val="99394F"/>
                </a:solidFill>
              </a:rPr>
              <a:t>MARY MAGDALENE</a:t>
            </a:r>
          </a:p>
        </p:txBody>
      </p:sp>
      <p:sp>
        <p:nvSpPr>
          <p:cNvPr id="3" name="Content Placeholder 2"/>
          <p:cNvSpPr>
            <a:spLocks noGrp="1"/>
          </p:cNvSpPr>
          <p:nvPr>
            <p:ph idx="1"/>
          </p:nvPr>
        </p:nvSpPr>
        <p:spPr/>
        <p:txBody>
          <a:bodyPr>
            <a:normAutofit/>
          </a:bodyPr>
          <a:lstStyle/>
          <a:p>
            <a:pPr>
              <a:buClr>
                <a:srgbClr val="B9F0CD"/>
              </a:buClr>
            </a:pPr>
            <a:r>
              <a:rPr lang="en-US" sz="6000" dirty="0">
                <a:solidFill>
                  <a:srgbClr val="673639"/>
                </a:solidFill>
              </a:rPr>
              <a:t>1. Her Mistakes</a:t>
            </a:r>
          </a:p>
          <a:p>
            <a:pPr>
              <a:buClr>
                <a:srgbClr val="B9F0CD"/>
              </a:buClr>
            </a:pPr>
            <a:r>
              <a:rPr lang="en-US" sz="6000" dirty="0">
                <a:solidFill>
                  <a:srgbClr val="673639"/>
                </a:solidFill>
              </a:rPr>
              <a:t>2. Her Ministry</a:t>
            </a:r>
          </a:p>
          <a:p>
            <a:pPr>
              <a:buClr>
                <a:srgbClr val="B9F0CD"/>
              </a:buClr>
            </a:pPr>
            <a:r>
              <a:rPr lang="en-US" sz="6000" dirty="0">
                <a:solidFill>
                  <a:srgbClr val="673639"/>
                </a:solidFill>
              </a:rPr>
              <a:t>3. Her 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FF50D1-C269-49F5-8373-6B11C9D4822C}"/>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512064"/>
            <a:ext cx="10820400" cy="914400"/>
          </a:xfrm>
        </p:spPr>
        <p:txBody>
          <a:bodyPr/>
          <a:lstStyle/>
          <a:p>
            <a:r>
              <a:rPr lang="en-US" sz="4800" dirty="0">
                <a:solidFill>
                  <a:srgbClr val="99394F"/>
                </a:solidFill>
              </a:rPr>
              <a:t>2</a:t>
            </a:r>
            <a:r>
              <a:rPr lang="en-US" sz="4800" baseline="30000" dirty="0">
                <a:solidFill>
                  <a:srgbClr val="99394F"/>
                </a:solidFill>
              </a:rPr>
              <a:t>nd</a:t>
            </a:r>
            <a:r>
              <a:rPr lang="en-US" sz="4800" dirty="0">
                <a:solidFill>
                  <a:srgbClr val="99394F"/>
                </a:solidFill>
              </a:rPr>
              <a:t> Notice her </a:t>
            </a:r>
            <a:r>
              <a:rPr lang="en-US" sz="4800" dirty="0">
                <a:solidFill>
                  <a:srgbClr val="F84F58"/>
                </a:solidFill>
              </a:rPr>
              <a:t>Ministry</a:t>
            </a:r>
            <a:r>
              <a:rPr lang="en-US" sz="4800" dirty="0">
                <a:solidFill>
                  <a:srgbClr val="99394F"/>
                </a:solidFill>
              </a:rPr>
              <a:t>:</a:t>
            </a:r>
          </a:p>
        </p:txBody>
      </p:sp>
      <p:sp>
        <p:nvSpPr>
          <p:cNvPr id="3" name="Content Placeholder 2"/>
          <p:cNvSpPr>
            <a:spLocks noGrp="1"/>
          </p:cNvSpPr>
          <p:nvPr>
            <p:ph idx="1"/>
          </p:nvPr>
        </p:nvSpPr>
        <p:spPr>
          <a:xfrm>
            <a:off x="838200" y="1426464"/>
            <a:ext cx="10287000" cy="4364736"/>
          </a:xfrm>
        </p:spPr>
        <p:txBody>
          <a:bodyPr>
            <a:noAutofit/>
          </a:bodyPr>
          <a:lstStyle/>
          <a:p>
            <a:pPr>
              <a:buClr>
                <a:srgbClr val="B9F0CD"/>
              </a:buClr>
            </a:pPr>
            <a:r>
              <a:rPr lang="en-US" sz="3600" dirty="0">
                <a:solidFill>
                  <a:srgbClr val="673639"/>
                </a:solidFill>
              </a:rPr>
              <a:t>1</a:t>
            </a:r>
            <a:r>
              <a:rPr lang="en-US" sz="3600" baseline="30000" dirty="0">
                <a:solidFill>
                  <a:srgbClr val="673639"/>
                </a:solidFill>
              </a:rPr>
              <a:t>st</a:t>
            </a:r>
            <a:r>
              <a:rPr lang="en-US" sz="3600" dirty="0">
                <a:solidFill>
                  <a:srgbClr val="673639"/>
                </a:solidFill>
              </a:rPr>
              <a:t>:  The lowly task of anointing the body of  Christ.</a:t>
            </a:r>
          </a:p>
          <a:p>
            <a:pPr>
              <a:buClr>
                <a:srgbClr val="B9F0CD"/>
              </a:buClr>
            </a:pPr>
            <a:r>
              <a:rPr lang="en-US" sz="3600" dirty="0">
                <a:solidFill>
                  <a:srgbClr val="673639"/>
                </a:solidFill>
              </a:rPr>
              <a:t>2</a:t>
            </a:r>
            <a:r>
              <a:rPr lang="en-US" sz="3600" baseline="30000" dirty="0">
                <a:solidFill>
                  <a:srgbClr val="673639"/>
                </a:solidFill>
              </a:rPr>
              <a:t>nd</a:t>
            </a:r>
            <a:r>
              <a:rPr lang="en-US" sz="3600" dirty="0">
                <a:solidFill>
                  <a:srgbClr val="673639"/>
                </a:solidFill>
              </a:rPr>
              <a:t>:  The service of providing for the needs of Jesus and his disciples.</a:t>
            </a:r>
          </a:p>
          <a:p>
            <a:pPr>
              <a:buClr>
                <a:srgbClr val="B9F0CD"/>
              </a:buClr>
            </a:pPr>
            <a:r>
              <a:rPr lang="en-US" sz="3600" dirty="0">
                <a:solidFill>
                  <a:srgbClr val="673639"/>
                </a:solidFill>
              </a:rPr>
              <a:t>3</a:t>
            </a:r>
            <a:r>
              <a:rPr lang="en-US" sz="3600" baseline="30000" dirty="0">
                <a:solidFill>
                  <a:srgbClr val="673639"/>
                </a:solidFill>
              </a:rPr>
              <a:t>rd</a:t>
            </a:r>
            <a:r>
              <a:rPr lang="en-US" sz="3600" dirty="0">
                <a:solidFill>
                  <a:srgbClr val="673639"/>
                </a:solidFill>
              </a:rPr>
              <a:t>:  The willingness to be there at the cross when all but John were cowering in fear.</a:t>
            </a:r>
          </a:p>
          <a:p>
            <a:pPr>
              <a:buClr>
                <a:srgbClr val="B9F0CD"/>
              </a:buClr>
            </a:pPr>
            <a:r>
              <a:rPr lang="en-US" sz="3600" dirty="0">
                <a:solidFill>
                  <a:srgbClr val="673639"/>
                </a:solidFill>
              </a:rPr>
              <a:t>4</a:t>
            </a:r>
            <a:r>
              <a:rPr lang="en-US" sz="3600" baseline="30000" dirty="0">
                <a:solidFill>
                  <a:srgbClr val="673639"/>
                </a:solidFill>
              </a:rPr>
              <a:t>th</a:t>
            </a:r>
            <a:r>
              <a:rPr lang="en-US" sz="3600" dirty="0">
                <a:solidFill>
                  <a:srgbClr val="673639"/>
                </a:solidFill>
              </a:rPr>
              <a:t>:  The faithfulness and persistence to go back twice to the tomb and twice to the disciples.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9F6243-18FE-4CEB-AEB5-4573B7E2BF05}"/>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sz="6000" dirty="0">
                <a:solidFill>
                  <a:srgbClr val="99394F"/>
                </a:solidFill>
              </a:rPr>
              <a:t>MARY MAGDALENE</a:t>
            </a:r>
          </a:p>
        </p:txBody>
      </p:sp>
      <p:sp>
        <p:nvSpPr>
          <p:cNvPr id="3" name="Content Placeholder 2"/>
          <p:cNvSpPr>
            <a:spLocks noGrp="1"/>
          </p:cNvSpPr>
          <p:nvPr>
            <p:ph idx="1"/>
          </p:nvPr>
        </p:nvSpPr>
        <p:spPr/>
        <p:txBody>
          <a:bodyPr>
            <a:normAutofit/>
          </a:bodyPr>
          <a:lstStyle/>
          <a:p>
            <a:pPr>
              <a:buClr>
                <a:srgbClr val="B9F0CD"/>
              </a:buClr>
            </a:pPr>
            <a:r>
              <a:rPr lang="en-US" sz="6000" dirty="0">
                <a:solidFill>
                  <a:srgbClr val="673639"/>
                </a:solidFill>
              </a:rPr>
              <a:t>1. Her Mistakes</a:t>
            </a:r>
          </a:p>
          <a:p>
            <a:pPr>
              <a:buClr>
                <a:srgbClr val="B9F0CD"/>
              </a:buClr>
            </a:pPr>
            <a:r>
              <a:rPr lang="en-US" sz="6000" dirty="0">
                <a:solidFill>
                  <a:srgbClr val="673639"/>
                </a:solidFill>
              </a:rPr>
              <a:t>2. Her Ministry</a:t>
            </a:r>
          </a:p>
          <a:p>
            <a:pPr>
              <a:buClr>
                <a:srgbClr val="B9F0CD"/>
              </a:buClr>
            </a:pPr>
            <a:r>
              <a:rPr lang="en-US" sz="6000" dirty="0">
                <a:solidFill>
                  <a:srgbClr val="673639"/>
                </a:solidFill>
              </a:rPr>
              <a:t>3. Her Mission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4A8B01-A195-4709-8D83-8EE6F861C3FE}"/>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512064"/>
            <a:ext cx="10820400" cy="914400"/>
          </a:xfrm>
        </p:spPr>
        <p:txBody>
          <a:bodyPr/>
          <a:lstStyle/>
          <a:p>
            <a:r>
              <a:rPr lang="en-US" sz="4800" dirty="0">
                <a:solidFill>
                  <a:srgbClr val="99394F"/>
                </a:solidFill>
              </a:rPr>
              <a:t>3</a:t>
            </a:r>
            <a:r>
              <a:rPr lang="en-US" sz="4800" baseline="30000" dirty="0">
                <a:solidFill>
                  <a:srgbClr val="99394F"/>
                </a:solidFill>
              </a:rPr>
              <a:t>rd</a:t>
            </a:r>
            <a:r>
              <a:rPr lang="en-US" sz="4800" dirty="0">
                <a:solidFill>
                  <a:srgbClr val="99394F"/>
                </a:solidFill>
              </a:rPr>
              <a:t> Notice her </a:t>
            </a:r>
            <a:r>
              <a:rPr lang="en-US" sz="4800" dirty="0">
                <a:solidFill>
                  <a:srgbClr val="F84F58"/>
                </a:solidFill>
              </a:rPr>
              <a:t>Mission</a:t>
            </a:r>
            <a:r>
              <a:rPr lang="en-US" sz="4800" dirty="0">
                <a:solidFill>
                  <a:srgbClr val="99394F"/>
                </a:solidFill>
              </a:rPr>
              <a:t>:</a:t>
            </a:r>
          </a:p>
        </p:txBody>
      </p:sp>
      <p:sp>
        <p:nvSpPr>
          <p:cNvPr id="3" name="Content Placeholder 2"/>
          <p:cNvSpPr>
            <a:spLocks noGrp="1"/>
          </p:cNvSpPr>
          <p:nvPr>
            <p:ph idx="1"/>
          </p:nvPr>
        </p:nvSpPr>
        <p:spPr>
          <a:xfrm>
            <a:off x="838200" y="1371600"/>
            <a:ext cx="10287000" cy="4572000"/>
          </a:xfrm>
        </p:spPr>
        <p:txBody>
          <a:bodyPr>
            <a:normAutofit/>
          </a:bodyPr>
          <a:lstStyle/>
          <a:p>
            <a:pPr>
              <a:buClr>
                <a:srgbClr val="B9F0CD"/>
              </a:buClr>
            </a:pPr>
            <a:r>
              <a:rPr lang="en-US" sz="4000" dirty="0">
                <a:solidFill>
                  <a:srgbClr val="673639"/>
                </a:solidFill>
              </a:rPr>
              <a:t>She had been quiet all her life.</a:t>
            </a:r>
          </a:p>
          <a:p>
            <a:pPr>
              <a:buClr>
                <a:srgbClr val="B9F0CD"/>
              </a:buClr>
            </a:pPr>
            <a:r>
              <a:rPr lang="en-US" sz="4000" dirty="0">
                <a:solidFill>
                  <a:srgbClr val="673639"/>
                </a:solidFill>
              </a:rPr>
              <a:t>Her</a:t>
            </a:r>
            <a:r>
              <a:rPr lang="en-US" sz="4000" dirty="0">
                <a:solidFill>
                  <a:srgbClr val="FF0000"/>
                </a:solidFill>
              </a:rPr>
              <a:t> </a:t>
            </a:r>
            <a:r>
              <a:rPr lang="en-US" sz="4000" dirty="0">
                <a:solidFill>
                  <a:srgbClr val="F84F58"/>
                </a:solidFill>
              </a:rPr>
              <a:t>HEART</a:t>
            </a:r>
            <a:r>
              <a:rPr lang="en-US" sz="4000" dirty="0">
                <a:solidFill>
                  <a:srgbClr val="FF0000"/>
                </a:solidFill>
              </a:rPr>
              <a:t> </a:t>
            </a:r>
            <a:r>
              <a:rPr lang="en-US" sz="4000" dirty="0">
                <a:solidFill>
                  <a:srgbClr val="673639"/>
                </a:solidFill>
              </a:rPr>
              <a:t>was fully devoted.</a:t>
            </a:r>
          </a:p>
          <a:p>
            <a:pPr>
              <a:buClr>
                <a:srgbClr val="B9F0CD"/>
              </a:buClr>
            </a:pPr>
            <a:r>
              <a:rPr lang="en-US" sz="4000" dirty="0">
                <a:solidFill>
                  <a:srgbClr val="673639"/>
                </a:solidFill>
              </a:rPr>
              <a:t>She was given the most important speaking part in all of history!  </a:t>
            </a:r>
          </a:p>
          <a:p>
            <a:pPr>
              <a:buClr>
                <a:srgbClr val="B9F0CD"/>
              </a:buClr>
            </a:pPr>
            <a:r>
              <a:rPr lang="en-US" sz="4000" dirty="0">
                <a:solidFill>
                  <a:srgbClr val="F84F58"/>
                </a:solidFill>
              </a:rPr>
              <a:t>“I have seen the Lord!”</a:t>
            </a:r>
          </a:p>
          <a:p>
            <a:pPr>
              <a:buClr>
                <a:srgbClr val="B9F0CD"/>
              </a:buClr>
            </a:pPr>
            <a:r>
              <a:rPr lang="en-US" sz="4000" dirty="0">
                <a:solidFill>
                  <a:srgbClr val="673639"/>
                </a:solidFill>
              </a:rPr>
              <a:t>“Go to my brothers and tell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78D931-6DED-44DC-A311-5D8AD66F3D5B}"/>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sz="6000" dirty="0">
                <a:solidFill>
                  <a:srgbClr val="99394F"/>
                </a:solidFill>
              </a:rPr>
              <a:t>MARY MAGDALENE</a:t>
            </a:r>
          </a:p>
        </p:txBody>
      </p:sp>
      <p:sp>
        <p:nvSpPr>
          <p:cNvPr id="3" name="Content Placeholder 2"/>
          <p:cNvSpPr>
            <a:spLocks noGrp="1"/>
          </p:cNvSpPr>
          <p:nvPr>
            <p:ph idx="1"/>
          </p:nvPr>
        </p:nvSpPr>
        <p:spPr/>
        <p:txBody>
          <a:bodyPr>
            <a:normAutofit/>
          </a:bodyPr>
          <a:lstStyle/>
          <a:p>
            <a:pPr>
              <a:buClr>
                <a:srgbClr val="B9F0CD"/>
              </a:buClr>
            </a:pPr>
            <a:r>
              <a:rPr lang="en-US" sz="6000" dirty="0">
                <a:solidFill>
                  <a:srgbClr val="673639"/>
                </a:solidFill>
              </a:rPr>
              <a:t>1. Her Mistakes</a:t>
            </a:r>
          </a:p>
          <a:p>
            <a:pPr>
              <a:buClr>
                <a:srgbClr val="B9F0CD"/>
              </a:buClr>
            </a:pPr>
            <a:r>
              <a:rPr lang="en-US" sz="6000" dirty="0">
                <a:solidFill>
                  <a:srgbClr val="673639"/>
                </a:solidFill>
              </a:rPr>
              <a:t>2. Her Ministry</a:t>
            </a:r>
          </a:p>
          <a:p>
            <a:pPr>
              <a:buClr>
                <a:srgbClr val="B9F0CD"/>
              </a:buClr>
            </a:pPr>
            <a:r>
              <a:rPr lang="en-US" sz="6000" dirty="0">
                <a:solidFill>
                  <a:srgbClr val="673639"/>
                </a:solidFill>
              </a:rPr>
              <a:t>3. Her Mission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DA9E21-452B-47B1-9724-533C231B5248}"/>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438400" y="457200"/>
            <a:ext cx="7772400" cy="969264"/>
          </a:xfrm>
        </p:spPr>
        <p:txBody>
          <a:bodyPr>
            <a:noAutofit/>
          </a:bodyPr>
          <a:lstStyle/>
          <a:p>
            <a:pPr algn="ctr"/>
            <a:r>
              <a:rPr lang="en-US" sz="5400" dirty="0">
                <a:solidFill>
                  <a:srgbClr val="99394F"/>
                </a:solidFill>
              </a:rPr>
              <a:t>Our Mission</a:t>
            </a:r>
          </a:p>
        </p:txBody>
      </p:sp>
      <p:sp>
        <p:nvSpPr>
          <p:cNvPr id="3" name="Content Placeholder 2"/>
          <p:cNvSpPr>
            <a:spLocks noGrp="1"/>
          </p:cNvSpPr>
          <p:nvPr>
            <p:ph idx="1"/>
          </p:nvPr>
        </p:nvSpPr>
        <p:spPr>
          <a:xfrm>
            <a:off x="762000" y="1524000"/>
            <a:ext cx="10363200" cy="4876800"/>
          </a:xfrm>
        </p:spPr>
        <p:txBody>
          <a:bodyPr>
            <a:noAutofit/>
          </a:bodyPr>
          <a:lstStyle/>
          <a:p>
            <a:pPr>
              <a:buClr>
                <a:srgbClr val="B9F0CD"/>
              </a:buClr>
            </a:pPr>
            <a:r>
              <a:rPr lang="en-US" sz="4000" dirty="0">
                <a:solidFill>
                  <a:srgbClr val="673639"/>
                </a:solidFill>
              </a:rPr>
              <a:t>“Therefore </a:t>
            </a:r>
            <a:r>
              <a:rPr lang="en-US" sz="4000" dirty="0">
                <a:solidFill>
                  <a:srgbClr val="F84F58"/>
                </a:solidFill>
              </a:rPr>
              <a:t>go</a:t>
            </a:r>
            <a:r>
              <a:rPr lang="en-US" sz="4000" dirty="0"/>
              <a:t> </a:t>
            </a:r>
            <a:r>
              <a:rPr lang="en-US" sz="4000" dirty="0">
                <a:solidFill>
                  <a:srgbClr val="673639"/>
                </a:solidFill>
              </a:rPr>
              <a:t>and</a:t>
            </a:r>
            <a:r>
              <a:rPr lang="en-US" sz="4000" dirty="0"/>
              <a:t> </a:t>
            </a:r>
            <a:r>
              <a:rPr lang="en-US" sz="4000" dirty="0">
                <a:solidFill>
                  <a:srgbClr val="F84F58"/>
                </a:solidFill>
              </a:rPr>
              <a:t>make disciples</a:t>
            </a:r>
            <a:r>
              <a:rPr lang="en-US" sz="4000" dirty="0">
                <a:solidFill>
                  <a:srgbClr val="CB4233"/>
                </a:solidFill>
              </a:rPr>
              <a:t> </a:t>
            </a:r>
            <a:r>
              <a:rPr lang="en-US" sz="4000" dirty="0">
                <a:solidFill>
                  <a:srgbClr val="673639"/>
                </a:solidFill>
              </a:rPr>
              <a:t>of all nations, </a:t>
            </a:r>
            <a:r>
              <a:rPr lang="en-US" sz="4000" dirty="0">
                <a:solidFill>
                  <a:srgbClr val="F84F58"/>
                </a:solidFill>
              </a:rPr>
              <a:t>baptizing</a:t>
            </a:r>
            <a:r>
              <a:rPr lang="en-US" sz="4000" dirty="0"/>
              <a:t> </a:t>
            </a:r>
            <a:r>
              <a:rPr lang="en-US" sz="4000" dirty="0">
                <a:solidFill>
                  <a:srgbClr val="673639"/>
                </a:solidFill>
              </a:rPr>
              <a:t>them in the name of the Father and of the Son and of the Holy Spirit, and </a:t>
            </a:r>
            <a:r>
              <a:rPr lang="en-US" sz="4000" dirty="0">
                <a:solidFill>
                  <a:srgbClr val="F84F58"/>
                </a:solidFill>
              </a:rPr>
              <a:t>teaching</a:t>
            </a:r>
            <a:r>
              <a:rPr lang="en-US" sz="4000" dirty="0">
                <a:solidFill>
                  <a:srgbClr val="7E8894"/>
                </a:solidFill>
              </a:rPr>
              <a:t> </a:t>
            </a:r>
            <a:r>
              <a:rPr lang="en-US" sz="4000" dirty="0">
                <a:solidFill>
                  <a:srgbClr val="673639"/>
                </a:solidFill>
              </a:rPr>
              <a:t>them to obey everything I have commanded you.  And surely I am with you always, to the very end of the age.” </a:t>
            </a:r>
          </a:p>
          <a:p>
            <a:pPr marL="68580" indent="0">
              <a:buClr>
                <a:srgbClr val="B9F0CD"/>
              </a:buClr>
              <a:buNone/>
            </a:pPr>
            <a:r>
              <a:rPr lang="en-US" sz="4000" dirty="0">
                <a:solidFill>
                  <a:srgbClr val="673639"/>
                </a:solidFill>
              </a:rPr>
              <a:t>Matt. 28:19-20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8CBAC9-793B-404E-A85E-A4C2E8318DC1}"/>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512064"/>
            <a:ext cx="10820400" cy="914400"/>
          </a:xfrm>
        </p:spPr>
        <p:txBody>
          <a:bodyPr/>
          <a:lstStyle/>
          <a:p>
            <a:r>
              <a:rPr lang="en-US" sz="4800" dirty="0">
                <a:solidFill>
                  <a:srgbClr val="99394F"/>
                </a:solidFill>
              </a:rPr>
              <a:t>ONE SOLITARY LIFE</a:t>
            </a:r>
          </a:p>
        </p:txBody>
      </p:sp>
      <p:sp>
        <p:nvSpPr>
          <p:cNvPr id="3" name="Content Placeholder 2"/>
          <p:cNvSpPr>
            <a:spLocks noGrp="1"/>
          </p:cNvSpPr>
          <p:nvPr>
            <p:ph idx="1"/>
          </p:nvPr>
        </p:nvSpPr>
        <p:spPr>
          <a:xfrm>
            <a:off x="762000" y="1295400"/>
            <a:ext cx="10363200" cy="5050536"/>
          </a:xfrm>
        </p:spPr>
        <p:txBody>
          <a:bodyPr>
            <a:noAutofit/>
          </a:bodyPr>
          <a:lstStyle/>
          <a:p>
            <a:pPr>
              <a:buClr>
                <a:srgbClr val="B9F0CD"/>
              </a:buClr>
            </a:pPr>
            <a:r>
              <a:rPr lang="en-US" sz="4000" dirty="0">
                <a:solidFill>
                  <a:srgbClr val="673639"/>
                </a:solidFill>
              </a:rPr>
              <a:t>“He was born in an obscure village, the child of a peasant woman…</a:t>
            </a:r>
          </a:p>
          <a:p>
            <a:pPr>
              <a:buClr>
                <a:srgbClr val="B9F0CD"/>
              </a:buClr>
            </a:pPr>
            <a:r>
              <a:rPr lang="en-US" sz="4000" dirty="0">
                <a:solidFill>
                  <a:srgbClr val="673639"/>
                </a:solidFill>
              </a:rPr>
              <a:t>…20 centuries have come and gone, yet today He is the crowning glory of the human race, the worshiped Lord and Savior of hundreds of millions of the earth’s inhabitants…</a:t>
            </a:r>
          </a:p>
          <a:p>
            <a:pPr>
              <a:buClr>
                <a:srgbClr val="B9F0CD"/>
              </a:buClr>
            </a:pPr>
            <a:r>
              <a:rPr lang="en-US" sz="4000" dirty="0">
                <a:solidFill>
                  <a:srgbClr val="673639"/>
                </a:solidFill>
              </a:rPr>
              <a:t>…(No one has) affected the life of man on this earth as that One Solitary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B94E00-56F5-4791-BF3D-8FCF5F23903D}"/>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457200"/>
            <a:ext cx="8153400" cy="1524000"/>
          </a:xfrm>
        </p:spPr>
        <p:txBody>
          <a:bodyPr>
            <a:noAutofit/>
          </a:bodyPr>
          <a:lstStyle/>
          <a:p>
            <a:pPr algn="ctr"/>
            <a:r>
              <a:rPr lang="en-US" sz="4800" dirty="0">
                <a:solidFill>
                  <a:srgbClr val="99394F"/>
                </a:solidFill>
              </a:rPr>
              <a:t>The Way to Heaven takes a</a:t>
            </a:r>
            <a:br>
              <a:rPr lang="en-US" sz="4800" dirty="0">
                <a:solidFill>
                  <a:srgbClr val="99394F"/>
                </a:solidFill>
              </a:rPr>
            </a:br>
            <a:r>
              <a:rPr lang="en-US" sz="4800" dirty="0">
                <a:solidFill>
                  <a:srgbClr val="99394F"/>
                </a:solidFill>
              </a:rPr>
              <a:t> Step of </a:t>
            </a:r>
            <a:r>
              <a:rPr lang="en-US" sz="4800" dirty="0">
                <a:solidFill>
                  <a:srgbClr val="F84F58"/>
                </a:solidFill>
              </a:rPr>
              <a:t>FAITH</a:t>
            </a:r>
            <a:r>
              <a:rPr lang="en-US" sz="4800" dirty="0">
                <a:solidFill>
                  <a:srgbClr val="99394F"/>
                </a:solidFill>
              </a:rPr>
              <a:t>.</a:t>
            </a:r>
          </a:p>
        </p:txBody>
      </p:sp>
      <p:sp>
        <p:nvSpPr>
          <p:cNvPr id="3" name="Content Placeholder 2"/>
          <p:cNvSpPr>
            <a:spLocks noGrp="1"/>
          </p:cNvSpPr>
          <p:nvPr>
            <p:ph idx="1"/>
          </p:nvPr>
        </p:nvSpPr>
        <p:spPr>
          <a:xfrm>
            <a:off x="762000" y="2209800"/>
            <a:ext cx="10363200" cy="4114800"/>
          </a:xfrm>
        </p:spPr>
        <p:txBody>
          <a:bodyPr>
            <a:noAutofit/>
          </a:bodyPr>
          <a:lstStyle/>
          <a:p>
            <a:pPr>
              <a:buClr>
                <a:srgbClr val="B9F0CD"/>
              </a:buClr>
            </a:pPr>
            <a:r>
              <a:rPr lang="en-US" sz="4000" dirty="0">
                <a:solidFill>
                  <a:srgbClr val="F84F58"/>
                </a:solidFill>
              </a:rPr>
              <a:t>F</a:t>
            </a:r>
            <a:r>
              <a:rPr lang="en-US" sz="4000" dirty="0">
                <a:solidFill>
                  <a:srgbClr val="673639"/>
                </a:solidFill>
              </a:rPr>
              <a:t>—-</a:t>
            </a:r>
            <a:r>
              <a:rPr lang="en-US" sz="4000" i="1" dirty="0">
                <a:solidFill>
                  <a:srgbClr val="673639"/>
                </a:solidFill>
              </a:rPr>
              <a:t>Forgiveness</a:t>
            </a:r>
            <a:r>
              <a:rPr lang="en-US" sz="4000" dirty="0">
                <a:solidFill>
                  <a:srgbClr val="673639"/>
                </a:solidFill>
              </a:rPr>
              <a:t>, all our sins can be forgiven.</a:t>
            </a:r>
          </a:p>
          <a:p>
            <a:pPr>
              <a:buClr>
                <a:srgbClr val="B9F0CD"/>
              </a:buClr>
            </a:pPr>
            <a:r>
              <a:rPr lang="en-US" sz="4000" dirty="0">
                <a:solidFill>
                  <a:srgbClr val="673639"/>
                </a:solidFill>
              </a:rPr>
              <a:t>“In Him we have redemption through his blood, the forgiveness of sins…”</a:t>
            </a:r>
          </a:p>
          <a:p>
            <a:pPr marL="68580" indent="0">
              <a:buClr>
                <a:srgbClr val="B9F0CD"/>
              </a:buClr>
              <a:buNone/>
            </a:pPr>
            <a:r>
              <a:rPr lang="en-US" sz="4000" dirty="0">
                <a:solidFill>
                  <a:srgbClr val="673639"/>
                </a:solidFill>
              </a:rPr>
              <a:t>Ephesians 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F72F3E-9808-4557-B1F6-6291C7E72081}"/>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09800" y="762001"/>
            <a:ext cx="7772400" cy="2838450"/>
          </a:xfrm>
        </p:spPr>
        <p:txBody>
          <a:bodyPr>
            <a:noAutofit/>
          </a:bodyPr>
          <a:lstStyle/>
          <a:p>
            <a:pPr algn="ctr"/>
            <a:r>
              <a:rPr lang="en-US" sz="8800" dirty="0">
                <a:solidFill>
                  <a:srgbClr val="99394F"/>
                </a:solidFill>
              </a:rPr>
              <a:t>I HAVE SEEN THE LORD!!!!</a:t>
            </a:r>
          </a:p>
        </p:txBody>
      </p:sp>
      <p:sp>
        <p:nvSpPr>
          <p:cNvPr id="3" name="Subtitle 2"/>
          <p:cNvSpPr>
            <a:spLocks noGrp="1"/>
          </p:cNvSpPr>
          <p:nvPr>
            <p:ph type="subTitle" idx="1"/>
          </p:nvPr>
        </p:nvSpPr>
        <p:spPr>
          <a:xfrm>
            <a:off x="2438400" y="3505200"/>
            <a:ext cx="7772400" cy="838200"/>
          </a:xfrm>
        </p:spPr>
        <p:txBody>
          <a:bodyPr>
            <a:normAutofit/>
          </a:bodyPr>
          <a:lstStyle/>
          <a:p>
            <a:pPr algn="r"/>
            <a:r>
              <a:rPr lang="en-US" sz="4400" dirty="0"/>
              <a:t>John 20:1-18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111BF0-E0DE-4246-94CD-C4A19ED6D730}"/>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533400"/>
            <a:ext cx="8153400" cy="1524000"/>
          </a:xfrm>
        </p:spPr>
        <p:txBody>
          <a:bodyPr>
            <a:noAutofit/>
          </a:bodyPr>
          <a:lstStyle/>
          <a:p>
            <a:pPr algn="ctr"/>
            <a:r>
              <a:rPr lang="en-US" sz="4800" dirty="0">
                <a:solidFill>
                  <a:srgbClr val="99394F"/>
                </a:solidFill>
              </a:rPr>
              <a:t>The Way to Heaven takes a</a:t>
            </a:r>
            <a:br>
              <a:rPr lang="en-US" sz="4800" dirty="0">
                <a:solidFill>
                  <a:srgbClr val="99394F"/>
                </a:solidFill>
              </a:rPr>
            </a:br>
            <a:r>
              <a:rPr lang="en-US" sz="4800" dirty="0">
                <a:solidFill>
                  <a:srgbClr val="99394F"/>
                </a:solidFill>
              </a:rPr>
              <a:t> Step of </a:t>
            </a:r>
            <a:r>
              <a:rPr lang="en-US" sz="4800" dirty="0">
                <a:solidFill>
                  <a:srgbClr val="F84F58"/>
                </a:solidFill>
              </a:rPr>
              <a:t>FAITH</a:t>
            </a:r>
            <a:r>
              <a:rPr lang="en-US" sz="4800" dirty="0">
                <a:solidFill>
                  <a:srgbClr val="99394F"/>
                </a:solidFill>
              </a:rPr>
              <a:t>.</a:t>
            </a:r>
          </a:p>
        </p:txBody>
      </p:sp>
      <p:sp>
        <p:nvSpPr>
          <p:cNvPr id="3" name="Content Placeholder 2"/>
          <p:cNvSpPr>
            <a:spLocks noGrp="1"/>
          </p:cNvSpPr>
          <p:nvPr>
            <p:ph idx="1"/>
          </p:nvPr>
        </p:nvSpPr>
        <p:spPr>
          <a:xfrm>
            <a:off x="762000" y="2057400"/>
            <a:ext cx="10363200" cy="3886200"/>
          </a:xfrm>
        </p:spPr>
        <p:txBody>
          <a:bodyPr>
            <a:noAutofit/>
          </a:bodyPr>
          <a:lstStyle/>
          <a:p>
            <a:pPr>
              <a:buClr>
                <a:srgbClr val="B9F0CD"/>
              </a:buClr>
            </a:pPr>
            <a:r>
              <a:rPr lang="en-US" sz="4000" dirty="0">
                <a:solidFill>
                  <a:srgbClr val="F84F58"/>
                </a:solidFill>
              </a:rPr>
              <a:t>F</a:t>
            </a:r>
            <a:r>
              <a:rPr lang="en-US" sz="4000" dirty="0">
                <a:solidFill>
                  <a:srgbClr val="673639"/>
                </a:solidFill>
              </a:rPr>
              <a:t>—-</a:t>
            </a:r>
            <a:r>
              <a:rPr lang="en-US" sz="4000" i="1" dirty="0">
                <a:solidFill>
                  <a:srgbClr val="673639"/>
                </a:solidFill>
              </a:rPr>
              <a:t>Forgiveness</a:t>
            </a:r>
            <a:r>
              <a:rPr lang="en-US" sz="4000" dirty="0">
                <a:solidFill>
                  <a:srgbClr val="673639"/>
                </a:solidFill>
              </a:rPr>
              <a:t>, all our sins can be forgiven.</a:t>
            </a:r>
          </a:p>
          <a:p>
            <a:pPr>
              <a:buClr>
                <a:srgbClr val="B9F0CD"/>
              </a:buClr>
            </a:pPr>
            <a:r>
              <a:rPr lang="en-US" sz="4000" dirty="0">
                <a:solidFill>
                  <a:srgbClr val="F84F58"/>
                </a:solidFill>
              </a:rPr>
              <a:t>A</a:t>
            </a:r>
            <a:r>
              <a:rPr lang="en-US" sz="4000" dirty="0">
                <a:solidFill>
                  <a:srgbClr val="673639"/>
                </a:solidFill>
              </a:rPr>
              <a:t>---</a:t>
            </a:r>
            <a:r>
              <a:rPr lang="en-US" sz="4000" i="1" dirty="0">
                <a:solidFill>
                  <a:srgbClr val="673639"/>
                </a:solidFill>
              </a:rPr>
              <a:t>Available</a:t>
            </a:r>
            <a:r>
              <a:rPr lang="en-US" sz="4000" dirty="0">
                <a:solidFill>
                  <a:srgbClr val="673639"/>
                </a:solidFill>
              </a:rPr>
              <a:t>, forgiveness is available to all.</a:t>
            </a:r>
          </a:p>
          <a:p>
            <a:pPr>
              <a:buClr>
                <a:srgbClr val="B9F0CD"/>
              </a:buClr>
            </a:pPr>
            <a:r>
              <a:rPr lang="en-US" sz="4000" dirty="0">
                <a:solidFill>
                  <a:srgbClr val="673639"/>
                </a:solidFill>
              </a:rPr>
              <a:t>“For God so loved the world that he gave his one and only Son, that whoever believes in shall not perish but have eternal life.”  John 3:16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69B6F4-56F9-45FD-B497-E64174973DD8}"/>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533400"/>
            <a:ext cx="8153400" cy="1600200"/>
          </a:xfrm>
        </p:spPr>
        <p:txBody>
          <a:bodyPr>
            <a:noAutofit/>
          </a:bodyPr>
          <a:lstStyle/>
          <a:p>
            <a:pPr algn="ctr"/>
            <a:r>
              <a:rPr lang="en-US" sz="4800" dirty="0">
                <a:solidFill>
                  <a:srgbClr val="99394F"/>
                </a:solidFill>
              </a:rPr>
              <a:t>The Way to Heaven takes a</a:t>
            </a:r>
            <a:br>
              <a:rPr lang="en-US" sz="4800" dirty="0">
                <a:solidFill>
                  <a:srgbClr val="99394F"/>
                </a:solidFill>
              </a:rPr>
            </a:br>
            <a:r>
              <a:rPr lang="en-US" sz="4800" dirty="0">
                <a:solidFill>
                  <a:srgbClr val="99394F"/>
                </a:solidFill>
              </a:rPr>
              <a:t> Step of </a:t>
            </a:r>
            <a:r>
              <a:rPr lang="en-US" sz="4800" dirty="0">
                <a:solidFill>
                  <a:srgbClr val="F84F58"/>
                </a:solidFill>
              </a:rPr>
              <a:t>FAITH</a:t>
            </a:r>
            <a:r>
              <a:rPr lang="en-US" sz="4800" dirty="0">
                <a:solidFill>
                  <a:srgbClr val="99394F"/>
                </a:solidFill>
              </a:rPr>
              <a:t>.</a:t>
            </a:r>
          </a:p>
        </p:txBody>
      </p:sp>
      <p:sp>
        <p:nvSpPr>
          <p:cNvPr id="3" name="Content Placeholder 2"/>
          <p:cNvSpPr>
            <a:spLocks noGrp="1"/>
          </p:cNvSpPr>
          <p:nvPr>
            <p:ph idx="1"/>
          </p:nvPr>
        </p:nvSpPr>
        <p:spPr>
          <a:xfrm>
            <a:off x="762000" y="2057400"/>
            <a:ext cx="10363200" cy="3886200"/>
          </a:xfrm>
        </p:spPr>
        <p:txBody>
          <a:bodyPr>
            <a:noAutofit/>
          </a:bodyPr>
          <a:lstStyle/>
          <a:p>
            <a:pPr>
              <a:buClr>
                <a:srgbClr val="B9F0CD"/>
              </a:buClr>
            </a:pPr>
            <a:r>
              <a:rPr lang="en-US" sz="4000" dirty="0">
                <a:solidFill>
                  <a:srgbClr val="F84F58"/>
                </a:solidFill>
              </a:rPr>
              <a:t>F</a:t>
            </a:r>
            <a:r>
              <a:rPr lang="en-US" sz="4000" dirty="0">
                <a:solidFill>
                  <a:srgbClr val="673639"/>
                </a:solidFill>
              </a:rPr>
              <a:t>—-</a:t>
            </a:r>
            <a:r>
              <a:rPr lang="en-US" sz="4000" i="1" dirty="0">
                <a:solidFill>
                  <a:srgbClr val="673639"/>
                </a:solidFill>
              </a:rPr>
              <a:t>Forgiveness</a:t>
            </a:r>
            <a:r>
              <a:rPr lang="en-US" sz="4000" dirty="0">
                <a:solidFill>
                  <a:srgbClr val="673639"/>
                </a:solidFill>
              </a:rPr>
              <a:t>.</a:t>
            </a:r>
          </a:p>
          <a:p>
            <a:pPr>
              <a:buClr>
                <a:srgbClr val="B9F0CD"/>
              </a:buClr>
            </a:pPr>
            <a:r>
              <a:rPr lang="en-US" sz="4000" dirty="0">
                <a:solidFill>
                  <a:srgbClr val="F84F58"/>
                </a:solidFill>
              </a:rPr>
              <a:t>A</a:t>
            </a:r>
            <a:r>
              <a:rPr lang="en-US" sz="4000" dirty="0">
                <a:solidFill>
                  <a:srgbClr val="673639"/>
                </a:solidFill>
              </a:rPr>
              <a:t>---</a:t>
            </a:r>
            <a:r>
              <a:rPr lang="en-US" sz="4000" i="1" dirty="0">
                <a:solidFill>
                  <a:srgbClr val="673639"/>
                </a:solidFill>
              </a:rPr>
              <a:t>Available.</a:t>
            </a:r>
            <a:endParaRPr lang="en-US" sz="4000" dirty="0">
              <a:solidFill>
                <a:srgbClr val="673639"/>
              </a:solidFill>
            </a:endParaRPr>
          </a:p>
          <a:p>
            <a:pPr>
              <a:buClr>
                <a:srgbClr val="B9F0CD"/>
              </a:buClr>
            </a:pPr>
            <a:r>
              <a:rPr lang="en-US" sz="4000" dirty="0">
                <a:solidFill>
                  <a:srgbClr val="F84F58"/>
                </a:solidFill>
              </a:rPr>
              <a:t>I</a:t>
            </a:r>
            <a:r>
              <a:rPr lang="en-US" sz="4000" dirty="0">
                <a:solidFill>
                  <a:srgbClr val="673639"/>
                </a:solidFill>
              </a:rPr>
              <a:t>----</a:t>
            </a:r>
            <a:r>
              <a:rPr lang="en-US" sz="4000" i="1" dirty="0">
                <a:solidFill>
                  <a:srgbClr val="673639"/>
                </a:solidFill>
              </a:rPr>
              <a:t>Impossible</a:t>
            </a:r>
            <a:r>
              <a:rPr lang="en-US" sz="4000" dirty="0">
                <a:solidFill>
                  <a:srgbClr val="673639"/>
                </a:solidFill>
              </a:rPr>
              <a:t>, for God to allow sin in Heaven.</a:t>
            </a:r>
          </a:p>
          <a:p>
            <a:pPr>
              <a:buClr>
                <a:srgbClr val="B9F0CD"/>
              </a:buClr>
            </a:pPr>
            <a:r>
              <a:rPr lang="en-US" sz="4000" dirty="0">
                <a:solidFill>
                  <a:srgbClr val="673639"/>
                </a:solidFill>
              </a:rPr>
              <a:t>“But your iniquities have separated you from your God.”  Isaiah 59:2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8314D6-212E-4DEB-AF97-41D3C5E5938C}"/>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533400"/>
            <a:ext cx="8153400" cy="1447800"/>
          </a:xfrm>
        </p:spPr>
        <p:txBody>
          <a:bodyPr>
            <a:noAutofit/>
          </a:bodyPr>
          <a:lstStyle/>
          <a:p>
            <a:pPr algn="ctr"/>
            <a:r>
              <a:rPr lang="en-US" sz="4800" dirty="0">
                <a:solidFill>
                  <a:srgbClr val="99394F"/>
                </a:solidFill>
              </a:rPr>
              <a:t>The Way to Heaven takes a</a:t>
            </a:r>
            <a:br>
              <a:rPr lang="en-US" sz="4800" dirty="0">
                <a:solidFill>
                  <a:srgbClr val="99394F"/>
                </a:solidFill>
              </a:rPr>
            </a:br>
            <a:r>
              <a:rPr lang="en-US" sz="4800" dirty="0">
                <a:solidFill>
                  <a:srgbClr val="99394F"/>
                </a:solidFill>
              </a:rPr>
              <a:t> Step of </a:t>
            </a:r>
            <a:r>
              <a:rPr lang="en-US" sz="4800" dirty="0">
                <a:solidFill>
                  <a:srgbClr val="F84F58"/>
                </a:solidFill>
              </a:rPr>
              <a:t>FAITH</a:t>
            </a:r>
            <a:r>
              <a:rPr lang="en-US" sz="4800" dirty="0">
                <a:solidFill>
                  <a:srgbClr val="99394F"/>
                </a:solidFill>
              </a:rPr>
              <a:t>.</a:t>
            </a:r>
          </a:p>
        </p:txBody>
      </p:sp>
      <p:sp>
        <p:nvSpPr>
          <p:cNvPr id="3" name="Content Placeholder 2"/>
          <p:cNvSpPr>
            <a:spLocks noGrp="1"/>
          </p:cNvSpPr>
          <p:nvPr>
            <p:ph idx="1"/>
          </p:nvPr>
        </p:nvSpPr>
        <p:spPr>
          <a:xfrm>
            <a:off x="762000" y="1981200"/>
            <a:ext cx="10363200" cy="4419600"/>
          </a:xfrm>
        </p:spPr>
        <p:txBody>
          <a:bodyPr>
            <a:noAutofit/>
          </a:bodyPr>
          <a:lstStyle/>
          <a:p>
            <a:pPr>
              <a:buClr>
                <a:srgbClr val="B9F0CD"/>
              </a:buClr>
            </a:pPr>
            <a:r>
              <a:rPr lang="en-US" sz="3600" dirty="0">
                <a:solidFill>
                  <a:srgbClr val="F84F58"/>
                </a:solidFill>
              </a:rPr>
              <a:t>F</a:t>
            </a:r>
            <a:r>
              <a:rPr lang="en-US" sz="3600" dirty="0">
                <a:solidFill>
                  <a:srgbClr val="673639"/>
                </a:solidFill>
              </a:rPr>
              <a:t>—-</a:t>
            </a:r>
            <a:r>
              <a:rPr lang="en-US" sz="3600" i="1" dirty="0">
                <a:solidFill>
                  <a:srgbClr val="673639"/>
                </a:solidFill>
              </a:rPr>
              <a:t>Forgiveness</a:t>
            </a:r>
            <a:r>
              <a:rPr lang="en-US" sz="3600" dirty="0">
                <a:solidFill>
                  <a:srgbClr val="673639"/>
                </a:solidFill>
              </a:rPr>
              <a:t>.</a:t>
            </a:r>
          </a:p>
          <a:p>
            <a:pPr>
              <a:buClr>
                <a:srgbClr val="B9F0CD"/>
              </a:buClr>
            </a:pPr>
            <a:r>
              <a:rPr lang="en-US" sz="3600" dirty="0">
                <a:solidFill>
                  <a:srgbClr val="F84F58"/>
                </a:solidFill>
              </a:rPr>
              <a:t>A</a:t>
            </a:r>
            <a:r>
              <a:rPr lang="en-US" sz="3600" dirty="0">
                <a:solidFill>
                  <a:srgbClr val="673639"/>
                </a:solidFill>
              </a:rPr>
              <a:t>---</a:t>
            </a:r>
            <a:r>
              <a:rPr lang="en-US" sz="3600" i="1" dirty="0">
                <a:solidFill>
                  <a:srgbClr val="673639"/>
                </a:solidFill>
              </a:rPr>
              <a:t>Available</a:t>
            </a:r>
            <a:r>
              <a:rPr lang="en-US" sz="3600" dirty="0">
                <a:solidFill>
                  <a:srgbClr val="673639"/>
                </a:solidFill>
              </a:rPr>
              <a:t>.</a:t>
            </a:r>
          </a:p>
          <a:p>
            <a:pPr>
              <a:buClr>
                <a:srgbClr val="B9F0CD"/>
              </a:buClr>
            </a:pPr>
            <a:r>
              <a:rPr lang="en-US" sz="3600" dirty="0">
                <a:solidFill>
                  <a:srgbClr val="F84F58"/>
                </a:solidFill>
              </a:rPr>
              <a:t>I</a:t>
            </a:r>
            <a:r>
              <a:rPr lang="en-US" sz="3600" dirty="0">
                <a:solidFill>
                  <a:srgbClr val="673639"/>
                </a:solidFill>
              </a:rPr>
              <a:t>----</a:t>
            </a:r>
            <a:r>
              <a:rPr lang="en-US" sz="3600" i="1" dirty="0">
                <a:solidFill>
                  <a:srgbClr val="673639"/>
                </a:solidFill>
              </a:rPr>
              <a:t>Impossible</a:t>
            </a:r>
            <a:r>
              <a:rPr lang="en-US" sz="3600" dirty="0">
                <a:solidFill>
                  <a:srgbClr val="673639"/>
                </a:solidFill>
              </a:rPr>
              <a:t>.</a:t>
            </a:r>
          </a:p>
          <a:p>
            <a:pPr>
              <a:buClr>
                <a:srgbClr val="B9F0CD"/>
              </a:buClr>
            </a:pPr>
            <a:r>
              <a:rPr lang="en-US" sz="3600" dirty="0">
                <a:solidFill>
                  <a:srgbClr val="F84F58"/>
                </a:solidFill>
              </a:rPr>
              <a:t>T</a:t>
            </a:r>
            <a:r>
              <a:rPr lang="en-US" sz="3600" dirty="0">
                <a:solidFill>
                  <a:srgbClr val="673639"/>
                </a:solidFill>
              </a:rPr>
              <a:t>---</a:t>
            </a:r>
            <a:r>
              <a:rPr lang="en-US" sz="3600" i="1" dirty="0">
                <a:solidFill>
                  <a:srgbClr val="673639"/>
                </a:solidFill>
              </a:rPr>
              <a:t>Turn.  </a:t>
            </a:r>
            <a:r>
              <a:rPr lang="en-US" sz="3600" dirty="0">
                <a:solidFill>
                  <a:srgbClr val="673639"/>
                </a:solidFill>
              </a:rPr>
              <a:t>Repent of sin.</a:t>
            </a:r>
          </a:p>
          <a:p>
            <a:pPr>
              <a:buClr>
                <a:srgbClr val="B9F0CD"/>
              </a:buClr>
            </a:pPr>
            <a:r>
              <a:rPr lang="en-US" sz="3600" dirty="0">
                <a:solidFill>
                  <a:srgbClr val="673639"/>
                </a:solidFill>
              </a:rPr>
              <a:t>“I have declared to both Jews and Greeks that they must turn to God in repentance and have faith in our Lord Jesus.” Acts 20:21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7C6EC65-33CD-49E9-B323-1956524C377A}"/>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533400"/>
            <a:ext cx="8153400" cy="1371600"/>
          </a:xfrm>
        </p:spPr>
        <p:txBody>
          <a:bodyPr>
            <a:noAutofit/>
          </a:bodyPr>
          <a:lstStyle/>
          <a:p>
            <a:pPr algn="ctr"/>
            <a:r>
              <a:rPr lang="en-US" sz="4800" dirty="0">
                <a:solidFill>
                  <a:srgbClr val="99394F"/>
                </a:solidFill>
              </a:rPr>
              <a:t>The Way to Heaven takes a</a:t>
            </a:r>
            <a:br>
              <a:rPr lang="en-US" sz="4800" dirty="0">
                <a:solidFill>
                  <a:srgbClr val="99394F"/>
                </a:solidFill>
              </a:rPr>
            </a:br>
            <a:r>
              <a:rPr lang="en-US" sz="4800" dirty="0">
                <a:solidFill>
                  <a:srgbClr val="99394F"/>
                </a:solidFill>
              </a:rPr>
              <a:t> Step of </a:t>
            </a:r>
            <a:r>
              <a:rPr lang="en-US" sz="4800" dirty="0">
                <a:solidFill>
                  <a:srgbClr val="F84F58"/>
                </a:solidFill>
              </a:rPr>
              <a:t>FAITH</a:t>
            </a:r>
            <a:r>
              <a:rPr lang="en-US" sz="4800" dirty="0">
                <a:solidFill>
                  <a:srgbClr val="99394F"/>
                </a:solidFill>
              </a:rPr>
              <a:t>.</a:t>
            </a:r>
          </a:p>
        </p:txBody>
      </p:sp>
      <p:sp>
        <p:nvSpPr>
          <p:cNvPr id="3" name="Content Placeholder 2"/>
          <p:cNvSpPr>
            <a:spLocks noGrp="1"/>
          </p:cNvSpPr>
          <p:nvPr>
            <p:ph idx="1"/>
          </p:nvPr>
        </p:nvSpPr>
        <p:spPr>
          <a:xfrm>
            <a:off x="762000" y="2133600"/>
            <a:ext cx="10363200" cy="4191000"/>
          </a:xfrm>
        </p:spPr>
        <p:txBody>
          <a:bodyPr>
            <a:noAutofit/>
          </a:bodyPr>
          <a:lstStyle/>
          <a:p>
            <a:pPr>
              <a:buClr>
                <a:srgbClr val="B9F0CD"/>
              </a:buClr>
            </a:pPr>
            <a:r>
              <a:rPr lang="en-US" sz="3600" dirty="0">
                <a:solidFill>
                  <a:srgbClr val="F84F58"/>
                </a:solidFill>
              </a:rPr>
              <a:t>F</a:t>
            </a:r>
            <a:r>
              <a:rPr lang="en-US" sz="3600" dirty="0">
                <a:solidFill>
                  <a:srgbClr val="673639"/>
                </a:solidFill>
              </a:rPr>
              <a:t>—-</a:t>
            </a:r>
            <a:r>
              <a:rPr lang="en-US" sz="3600" i="1" dirty="0">
                <a:solidFill>
                  <a:srgbClr val="673639"/>
                </a:solidFill>
              </a:rPr>
              <a:t>Forgiveness</a:t>
            </a:r>
            <a:r>
              <a:rPr lang="en-US" sz="3600" dirty="0">
                <a:solidFill>
                  <a:srgbClr val="673639"/>
                </a:solidFill>
              </a:rPr>
              <a:t>, all our sins can be forgiven.</a:t>
            </a:r>
          </a:p>
          <a:p>
            <a:pPr>
              <a:buClr>
                <a:srgbClr val="B9F0CD"/>
              </a:buClr>
            </a:pPr>
            <a:r>
              <a:rPr lang="en-US" sz="3600" dirty="0">
                <a:solidFill>
                  <a:srgbClr val="F84F58"/>
                </a:solidFill>
              </a:rPr>
              <a:t>A</a:t>
            </a:r>
            <a:r>
              <a:rPr lang="en-US" sz="3600" dirty="0">
                <a:solidFill>
                  <a:srgbClr val="673639"/>
                </a:solidFill>
              </a:rPr>
              <a:t>---</a:t>
            </a:r>
            <a:r>
              <a:rPr lang="en-US" sz="3600" i="1" dirty="0">
                <a:solidFill>
                  <a:srgbClr val="673639"/>
                </a:solidFill>
              </a:rPr>
              <a:t>Available</a:t>
            </a:r>
            <a:r>
              <a:rPr lang="en-US" sz="3600" dirty="0">
                <a:solidFill>
                  <a:srgbClr val="673639"/>
                </a:solidFill>
              </a:rPr>
              <a:t>, forgiveness is available to all.</a:t>
            </a:r>
          </a:p>
          <a:p>
            <a:pPr>
              <a:buClr>
                <a:srgbClr val="B9F0CD"/>
              </a:buClr>
            </a:pPr>
            <a:r>
              <a:rPr lang="en-US" sz="3600" dirty="0">
                <a:solidFill>
                  <a:srgbClr val="F84F58"/>
                </a:solidFill>
              </a:rPr>
              <a:t>I</a:t>
            </a:r>
            <a:r>
              <a:rPr lang="en-US" sz="3600" dirty="0">
                <a:solidFill>
                  <a:srgbClr val="673639"/>
                </a:solidFill>
              </a:rPr>
              <a:t>----</a:t>
            </a:r>
            <a:r>
              <a:rPr lang="en-US" sz="3600" i="1" dirty="0">
                <a:solidFill>
                  <a:srgbClr val="673639"/>
                </a:solidFill>
              </a:rPr>
              <a:t>Impossible</a:t>
            </a:r>
            <a:r>
              <a:rPr lang="en-US" sz="3600" dirty="0">
                <a:solidFill>
                  <a:srgbClr val="673639"/>
                </a:solidFill>
              </a:rPr>
              <a:t>, for God to allow sin in Heaven.</a:t>
            </a:r>
          </a:p>
          <a:p>
            <a:pPr>
              <a:buClr>
                <a:srgbClr val="B9F0CD"/>
              </a:buClr>
            </a:pPr>
            <a:r>
              <a:rPr lang="en-US" sz="3600" dirty="0">
                <a:solidFill>
                  <a:srgbClr val="F84F58"/>
                </a:solidFill>
              </a:rPr>
              <a:t>T</a:t>
            </a:r>
            <a:r>
              <a:rPr lang="en-US" sz="3600" dirty="0">
                <a:solidFill>
                  <a:srgbClr val="673639"/>
                </a:solidFill>
              </a:rPr>
              <a:t>---</a:t>
            </a:r>
            <a:r>
              <a:rPr lang="en-US" sz="3600" i="1" dirty="0">
                <a:solidFill>
                  <a:srgbClr val="673639"/>
                </a:solidFill>
              </a:rPr>
              <a:t>Turn.  </a:t>
            </a:r>
            <a:r>
              <a:rPr lang="en-US" sz="3600" dirty="0">
                <a:solidFill>
                  <a:srgbClr val="673639"/>
                </a:solidFill>
              </a:rPr>
              <a:t>Repent of sin.</a:t>
            </a:r>
          </a:p>
          <a:p>
            <a:pPr>
              <a:buClr>
                <a:srgbClr val="B9F0CD"/>
              </a:buClr>
            </a:pPr>
            <a:r>
              <a:rPr lang="en-US" sz="3600" dirty="0">
                <a:solidFill>
                  <a:srgbClr val="F84F58"/>
                </a:solidFill>
              </a:rPr>
              <a:t>H</a:t>
            </a:r>
            <a:r>
              <a:rPr lang="en-US" sz="3600" dirty="0">
                <a:solidFill>
                  <a:srgbClr val="673639"/>
                </a:solidFill>
              </a:rPr>
              <a:t>--</a:t>
            </a:r>
            <a:r>
              <a:rPr lang="en-US" sz="3600" i="1" dirty="0">
                <a:solidFill>
                  <a:srgbClr val="673639"/>
                </a:solidFill>
              </a:rPr>
              <a:t>Heaven</a:t>
            </a:r>
            <a:r>
              <a:rPr lang="en-US" sz="3600" dirty="0">
                <a:solidFill>
                  <a:srgbClr val="673639"/>
                </a:solidFill>
              </a:rPr>
              <a:t>.  Heaven is eternal life: a free gift of God to all who believe in Christ, the risen Savior and Lord.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47ECC4-A670-4909-A6B4-AB5AAD736ED6}"/>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512064"/>
            <a:ext cx="10820400" cy="914400"/>
          </a:xfrm>
        </p:spPr>
        <p:txBody>
          <a:bodyPr/>
          <a:lstStyle/>
          <a:p>
            <a:r>
              <a:rPr lang="en-US" sz="4800" dirty="0">
                <a:solidFill>
                  <a:srgbClr val="99394F"/>
                </a:solidFill>
              </a:rPr>
              <a:t>Romans 6:23</a:t>
            </a:r>
          </a:p>
        </p:txBody>
      </p:sp>
      <p:sp>
        <p:nvSpPr>
          <p:cNvPr id="3" name="Content Placeholder 2"/>
          <p:cNvSpPr>
            <a:spLocks noGrp="1"/>
          </p:cNvSpPr>
          <p:nvPr>
            <p:ph idx="1"/>
          </p:nvPr>
        </p:nvSpPr>
        <p:spPr>
          <a:xfrm>
            <a:off x="762000" y="1783560"/>
            <a:ext cx="10363200" cy="4572000"/>
          </a:xfrm>
        </p:spPr>
        <p:txBody>
          <a:bodyPr>
            <a:normAutofit/>
          </a:bodyPr>
          <a:lstStyle/>
          <a:p>
            <a:pPr>
              <a:buClr>
                <a:srgbClr val="B9F0CD"/>
              </a:buClr>
            </a:pPr>
            <a:r>
              <a:rPr lang="en-US" sz="4400" dirty="0">
                <a:solidFill>
                  <a:srgbClr val="673639"/>
                </a:solidFill>
              </a:rPr>
              <a:t>For the wages of sin is death, but the gift of God is eternal life in Christ Jesus our Lord.”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164AE8-3E2D-44E5-99A6-5DA218D8176C}"/>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533400"/>
            <a:ext cx="8153400" cy="1447800"/>
          </a:xfrm>
        </p:spPr>
        <p:txBody>
          <a:bodyPr>
            <a:noAutofit/>
          </a:bodyPr>
          <a:lstStyle/>
          <a:p>
            <a:pPr algn="ctr"/>
            <a:r>
              <a:rPr lang="en-US" sz="4800" dirty="0">
                <a:solidFill>
                  <a:srgbClr val="99394F"/>
                </a:solidFill>
              </a:rPr>
              <a:t>The Way to Heaven takes a</a:t>
            </a:r>
            <a:br>
              <a:rPr lang="en-US" sz="4800" dirty="0">
                <a:solidFill>
                  <a:srgbClr val="99394F"/>
                </a:solidFill>
              </a:rPr>
            </a:br>
            <a:r>
              <a:rPr lang="en-US" sz="4800" dirty="0">
                <a:solidFill>
                  <a:srgbClr val="99394F"/>
                </a:solidFill>
              </a:rPr>
              <a:t> Step of </a:t>
            </a:r>
            <a:r>
              <a:rPr lang="en-US" sz="4800" dirty="0">
                <a:solidFill>
                  <a:srgbClr val="F84F58"/>
                </a:solidFill>
              </a:rPr>
              <a:t>FAITH</a:t>
            </a:r>
            <a:r>
              <a:rPr lang="en-US" sz="4800" dirty="0">
                <a:solidFill>
                  <a:srgbClr val="99394F"/>
                </a:solidFill>
              </a:rPr>
              <a:t>.</a:t>
            </a:r>
          </a:p>
        </p:txBody>
      </p:sp>
      <p:sp>
        <p:nvSpPr>
          <p:cNvPr id="3" name="Content Placeholder 2"/>
          <p:cNvSpPr>
            <a:spLocks noGrp="1"/>
          </p:cNvSpPr>
          <p:nvPr>
            <p:ph idx="1"/>
          </p:nvPr>
        </p:nvSpPr>
        <p:spPr>
          <a:xfrm>
            <a:off x="762000" y="2057400"/>
            <a:ext cx="10363200" cy="4267200"/>
          </a:xfrm>
        </p:spPr>
        <p:txBody>
          <a:bodyPr>
            <a:noAutofit/>
          </a:bodyPr>
          <a:lstStyle/>
          <a:p>
            <a:pPr>
              <a:buClr>
                <a:srgbClr val="B9F0CD"/>
              </a:buClr>
            </a:pPr>
            <a:r>
              <a:rPr lang="en-US" sz="3600" dirty="0">
                <a:solidFill>
                  <a:srgbClr val="F84F58"/>
                </a:solidFill>
              </a:rPr>
              <a:t>F</a:t>
            </a:r>
            <a:r>
              <a:rPr lang="en-US" sz="3600" dirty="0">
                <a:solidFill>
                  <a:srgbClr val="673639"/>
                </a:solidFill>
              </a:rPr>
              <a:t>—-</a:t>
            </a:r>
            <a:r>
              <a:rPr lang="en-US" sz="3600" i="1" dirty="0">
                <a:solidFill>
                  <a:srgbClr val="673639"/>
                </a:solidFill>
              </a:rPr>
              <a:t>Forgiveness</a:t>
            </a:r>
            <a:r>
              <a:rPr lang="en-US" sz="3600" dirty="0">
                <a:solidFill>
                  <a:srgbClr val="673639"/>
                </a:solidFill>
              </a:rPr>
              <a:t>, all our sins can be forgiven.</a:t>
            </a:r>
          </a:p>
          <a:p>
            <a:pPr>
              <a:buClr>
                <a:srgbClr val="B9F0CD"/>
              </a:buClr>
            </a:pPr>
            <a:r>
              <a:rPr lang="en-US" sz="3600" dirty="0">
                <a:solidFill>
                  <a:srgbClr val="F84F58"/>
                </a:solidFill>
              </a:rPr>
              <a:t>A</a:t>
            </a:r>
            <a:r>
              <a:rPr lang="en-US" sz="3600" dirty="0">
                <a:solidFill>
                  <a:srgbClr val="673639"/>
                </a:solidFill>
              </a:rPr>
              <a:t>---</a:t>
            </a:r>
            <a:r>
              <a:rPr lang="en-US" sz="3600" i="1" dirty="0">
                <a:solidFill>
                  <a:srgbClr val="673639"/>
                </a:solidFill>
              </a:rPr>
              <a:t>Available</a:t>
            </a:r>
            <a:r>
              <a:rPr lang="en-US" sz="3600" dirty="0">
                <a:solidFill>
                  <a:srgbClr val="673639"/>
                </a:solidFill>
              </a:rPr>
              <a:t>, forgiveness is available to all.</a:t>
            </a:r>
          </a:p>
          <a:p>
            <a:pPr>
              <a:buClr>
                <a:srgbClr val="B9F0CD"/>
              </a:buClr>
            </a:pPr>
            <a:r>
              <a:rPr lang="en-US" sz="3600" dirty="0">
                <a:solidFill>
                  <a:srgbClr val="F84F58"/>
                </a:solidFill>
              </a:rPr>
              <a:t>I</a:t>
            </a:r>
            <a:r>
              <a:rPr lang="en-US" sz="3600" dirty="0">
                <a:solidFill>
                  <a:srgbClr val="673639"/>
                </a:solidFill>
              </a:rPr>
              <a:t>----</a:t>
            </a:r>
            <a:r>
              <a:rPr lang="en-US" sz="3600" i="1" dirty="0">
                <a:solidFill>
                  <a:srgbClr val="673639"/>
                </a:solidFill>
              </a:rPr>
              <a:t>Impossible</a:t>
            </a:r>
            <a:r>
              <a:rPr lang="en-US" sz="3600" dirty="0">
                <a:solidFill>
                  <a:srgbClr val="673639"/>
                </a:solidFill>
              </a:rPr>
              <a:t>, for God to allow sin in Heaven.</a:t>
            </a:r>
          </a:p>
          <a:p>
            <a:pPr>
              <a:buClr>
                <a:srgbClr val="B9F0CD"/>
              </a:buClr>
            </a:pPr>
            <a:r>
              <a:rPr lang="en-US" sz="3600" dirty="0">
                <a:solidFill>
                  <a:srgbClr val="F84F58"/>
                </a:solidFill>
              </a:rPr>
              <a:t>T</a:t>
            </a:r>
            <a:r>
              <a:rPr lang="en-US" sz="3600" dirty="0">
                <a:solidFill>
                  <a:srgbClr val="673639"/>
                </a:solidFill>
              </a:rPr>
              <a:t>---</a:t>
            </a:r>
            <a:r>
              <a:rPr lang="en-US" sz="3600" i="1" dirty="0">
                <a:solidFill>
                  <a:srgbClr val="673639"/>
                </a:solidFill>
              </a:rPr>
              <a:t>Turn.  </a:t>
            </a:r>
            <a:r>
              <a:rPr lang="en-US" sz="3600" dirty="0">
                <a:solidFill>
                  <a:srgbClr val="673639"/>
                </a:solidFill>
              </a:rPr>
              <a:t>Repent of sin.</a:t>
            </a:r>
          </a:p>
          <a:p>
            <a:pPr>
              <a:buClr>
                <a:srgbClr val="B9F0CD"/>
              </a:buClr>
            </a:pPr>
            <a:r>
              <a:rPr lang="en-US" sz="3600" dirty="0">
                <a:solidFill>
                  <a:srgbClr val="F84F58"/>
                </a:solidFill>
              </a:rPr>
              <a:t>H</a:t>
            </a:r>
            <a:r>
              <a:rPr lang="en-US" sz="3600" dirty="0">
                <a:solidFill>
                  <a:srgbClr val="673639"/>
                </a:solidFill>
              </a:rPr>
              <a:t>--</a:t>
            </a:r>
            <a:r>
              <a:rPr lang="en-US" sz="3600" i="1" dirty="0">
                <a:solidFill>
                  <a:srgbClr val="673639"/>
                </a:solidFill>
              </a:rPr>
              <a:t>Heaven</a:t>
            </a:r>
            <a:r>
              <a:rPr lang="en-US" sz="3600" dirty="0">
                <a:solidFill>
                  <a:srgbClr val="673639"/>
                </a:solidFill>
              </a:rPr>
              <a:t>.  Heaven is eternal life: a free gift of God to all who believe in Christ, the risen Savior and Lord.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849BC9-7B97-44DC-BB74-5F572674FD54}"/>
              </a:ext>
            </a:extLst>
          </p:cNvPr>
          <p:cNvSpPr/>
          <p:nvPr/>
        </p:nvSpPr>
        <p:spPr>
          <a:xfrm>
            <a:off x="609600" y="437535"/>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476865"/>
            <a:ext cx="5791200" cy="894735"/>
          </a:xfrm>
        </p:spPr>
        <p:txBody>
          <a:bodyPr anchor="t">
            <a:normAutofit fontScale="90000"/>
          </a:bodyPr>
          <a:lstStyle/>
          <a:p>
            <a:r>
              <a:rPr lang="en-US" sz="5300" dirty="0">
                <a:solidFill>
                  <a:srgbClr val="99394F"/>
                </a:solidFill>
              </a:rPr>
              <a:t>Who would be the 1</a:t>
            </a:r>
            <a:r>
              <a:rPr lang="en-US" sz="5300" baseline="30000" dirty="0">
                <a:solidFill>
                  <a:srgbClr val="99394F"/>
                </a:solidFill>
              </a:rPr>
              <a:t>st </a:t>
            </a:r>
            <a:r>
              <a:rPr lang="en-US" sz="5300" dirty="0">
                <a:solidFill>
                  <a:srgbClr val="99394F"/>
                </a:solidFill>
              </a:rPr>
              <a:t>?</a:t>
            </a:r>
            <a:br>
              <a:rPr lang="en-US" dirty="0">
                <a:solidFill>
                  <a:srgbClr val="99394F"/>
                </a:solidFill>
              </a:rPr>
            </a:br>
            <a:endParaRPr lang="en-US" dirty="0">
              <a:solidFill>
                <a:srgbClr val="99394F"/>
              </a:solidFill>
            </a:endParaRPr>
          </a:p>
        </p:txBody>
      </p:sp>
      <p:sp>
        <p:nvSpPr>
          <p:cNvPr id="3" name="Content Placeholder 2"/>
          <p:cNvSpPr>
            <a:spLocks noGrp="1"/>
          </p:cNvSpPr>
          <p:nvPr>
            <p:ph idx="1"/>
          </p:nvPr>
        </p:nvSpPr>
        <p:spPr>
          <a:xfrm>
            <a:off x="838200" y="1295400"/>
            <a:ext cx="8229600" cy="4495800"/>
          </a:xfrm>
        </p:spPr>
        <p:txBody>
          <a:bodyPr>
            <a:normAutofit/>
          </a:bodyPr>
          <a:lstStyle/>
          <a:p>
            <a:pPr>
              <a:buClr>
                <a:srgbClr val="B9F0CD"/>
              </a:buClr>
            </a:pPr>
            <a:r>
              <a:rPr lang="en-US" sz="4000" dirty="0">
                <a:solidFill>
                  <a:srgbClr val="673639"/>
                </a:solidFill>
              </a:rPr>
              <a:t>Tiberius Caesar?</a:t>
            </a:r>
          </a:p>
          <a:p>
            <a:pPr>
              <a:buClr>
                <a:srgbClr val="B9F0CD"/>
              </a:buClr>
            </a:pPr>
            <a:r>
              <a:rPr lang="en-US" sz="4000" dirty="0">
                <a:solidFill>
                  <a:srgbClr val="673639"/>
                </a:solidFill>
              </a:rPr>
              <a:t>Jewish Rulers?</a:t>
            </a:r>
          </a:p>
          <a:p>
            <a:pPr>
              <a:buClr>
                <a:srgbClr val="B9F0CD"/>
              </a:buClr>
            </a:pPr>
            <a:r>
              <a:rPr lang="en-US" sz="4000" dirty="0">
                <a:solidFill>
                  <a:srgbClr val="673639"/>
                </a:solidFill>
              </a:rPr>
              <a:t>Soldiers?</a:t>
            </a:r>
          </a:p>
          <a:p>
            <a:pPr>
              <a:buClr>
                <a:srgbClr val="B9F0CD"/>
              </a:buClr>
            </a:pPr>
            <a:r>
              <a:rPr lang="en-US" sz="4000" dirty="0">
                <a:solidFill>
                  <a:srgbClr val="673639"/>
                </a:solidFill>
              </a:rPr>
              <a:t>Pontius Pilate?</a:t>
            </a:r>
          </a:p>
          <a:p>
            <a:pPr>
              <a:buClr>
                <a:srgbClr val="B9F0CD"/>
              </a:buClr>
            </a:pPr>
            <a:r>
              <a:rPr lang="en-US" sz="4000" dirty="0">
                <a:solidFill>
                  <a:srgbClr val="673639"/>
                </a:solidFill>
              </a:rPr>
              <a:t>Mary, mother of Jesus?</a:t>
            </a:r>
          </a:p>
          <a:p>
            <a:pPr>
              <a:buClr>
                <a:srgbClr val="B9F0CD"/>
              </a:buClr>
            </a:pPr>
            <a:r>
              <a:rPr lang="en-US" sz="4000" dirty="0">
                <a:solidFill>
                  <a:srgbClr val="673639"/>
                </a:solidFill>
              </a:rPr>
              <a:t>Peter? James? John?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ADDE96-D6BD-451A-9467-A3BB82D46311}"/>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512064"/>
            <a:ext cx="10820400" cy="914400"/>
          </a:xfrm>
        </p:spPr>
        <p:txBody>
          <a:bodyPr/>
          <a:lstStyle/>
          <a:p>
            <a:r>
              <a:rPr lang="en-US" sz="4800" dirty="0">
                <a:solidFill>
                  <a:srgbClr val="99394F"/>
                </a:solidFill>
              </a:rPr>
              <a:t>John 20:1-18</a:t>
            </a:r>
          </a:p>
        </p:txBody>
      </p:sp>
      <p:sp>
        <p:nvSpPr>
          <p:cNvPr id="3" name="Content Placeholder 2"/>
          <p:cNvSpPr>
            <a:spLocks noGrp="1"/>
          </p:cNvSpPr>
          <p:nvPr>
            <p:ph idx="1"/>
          </p:nvPr>
        </p:nvSpPr>
        <p:spPr>
          <a:xfrm>
            <a:off x="838200" y="1295400"/>
            <a:ext cx="10287000" cy="4602960"/>
          </a:xfrm>
        </p:spPr>
        <p:txBody>
          <a:bodyPr>
            <a:normAutofit/>
          </a:bodyPr>
          <a:lstStyle/>
          <a:p>
            <a:pPr>
              <a:buClr>
                <a:srgbClr val="B9F0CD"/>
              </a:buClr>
            </a:pPr>
            <a:r>
              <a:rPr lang="en-US" sz="4000" dirty="0">
                <a:solidFill>
                  <a:srgbClr val="673639"/>
                </a:solidFill>
              </a:rPr>
              <a:t>The 1</a:t>
            </a:r>
            <a:r>
              <a:rPr lang="en-US" sz="4000" baseline="30000" dirty="0">
                <a:solidFill>
                  <a:srgbClr val="673639"/>
                </a:solidFill>
              </a:rPr>
              <a:t>st</a:t>
            </a:r>
            <a:r>
              <a:rPr lang="en-US" sz="4000" dirty="0">
                <a:solidFill>
                  <a:srgbClr val="673639"/>
                </a:solidFill>
              </a:rPr>
              <a:t> to see Jesus was Mary Magdalene!!!</a:t>
            </a:r>
          </a:p>
          <a:p>
            <a:pPr>
              <a:buClr>
                <a:srgbClr val="B9F0CD"/>
              </a:buClr>
            </a:pPr>
            <a:r>
              <a:rPr lang="en-US" sz="4000" dirty="0">
                <a:solidFill>
                  <a:srgbClr val="673639"/>
                </a:solidFill>
              </a:rPr>
              <a:t>“When Jesus rose early on the first day of the week, he appeared first to Mary Magdalene, out of whom he had driven 7 demons.”         Mark 16:9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765A42-B82E-4AB3-BA6F-A71A4FB2BED8}"/>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518319"/>
            <a:ext cx="8229600" cy="944562"/>
          </a:xfrm>
        </p:spPr>
        <p:txBody>
          <a:bodyPr/>
          <a:lstStyle/>
          <a:p>
            <a:r>
              <a:rPr lang="en-US" sz="4800" dirty="0">
                <a:solidFill>
                  <a:srgbClr val="99394F"/>
                </a:solidFill>
              </a:rPr>
              <a:t>Mary Magdalene</a:t>
            </a:r>
          </a:p>
        </p:txBody>
      </p:sp>
      <p:sp>
        <p:nvSpPr>
          <p:cNvPr id="3" name="Content Placeholder 2"/>
          <p:cNvSpPr>
            <a:spLocks noGrp="1"/>
          </p:cNvSpPr>
          <p:nvPr>
            <p:ph idx="1"/>
          </p:nvPr>
        </p:nvSpPr>
        <p:spPr>
          <a:xfrm>
            <a:off x="838200" y="1219200"/>
            <a:ext cx="10287000" cy="5029200"/>
          </a:xfrm>
        </p:spPr>
        <p:txBody>
          <a:bodyPr>
            <a:noAutofit/>
          </a:bodyPr>
          <a:lstStyle/>
          <a:p>
            <a:pPr>
              <a:buClr>
                <a:srgbClr val="B9F0CD"/>
              </a:buClr>
            </a:pPr>
            <a:r>
              <a:rPr lang="en-US" sz="4000" dirty="0">
                <a:solidFill>
                  <a:srgbClr val="673639"/>
                </a:solidFill>
              </a:rPr>
              <a:t>“Jesus traveled about from one town and village to another, proclaiming the good news of the kingdom of God.  The 12 were with him, and also some women who had been cured of evil spirits and diseases:  Mary (called Magdalene) from whom 7 demons had come out…These women were helping to support them out of their own means.”   Luke 8:1-3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61FB79-E7B3-414D-9874-8B51C786C5B5}"/>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526255"/>
            <a:ext cx="8229600" cy="868362"/>
          </a:xfrm>
        </p:spPr>
        <p:txBody>
          <a:bodyPr/>
          <a:lstStyle/>
          <a:p>
            <a:r>
              <a:rPr lang="en-US" sz="4800" dirty="0">
                <a:solidFill>
                  <a:srgbClr val="99394F"/>
                </a:solidFill>
              </a:rPr>
              <a:t>Mary Magdalene</a:t>
            </a:r>
          </a:p>
        </p:txBody>
      </p:sp>
      <p:sp>
        <p:nvSpPr>
          <p:cNvPr id="3" name="Content Placeholder 2"/>
          <p:cNvSpPr>
            <a:spLocks noGrp="1"/>
          </p:cNvSpPr>
          <p:nvPr>
            <p:ph idx="1"/>
          </p:nvPr>
        </p:nvSpPr>
        <p:spPr>
          <a:xfrm>
            <a:off x="835742" y="1295400"/>
            <a:ext cx="10294374" cy="4602164"/>
          </a:xfrm>
        </p:spPr>
        <p:txBody>
          <a:bodyPr>
            <a:noAutofit/>
          </a:bodyPr>
          <a:lstStyle/>
          <a:p>
            <a:pPr>
              <a:buClr>
                <a:srgbClr val="B9F0CD"/>
              </a:buClr>
              <a:buFont typeface="Wingdings" panose="05000000000000000000" pitchFamily="2" charset="2"/>
              <a:buChar char="§"/>
            </a:pPr>
            <a:r>
              <a:rPr lang="en-US" sz="4000" dirty="0">
                <a:solidFill>
                  <a:srgbClr val="673639"/>
                </a:solidFill>
              </a:rPr>
              <a:t>At the Cross:  “Many women were there, watching from a distance.  They had followed Jesus from Galilee to care for his needs.  Among them were Mary Magdalene, Mary the mother of James and Joses, and the mother of Zebedee’s sons [prob. Salome].”</a:t>
            </a:r>
          </a:p>
          <a:p>
            <a:pPr marL="68580" indent="0">
              <a:buClr>
                <a:srgbClr val="B9F0CD"/>
              </a:buClr>
              <a:buNone/>
            </a:pPr>
            <a:r>
              <a:rPr lang="en-US" sz="4000" dirty="0">
                <a:solidFill>
                  <a:srgbClr val="673639"/>
                </a:solidFill>
              </a:rPr>
              <a:t>Matt. 27:55-56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62BC61-7BFA-49D5-9299-0E913C7EBA03}"/>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512064"/>
            <a:ext cx="10820400" cy="914400"/>
          </a:xfrm>
        </p:spPr>
        <p:txBody>
          <a:bodyPr/>
          <a:lstStyle/>
          <a:p>
            <a:r>
              <a:rPr lang="en-US" sz="4800" dirty="0">
                <a:solidFill>
                  <a:srgbClr val="99394F"/>
                </a:solidFill>
              </a:rPr>
              <a:t>Mary Magdalene</a:t>
            </a:r>
          </a:p>
        </p:txBody>
      </p:sp>
      <p:sp>
        <p:nvSpPr>
          <p:cNvPr id="3" name="Content Placeholder 2"/>
          <p:cNvSpPr>
            <a:spLocks noGrp="1"/>
          </p:cNvSpPr>
          <p:nvPr>
            <p:ph idx="1"/>
          </p:nvPr>
        </p:nvSpPr>
        <p:spPr>
          <a:xfrm>
            <a:off x="838200" y="1447800"/>
            <a:ext cx="10287000" cy="4572000"/>
          </a:xfrm>
        </p:spPr>
        <p:txBody>
          <a:bodyPr>
            <a:normAutofit/>
          </a:bodyPr>
          <a:lstStyle/>
          <a:p>
            <a:pPr>
              <a:buClr>
                <a:srgbClr val="B9F0CD"/>
              </a:buClr>
            </a:pPr>
            <a:r>
              <a:rPr lang="en-US" sz="4000" dirty="0">
                <a:solidFill>
                  <a:srgbClr val="673639"/>
                </a:solidFill>
              </a:rPr>
              <a:t>“Some women were watching from a distance.  Among them were Mary Magdalene, Mary the mother of James the younger and of Joses, and Salome.   In Galilee these women had followed him and cared for his needs.” </a:t>
            </a:r>
          </a:p>
          <a:p>
            <a:pPr marL="68580" indent="0">
              <a:buClr>
                <a:srgbClr val="B9F0CD"/>
              </a:buClr>
              <a:buNone/>
            </a:pPr>
            <a:r>
              <a:rPr lang="en-US" sz="4000" dirty="0">
                <a:solidFill>
                  <a:srgbClr val="673639"/>
                </a:solidFill>
              </a:rPr>
              <a:t>Mark 15:40-41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0DBC26-F055-413A-B18B-E927A5F0D059}"/>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512064"/>
            <a:ext cx="10820400" cy="914400"/>
          </a:xfrm>
        </p:spPr>
        <p:txBody>
          <a:bodyPr/>
          <a:lstStyle/>
          <a:p>
            <a:r>
              <a:rPr lang="en-US" sz="4800" dirty="0">
                <a:solidFill>
                  <a:srgbClr val="99394F"/>
                </a:solidFill>
              </a:rPr>
              <a:t>Mary Magdalene</a:t>
            </a:r>
          </a:p>
        </p:txBody>
      </p:sp>
      <p:sp>
        <p:nvSpPr>
          <p:cNvPr id="3" name="Content Placeholder 2"/>
          <p:cNvSpPr>
            <a:spLocks noGrp="1"/>
          </p:cNvSpPr>
          <p:nvPr>
            <p:ph idx="1"/>
          </p:nvPr>
        </p:nvSpPr>
        <p:spPr>
          <a:xfrm>
            <a:off x="838200" y="1219200"/>
            <a:ext cx="10287000" cy="5029200"/>
          </a:xfrm>
        </p:spPr>
        <p:txBody>
          <a:bodyPr>
            <a:noAutofit/>
          </a:bodyPr>
          <a:lstStyle/>
          <a:p>
            <a:pPr>
              <a:buClr>
                <a:srgbClr val="B9F0CD"/>
              </a:buClr>
            </a:pPr>
            <a:r>
              <a:rPr lang="en-US" sz="4000" dirty="0">
                <a:solidFill>
                  <a:srgbClr val="673639"/>
                </a:solidFill>
              </a:rPr>
              <a:t>Some have mistakenly identified her with “a woman who had lived a sinful life”  who anointed Jesus’ feet with  “perfume and as she stood behind him at his feet weeping, she began to wet his feet with her tears.  Then she wiped them with her hair, kissed them and poured perfume on them.”</a:t>
            </a:r>
          </a:p>
          <a:p>
            <a:pPr marL="68580" indent="0">
              <a:buNone/>
            </a:pPr>
            <a:r>
              <a:rPr lang="en-US" sz="4000" dirty="0">
                <a:solidFill>
                  <a:srgbClr val="673639"/>
                </a:solidFill>
              </a:rPr>
              <a:t> Luke 7:37-38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21E214-06B7-419D-AFED-1992CD535F18}"/>
              </a:ext>
            </a:extLst>
          </p:cNvPr>
          <p:cNvSpPr/>
          <p:nvPr/>
        </p:nvSpPr>
        <p:spPr>
          <a:xfrm>
            <a:off x="609600" y="457200"/>
            <a:ext cx="10972800" cy="5943600"/>
          </a:xfrm>
          <a:prstGeom prst="rect">
            <a:avLst/>
          </a:prstGeom>
          <a:solidFill>
            <a:srgbClr val="D9D9D9">
              <a:alpha val="69804"/>
            </a:srgbClr>
          </a:solidFill>
          <a:ln>
            <a:solidFill>
              <a:srgbClr val="E555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sz="6000" dirty="0">
                <a:solidFill>
                  <a:srgbClr val="99394F"/>
                </a:solidFill>
              </a:rPr>
              <a:t>MARY MAGDALENE</a:t>
            </a:r>
          </a:p>
        </p:txBody>
      </p:sp>
      <p:sp>
        <p:nvSpPr>
          <p:cNvPr id="3" name="Content Placeholder 2"/>
          <p:cNvSpPr>
            <a:spLocks noGrp="1"/>
          </p:cNvSpPr>
          <p:nvPr>
            <p:ph idx="1"/>
          </p:nvPr>
        </p:nvSpPr>
        <p:spPr>
          <a:xfrm>
            <a:off x="838200" y="1783560"/>
            <a:ext cx="10744200" cy="4572000"/>
          </a:xfrm>
        </p:spPr>
        <p:txBody>
          <a:bodyPr>
            <a:normAutofit/>
          </a:bodyPr>
          <a:lstStyle/>
          <a:p>
            <a:pPr>
              <a:buClr>
                <a:srgbClr val="B9F0CD"/>
              </a:buClr>
            </a:pPr>
            <a:r>
              <a:rPr lang="en-US" sz="6000" dirty="0">
                <a:solidFill>
                  <a:srgbClr val="673639"/>
                </a:solidFill>
              </a:rPr>
              <a:t>1. Her Mistakes</a:t>
            </a:r>
          </a:p>
          <a:p>
            <a:pPr>
              <a:buClr>
                <a:srgbClr val="B9F0CD"/>
              </a:buClr>
            </a:pPr>
            <a:r>
              <a:rPr lang="en-US" sz="6000" dirty="0">
                <a:solidFill>
                  <a:srgbClr val="673639"/>
                </a:solidFill>
              </a:rPr>
              <a:t>2. Her M</a:t>
            </a:r>
          </a:p>
          <a:p>
            <a:pPr>
              <a:buClr>
                <a:srgbClr val="B9F0CD"/>
              </a:buClr>
            </a:pPr>
            <a:r>
              <a:rPr lang="en-US" sz="6000" dirty="0">
                <a:solidFill>
                  <a:srgbClr val="673639"/>
                </a:solidFill>
              </a:rPr>
              <a:t>3. Her M</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827</TotalTime>
  <Words>1138</Words>
  <Application>Microsoft Office PowerPoint</Application>
  <PresentationFormat>Widescreen</PresentationFormat>
  <Paragraphs>98</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Bookman Old Style</vt:lpstr>
      <vt:lpstr>Calibri</vt:lpstr>
      <vt:lpstr>Wingdings</vt:lpstr>
      <vt:lpstr>Wingdings 2</vt:lpstr>
      <vt:lpstr>Wingdings 3</vt:lpstr>
      <vt:lpstr>Metro</vt:lpstr>
      <vt:lpstr>5_Office Theme</vt:lpstr>
      <vt:lpstr>PowerPoint Presentation</vt:lpstr>
      <vt:lpstr>I HAVE SEEN THE LORD!!!!</vt:lpstr>
      <vt:lpstr>Who would be the 1st ? </vt:lpstr>
      <vt:lpstr>John 20:1-18</vt:lpstr>
      <vt:lpstr>Mary Magdalene</vt:lpstr>
      <vt:lpstr>Mary Magdalene</vt:lpstr>
      <vt:lpstr>Mary Magdalene</vt:lpstr>
      <vt:lpstr>Mary Magdalene</vt:lpstr>
      <vt:lpstr>MARY MAGDALENE</vt:lpstr>
      <vt:lpstr>1st notice her Mistakes:</vt:lpstr>
      <vt:lpstr>Her Mistakes:</vt:lpstr>
      <vt:lpstr>MARY MAGDALENE</vt:lpstr>
      <vt:lpstr>2nd Notice her Ministry:</vt:lpstr>
      <vt:lpstr>MARY MAGDALENE</vt:lpstr>
      <vt:lpstr>3rd Notice her Mission:</vt:lpstr>
      <vt:lpstr>MARY MAGDALENE</vt:lpstr>
      <vt:lpstr>Our Mission</vt:lpstr>
      <vt:lpstr>ONE SOLITARY LIFE</vt:lpstr>
      <vt:lpstr>The Way to Heaven takes a  Step of FAITH.</vt:lpstr>
      <vt:lpstr>The Way to Heaven takes a  Step of FAITH.</vt:lpstr>
      <vt:lpstr>The Way to Heaven takes a  Step of FAITH.</vt:lpstr>
      <vt:lpstr>The Way to Heaven takes a  Step of FAITH.</vt:lpstr>
      <vt:lpstr>The Way to Heaven takes a  Step of FAITH.</vt:lpstr>
      <vt:lpstr>Romans 6:23</vt:lpstr>
      <vt:lpstr>The Way to Heaven takes a  Step of FAITH.</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BUNNY</dc:title>
  <dc:creator>PastorSteve</dc:creator>
  <cp:lastModifiedBy>Sound Booth</cp:lastModifiedBy>
  <cp:revision>35</cp:revision>
  <dcterms:created xsi:type="dcterms:W3CDTF">2018-03-27T15:05:53Z</dcterms:created>
  <dcterms:modified xsi:type="dcterms:W3CDTF">2021-04-04T14:14:04Z</dcterms:modified>
</cp:coreProperties>
</file>