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89" r:id="rId3"/>
    <p:sldId id="256" r:id="rId4"/>
    <p:sldId id="285" r:id="rId5"/>
    <p:sldId id="286" r:id="rId6"/>
    <p:sldId id="287" r:id="rId7"/>
    <p:sldId id="257" r:id="rId8"/>
    <p:sldId id="258" r:id="rId9"/>
    <p:sldId id="259" r:id="rId10"/>
    <p:sldId id="268" r:id="rId11"/>
    <p:sldId id="271" r:id="rId12"/>
    <p:sldId id="282" r:id="rId13"/>
    <p:sldId id="283" r:id="rId14"/>
    <p:sldId id="284" r:id="rId15"/>
    <p:sldId id="272" r:id="rId16"/>
    <p:sldId id="273" r:id="rId17"/>
    <p:sldId id="276" r:id="rId18"/>
    <p:sldId id="288" r:id="rId19"/>
    <p:sldId id="277" r:id="rId20"/>
    <p:sldId id="279" r:id="rId21"/>
    <p:sldId id="274" r:id="rId22"/>
    <p:sldId id="280" r:id="rId23"/>
    <p:sldId id="275" r:id="rId24"/>
    <p:sldId id="281" r:id="rId25"/>
    <p:sldId id="269" r:id="rId26"/>
    <p:sldId id="260" r:id="rId27"/>
    <p:sldId id="2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6"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3F0D4207-55D1-4EF4-8D41-410CB1C8107B}" type="datetimeFigureOut">
              <a:rPr lang="en-US" smtClean="0"/>
              <a:pPr/>
              <a:t>2/13/2021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C16E96E-094B-4A7C-A9FD-4A267DBC4070}"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0D4207-55D1-4EF4-8D41-410CB1C8107B}"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E96E-094B-4A7C-A9FD-4A267DBC40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0D4207-55D1-4EF4-8D41-410CB1C8107B}"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E96E-094B-4A7C-A9FD-4A267DBC407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A4ACC3A-1E8F-4ABF-B238-12343D564309}"/>
              </a:ext>
            </a:extLst>
          </p:cNvPr>
          <p:cNvSpPr>
            <a:spLocks noGrp="1"/>
          </p:cNvSpPr>
          <p:nvPr>
            <p:ph type="dt" sz="half" idx="10"/>
          </p:nvPr>
        </p:nvSpPr>
        <p:spPr/>
        <p:txBody>
          <a:bodyPr/>
          <a:lstStyle>
            <a:lvl1pPr>
              <a:defRPr/>
            </a:lvl1pPr>
          </a:lstStyle>
          <a:p>
            <a:pPr>
              <a:defRPr/>
            </a:pPr>
            <a:fld id="{D48CBF4A-E750-437E-9A32-7C7550289603}" type="datetimeFigureOut">
              <a:rPr lang="en-US"/>
              <a:pPr>
                <a:defRPr/>
              </a:pPr>
              <a:t>2/13/2021</a:t>
            </a:fld>
            <a:endParaRPr lang="en-US"/>
          </a:p>
        </p:txBody>
      </p:sp>
      <p:sp>
        <p:nvSpPr>
          <p:cNvPr id="5" name="Footer Placeholder 4">
            <a:extLst>
              <a:ext uri="{FF2B5EF4-FFF2-40B4-BE49-F238E27FC236}">
                <a16:creationId xmlns:a16="http://schemas.microsoft.com/office/drawing/2014/main" id="{A1FD2D03-94C7-4515-8004-EC0E0DB7A9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5A6690-FE94-4A65-AEE5-40F97EA63A31}"/>
              </a:ext>
            </a:extLst>
          </p:cNvPr>
          <p:cNvSpPr>
            <a:spLocks noGrp="1"/>
          </p:cNvSpPr>
          <p:nvPr>
            <p:ph type="sldNum" sz="quarter" idx="12"/>
          </p:nvPr>
        </p:nvSpPr>
        <p:spPr/>
        <p:txBody>
          <a:bodyPr/>
          <a:lstStyle>
            <a:lvl1pPr>
              <a:defRPr/>
            </a:lvl1pPr>
          </a:lstStyle>
          <a:p>
            <a:fld id="{BCAB1AFA-33B0-432F-B781-2631627C92B3}" type="slidenum">
              <a:rPr lang="en-US" altLang="en-US"/>
              <a:pPr/>
              <a:t>‹#›</a:t>
            </a:fld>
            <a:endParaRPr lang="en-US" altLang="en-US"/>
          </a:p>
        </p:txBody>
      </p:sp>
    </p:spTree>
    <p:extLst>
      <p:ext uri="{BB962C8B-B14F-4D97-AF65-F5344CB8AC3E}">
        <p14:creationId xmlns:p14="http://schemas.microsoft.com/office/powerpoint/2010/main" val="313203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8FBF5-87E2-479F-8B3E-ED797BCBB9DE}"/>
              </a:ext>
            </a:extLst>
          </p:cNvPr>
          <p:cNvSpPr>
            <a:spLocks noGrp="1"/>
          </p:cNvSpPr>
          <p:nvPr>
            <p:ph type="dt" sz="half" idx="10"/>
          </p:nvPr>
        </p:nvSpPr>
        <p:spPr/>
        <p:txBody>
          <a:bodyPr/>
          <a:lstStyle>
            <a:lvl1pPr>
              <a:defRPr/>
            </a:lvl1pPr>
          </a:lstStyle>
          <a:p>
            <a:pPr>
              <a:defRPr/>
            </a:pPr>
            <a:fld id="{7D5CC485-8B00-4FB0-A11A-98A058652113}" type="datetimeFigureOut">
              <a:rPr lang="en-US"/>
              <a:pPr>
                <a:defRPr/>
              </a:pPr>
              <a:t>2/13/2021</a:t>
            </a:fld>
            <a:endParaRPr lang="en-US"/>
          </a:p>
        </p:txBody>
      </p:sp>
      <p:sp>
        <p:nvSpPr>
          <p:cNvPr id="5" name="Footer Placeholder 4">
            <a:extLst>
              <a:ext uri="{FF2B5EF4-FFF2-40B4-BE49-F238E27FC236}">
                <a16:creationId xmlns:a16="http://schemas.microsoft.com/office/drawing/2014/main" id="{5194DB68-CA23-43C6-AA99-C74332F709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4C62BC-2490-4760-9143-E4C1DDFC9B17}"/>
              </a:ext>
            </a:extLst>
          </p:cNvPr>
          <p:cNvSpPr>
            <a:spLocks noGrp="1"/>
          </p:cNvSpPr>
          <p:nvPr>
            <p:ph type="sldNum" sz="quarter" idx="12"/>
          </p:nvPr>
        </p:nvSpPr>
        <p:spPr/>
        <p:txBody>
          <a:bodyPr/>
          <a:lstStyle>
            <a:lvl1pPr>
              <a:defRPr/>
            </a:lvl1pPr>
          </a:lstStyle>
          <a:p>
            <a:fld id="{026B87F3-4A1A-478D-95E7-EC2A85F1F918}" type="slidenum">
              <a:rPr lang="en-US" altLang="en-US"/>
              <a:pPr/>
              <a:t>‹#›</a:t>
            </a:fld>
            <a:endParaRPr lang="en-US" altLang="en-US"/>
          </a:p>
        </p:txBody>
      </p:sp>
    </p:spTree>
    <p:extLst>
      <p:ext uri="{BB962C8B-B14F-4D97-AF65-F5344CB8AC3E}">
        <p14:creationId xmlns:p14="http://schemas.microsoft.com/office/powerpoint/2010/main" val="291965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E8DBA-1716-48C7-A762-A76878DC2751}"/>
              </a:ext>
            </a:extLst>
          </p:cNvPr>
          <p:cNvSpPr>
            <a:spLocks noGrp="1"/>
          </p:cNvSpPr>
          <p:nvPr>
            <p:ph type="dt" sz="half" idx="10"/>
          </p:nvPr>
        </p:nvSpPr>
        <p:spPr/>
        <p:txBody>
          <a:bodyPr/>
          <a:lstStyle>
            <a:lvl1pPr>
              <a:defRPr/>
            </a:lvl1pPr>
          </a:lstStyle>
          <a:p>
            <a:pPr>
              <a:defRPr/>
            </a:pPr>
            <a:fld id="{61348F07-DF90-485D-A1C5-D938E00A43AF}" type="datetimeFigureOut">
              <a:rPr lang="en-US"/>
              <a:pPr>
                <a:defRPr/>
              </a:pPr>
              <a:t>2/13/2021</a:t>
            </a:fld>
            <a:endParaRPr lang="en-US"/>
          </a:p>
        </p:txBody>
      </p:sp>
      <p:sp>
        <p:nvSpPr>
          <p:cNvPr id="5" name="Footer Placeholder 4">
            <a:extLst>
              <a:ext uri="{FF2B5EF4-FFF2-40B4-BE49-F238E27FC236}">
                <a16:creationId xmlns:a16="http://schemas.microsoft.com/office/drawing/2014/main" id="{8D97A126-E086-43AD-B012-125D993A6E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761F28-40FB-42A8-8B57-C71306A9CF4D}"/>
              </a:ext>
            </a:extLst>
          </p:cNvPr>
          <p:cNvSpPr>
            <a:spLocks noGrp="1"/>
          </p:cNvSpPr>
          <p:nvPr>
            <p:ph type="sldNum" sz="quarter" idx="12"/>
          </p:nvPr>
        </p:nvSpPr>
        <p:spPr/>
        <p:txBody>
          <a:bodyPr/>
          <a:lstStyle>
            <a:lvl1pPr>
              <a:defRPr/>
            </a:lvl1pPr>
          </a:lstStyle>
          <a:p>
            <a:fld id="{060CB226-3F68-4F1D-B675-D02FA1A60DEB}" type="slidenum">
              <a:rPr lang="en-US" altLang="en-US"/>
              <a:pPr/>
              <a:t>‹#›</a:t>
            </a:fld>
            <a:endParaRPr lang="en-US" altLang="en-US"/>
          </a:p>
        </p:txBody>
      </p:sp>
    </p:spTree>
    <p:extLst>
      <p:ext uri="{BB962C8B-B14F-4D97-AF65-F5344CB8AC3E}">
        <p14:creationId xmlns:p14="http://schemas.microsoft.com/office/powerpoint/2010/main" val="752731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04D219B-F59F-43C4-86D7-59E238611A39}"/>
              </a:ext>
            </a:extLst>
          </p:cNvPr>
          <p:cNvSpPr>
            <a:spLocks noGrp="1"/>
          </p:cNvSpPr>
          <p:nvPr>
            <p:ph type="dt" sz="half" idx="10"/>
          </p:nvPr>
        </p:nvSpPr>
        <p:spPr/>
        <p:txBody>
          <a:bodyPr/>
          <a:lstStyle>
            <a:lvl1pPr>
              <a:defRPr/>
            </a:lvl1pPr>
          </a:lstStyle>
          <a:p>
            <a:pPr>
              <a:defRPr/>
            </a:pPr>
            <a:fld id="{D8D2DBEA-F58E-411E-AD60-7789CB7A09CE}" type="datetimeFigureOut">
              <a:rPr lang="en-US"/>
              <a:pPr>
                <a:defRPr/>
              </a:pPr>
              <a:t>2/13/2021</a:t>
            </a:fld>
            <a:endParaRPr lang="en-US"/>
          </a:p>
        </p:txBody>
      </p:sp>
      <p:sp>
        <p:nvSpPr>
          <p:cNvPr id="6" name="Footer Placeholder 4">
            <a:extLst>
              <a:ext uri="{FF2B5EF4-FFF2-40B4-BE49-F238E27FC236}">
                <a16:creationId xmlns:a16="http://schemas.microsoft.com/office/drawing/2014/main" id="{62456820-6B73-4F92-B946-530DE184A8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794DBB-656F-49A3-9FFE-97409DC41064}"/>
              </a:ext>
            </a:extLst>
          </p:cNvPr>
          <p:cNvSpPr>
            <a:spLocks noGrp="1"/>
          </p:cNvSpPr>
          <p:nvPr>
            <p:ph type="sldNum" sz="quarter" idx="12"/>
          </p:nvPr>
        </p:nvSpPr>
        <p:spPr/>
        <p:txBody>
          <a:bodyPr/>
          <a:lstStyle>
            <a:lvl1pPr>
              <a:defRPr/>
            </a:lvl1pPr>
          </a:lstStyle>
          <a:p>
            <a:fld id="{3D1FF3F0-E406-4CCC-8FA3-199325AD6EE8}" type="slidenum">
              <a:rPr lang="en-US" altLang="en-US"/>
              <a:pPr/>
              <a:t>‹#›</a:t>
            </a:fld>
            <a:endParaRPr lang="en-US" altLang="en-US"/>
          </a:p>
        </p:txBody>
      </p:sp>
    </p:spTree>
    <p:extLst>
      <p:ext uri="{BB962C8B-B14F-4D97-AF65-F5344CB8AC3E}">
        <p14:creationId xmlns:p14="http://schemas.microsoft.com/office/powerpoint/2010/main" val="11798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959F136-F798-434D-A0BC-4F623A98957F}"/>
              </a:ext>
            </a:extLst>
          </p:cNvPr>
          <p:cNvSpPr>
            <a:spLocks noGrp="1"/>
          </p:cNvSpPr>
          <p:nvPr>
            <p:ph type="dt" sz="half" idx="10"/>
          </p:nvPr>
        </p:nvSpPr>
        <p:spPr/>
        <p:txBody>
          <a:bodyPr/>
          <a:lstStyle>
            <a:lvl1pPr>
              <a:defRPr/>
            </a:lvl1pPr>
          </a:lstStyle>
          <a:p>
            <a:pPr>
              <a:defRPr/>
            </a:pPr>
            <a:fld id="{F613F5A3-56F0-43C5-8382-15BF04C761D3}" type="datetimeFigureOut">
              <a:rPr lang="en-US"/>
              <a:pPr>
                <a:defRPr/>
              </a:pPr>
              <a:t>2/13/2021</a:t>
            </a:fld>
            <a:endParaRPr lang="en-US"/>
          </a:p>
        </p:txBody>
      </p:sp>
      <p:sp>
        <p:nvSpPr>
          <p:cNvPr id="8" name="Footer Placeholder 4">
            <a:extLst>
              <a:ext uri="{FF2B5EF4-FFF2-40B4-BE49-F238E27FC236}">
                <a16:creationId xmlns:a16="http://schemas.microsoft.com/office/drawing/2014/main" id="{5F03A864-620B-489B-84A2-A54964A0366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8C313CA-8675-485B-B8AC-6EA8768FB482}"/>
              </a:ext>
            </a:extLst>
          </p:cNvPr>
          <p:cNvSpPr>
            <a:spLocks noGrp="1"/>
          </p:cNvSpPr>
          <p:nvPr>
            <p:ph type="sldNum" sz="quarter" idx="12"/>
          </p:nvPr>
        </p:nvSpPr>
        <p:spPr/>
        <p:txBody>
          <a:bodyPr/>
          <a:lstStyle>
            <a:lvl1pPr>
              <a:defRPr/>
            </a:lvl1pPr>
          </a:lstStyle>
          <a:p>
            <a:fld id="{F0CA45F7-B943-441A-8F0E-E04976B0C340}" type="slidenum">
              <a:rPr lang="en-US" altLang="en-US"/>
              <a:pPr/>
              <a:t>‹#›</a:t>
            </a:fld>
            <a:endParaRPr lang="en-US" altLang="en-US"/>
          </a:p>
        </p:txBody>
      </p:sp>
    </p:spTree>
    <p:extLst>
      <p:ext uri="{BB962C8B-B14F-4D97-AF65-F5344CB8AC3E}">
        <p14:creationId xmlns:p14="http://schemas.microsoft.com/office/powerpoint/2010/main" val="102924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60157A8-47B9-434E-9D37-76662AAAF081}"/>
              </a:ext>
            </a:extLst>
          </p:cNvPr>
          <p:cNvSpPr>
            <a:spLocks noGrp="1"/>
          </p:cNvSpPr>
          <p:nvPr>
            <p:ph type="dt" sz="half" idx="10"/>
          </p:nvPr>
        </p:nvSpPr>
        <p:spPr/>
        <p:txBody>
          <a:bodyPr/>
          <a:lstStyle>
            <a:lvl1pPr>
              <a:defRPr/>
            </a:lvl1pPr>
          </a:lstStyle>
          <a:p>
            <a:pPr>
              <a:defRPr/>
            </a:pPr>
            <a:fld id="{35278727-217C-4166-A732-1EA635D0DE31}" type="datetimeFigureOut">
              <a:rPr lang="en-US"/>
              <a:pPr>
                <a:defRPr/>
              </a:pPr>
              <a:t>2/13/2021</a:t>
            </a:fld>
            <a:endParaRPr lang="en-US"/>
          </a:p>
        </p:txBody>
      </p:sp>
      <p:sp>
        <p:nvSpPr>
          <p:cNvPr id="4" name="Footer Placeholder 4">
            <a:extLst>
              <a:ext uri="{FF2B5EF4-FFF2-40B4-BE49-F238E27FC236}">
                <a16:creationId xmlns:a16="http://schemas.microsoft.com/office/drawing/2014/main" id="{C182404D-AD30-4167-8B33-3EC6A72A6E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1DA1706-1080-416E-AF17-4F51F479FF01}"/>
              </a:ext>
            </a:extLst>
          </p:cNvPr>
          <p:cNvSpPr>
            <a:spLocks noGrp="1"/>
          </p:cNvSpPr>
          <p:nvPr>
            <p:ph type="sldNum" sz="quarter" idx="12"/>
          </p:nvPr>
        </p:nvSpPr>
        <p:spPr/>
        <p:txBody>
          <a:bodyPr/>
          <a:lstStyle>
            <a:lvl1pPr>
              <a:defRPr/>
            </a:lvl1pPr>
          </a:lstStyle>
          <a:p>
            <a:fld id="{03018CDE-09C2-4D9F-B6D0-3E89805A5721}" type="slidenum">
              <a:rPr lang="en-US" altLang="en-US"/>
              <a:pPr/>
              <a:t>‹#›</a:t>
            </a:fld>
            <a:endParaRPr lang="en-US" altLang="en-US"/>
          </a:p>
        </p:txBody>
      </p:sp>
    </p:spTree>
    <p:extLst>
      <p:ext uri="{BB962C8B-B14F-4D97-AF65-F5344CB8AC3E}">
        <p14:creationId xmlns:p14="http://schemas.microsoft.com/office/powerpoint/2010/main" val="447939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3D7CC75-9A19-4EFC-BE98-57C116B41CE8}"/>
              </a:ext>
            </a:extLst>
          </p:cNvPr>
          <p:cNvSpPr>
            <a:spLocks noGrp="1"/>
          </p:cNvSpPr>
          <p:nvPr>
            <p:ph type="dt" sz="half" idx="10"/>
          </p:nvPr>
        </p:nvSpPr>
        <p:spPr/>
        <p:txBody>
          <a:bodyPr/>
          <a:lstStyle>
            <a:lvl1pPr>
              <a:defRPr/>
            </a:lvl1pPr>
          </a:lstStyle>
          <a:p>
            <a:pPr>
              <a:defRPr/>
            </a:pPr>
            <a:fld id="{A4A04793-FB2C-4A89-B039-E34E071B48F1}" type="datetimeFigureOut">
              <a:rPr lang="en-US"/>
              <a:pPr>
                <a:defRPr/>
              </a:pPr>
              <a:t>2/13/2021</a:t>
            </a:fld>
            <a:endParaRPr lang="en-US"/>
          </a:p>
        </p:txBody>
      </p:sp>
      <p:sp>
        <p:nvSpPr>
          <p:cNvPr id="3" name="Footer Placeholder 4">
            <a:extLst>
              <a:ext uri="{FF2B5EF4-FFF2-40B4-BE49-F238E27FC236}">
                <a16:creationId xmlns:a16="http://schemas.microsoft.com/office/drawing/2014/main" id="{D02BCF8E-B75E-441D-AC14-45DD28BC389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B5DD4DB-4861-4F9E-AACD-CC3D5AD5B8CB}"/>
              </a:ext>
            </a:extLst>
          </p:cNvPr>
          <p:cNvSpPr>
            <a:spLocks noGrp="1"/>
          </p:cNvSpPr>
          <p:nvPr>
            <p:ph type="sldNum" sz="quarter" idx="12"/>
          </p:nvPr>
        </p:nvSpPr>
        <p:spPr/>
        <p:txBody>
          <a:bodyPr/>
          <a:lstStyle>
            <a:lvl1pPr>
              <a:defRPr/>
            </a:lvl1pPr>
          </a:lstStyle>
          <a:p>
            <a:fld id="{348967EE-00E7-4682-9C00-993A07C10B28}" type="slidenum">
              <a:rPr lang="en-US" altLang="en-US"/>
              <a:pPr/>
              <a:t>‹#›</a:t>
            </a:fld>
            <a:endParaRPr lang="en-US" altLang="en-US"/>
          </a:p>
        </p:txBody>
      </p:sp>
    </p:spTree>
    <p:extLst>
      <p:ext uri="{BB962C8B-B14F-4D97-AF65-F5344CB8AC3E}">
        <p14:creationId xmlns:p14="http://schemas.microsoft.com/office/powerpoint/2010/main" val="273639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7DE8751-BF47-45BA-862D-7A558E97D076}"/>
              </a:ext>
            </a:extLst>
          </p:cNvPr>
          <p:cNvSpPr>
            <a:spLocks noGrp="1"/>
          </p:cNvSpPr>
          <p:nvPr>
            <p:ph type="dt" sz="half" idx="10"/>
          </p:nvPr>
        </p:nvSpPr>
        <p:spPr/>
        <p:txBody>
          <a:bodyPr/>
          <a:lstStyle>
            <a:lvl1pPr>
              <a:defRPr/>
            </a:lvl1pPr>
          </a:lstStyle>
          <a:p>
            <a:pPr>
              <a:defRPr/>
            </a:pPr>
            <a:fld id="{0D68A496-EBEC-4C41-B060-315C44F3EBEB}" type="datetimeFigureOut">
              <a:rPr lang="en-US"/>
              <a:pPr>
                <a:defRPr/>
              </a:pPr>
              <a:t>2/13/2021</a:t>
            </a:fld>
            <a:endParaRPr lang="en-US"/>
          </a:p>
        </p:txBody>
      </p:sp>
      <p:sp>
        <p:nvSpPr>
          <p:cNvPr id="6" name="Footer Placeholder 4">
            <a:extLst>
              <a:ext uri="{FF2B5EF4-FFF2-40B4-BE49-F238E27FC236}">
                <a16:creationId xmlns:a16="http://schemas.microsoft.com/office/drawing/2014/main" id="{67E2BA98-FE33-4103-BA19-38DDA5536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0DBF19-3AA8-4763-B2E6-8D35A84E9146}"/>
              </a:ext>
            </a:extLst>
          </p:cNvPr>
          <p:cNvSpPr>
            <a:spLocks noGrp="1"/>
          </p:cNvSpPr>
          <p:nvPr>
            <p:ph type="sldNum" sz="quarter" idx="12"/>
          </p:nvPr>
        </p:nvSpPr>
        <p:spPr/>
        <p:txBody>
          <a:bodyPr/>
          <a:lstStyle>
            <a:lvl1pPr>
              <a:defRPr/>
            </a:lvl1pPr>
          </a:lstStyle>
          <a:p>
            <a:fld id="{35C5E225-BE1D-467C-A0A7-814F6C8CBAAD}" type="slidenum">
              <a:rPr lang="en-US" altLang="en-US"/>
              <a:pPr/>
              <a:t>‹#›</a:t>
            </a:fld>
            <a:endParaRPr lang="en-US" altLang="en-US"/>
          </a:p>
        </p:txBody>
      </p:sp>
    </p:spTree>
    <p:extLst>
      <p:ext uri="{BB962C8B-B14F-4D97-AF65-F5344CB8AC3E}">
        <p14:creationId xmlns:p14="http://schemas.microsoft.com/office/powerpoint/2010/main" val="46240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0D4207-55D1-4EF4-8D41-410CB1C8107B}"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E96E-094B-4A7C-A9FD-4A267DBC407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A6247C54-70C9-4BDD-8922-12CF47810BAE}"/>
              </a:ext>
            </a:extLst>
          </p:cNvPr>
          <p:cNvSpPr>
            <a:spLocks noGrp="1"/>
          </p:cNvSpPr>
          <p:nvPr>
            <p:ph type="dt" sz="half" idx="10"/>
          </p:nvPr>
        </p:nvSpPr>
        <p:spPr/>
        <p:txBody>
          <a:bodyPr/>
          <a:lstStyle>
            <a:lvl1pPr>
              <a:defRPr/>
            </a:lvl1pPr>
          </a:lstStyle>
          <a:p>
            <a:pPr>
              <a:defRPr/>
            </a:pPr>
            <a:fld id="{648F8DB4-5854-4ADE-9897-A244C0B8994A}" type="datetimeFigureOut">
              <a:rPr lang="en-US"/>
              <a:pPr>
                <a:defRPr/>
              </a:pPr>
              <a:t>2/13/2021</a:t>
            </a:fld>
            <a:endParaRPr lang="en-US"/>
          </a:p>
        </p:txBody>
      </p:sp>
      <p:sp>
        <p:nvSpPr>
          <p:cNvPr id="6" name="Footer Placeholder 4">
            <a:extLst>
              <a:ext uri="{FF2B5EF4-FFF2-40B4-BE49-F238E27FC236}">
                <a16:creationId xmlns:a16="http://schemas.microsoft.com/office/drawing/2014/main" id="{9B759363-3BC5-4F8C-BD43-0338668206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B8F605-FC7F-4C2C-B7E2-64E77388D4EB}"/>
              </a:ext>
            </a:extLst>
          </p:cNvPr>
          <p:cNvSpPr>
            <a:spLocks noGrp="1"/>
          </p:cNvSpPr>
          <p:nvPr>
            <p:ph type="sldNum" sz="quarter" idx="12"/>
          </p:nvPr>
        </p:nvSpPr>
        <p:spPr/>
        <p:txBody>
          <a:bodyPr/>
          <a:lstStyle>
            <a:lvl1pPr>
              <a:defRPr/>
            </a:lvl1pPr>
          </a:lstStyle>
          <a:p>
            <a:fld id="{C04DFD47-E8BD-4E36-8BE5-FBD9CF81E65C}" type="slidenum">
              <a:rPr lang="en-US" altLang="en-US"/>
              <a:pPr/>
              <a:t>‹#›</a:t>
            </a:fld>
            <a:endParaRPr lang="en-US" altLang="en-US"/>
          </a:p>
        </p:txBody>
      </p:sp>
    </p:spTree>
    <p:extLst>
      <p:ext uri="{BB962C8B-B14F-4D97-AF65-F5344CB8AC3E}">
        <p14:creationId xmlns:p14="http://schemas.microsoft.com/office/powerpoint/2010/main" val="3985345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A0943E-4761-4D1B-BB96-BB591A6D90B5}"/>
              </a:ext>
            </a:extLst>
          </p:cNvPr>
          <p:cNvSpPr>
            <a:spLocks noGrp="1"/>
          </p:cNvSpPr>
          <p:nvPr>
            <p:ph type="dt" sz="half" idx="10"/>
          </p:nvPr>
        </p:nvSpPr>
        <p:spPr/>
        <p:txBody>
          <a:bodyPr/>
          <a:lstStyle>
            <a:lvl1pPr>
              <a:defRPr/>
            </a:lvl1pPr>
          </a:lstStyle>
          <a:p>
            <a:pPr>
              <a:defRPr/>
            </a:pPr>
            <a:fld id="{24CB2044-9D7E-43BF-9123-A4B2F0E2A835}" type="datetimeFigureOut">
              <a:rPr lang="en-US"/>
              <a:pPr>
                <a:defRPr/>
              </a:pPr>
              <a:t>2/13/2021</a:t>
            </a:fld>
            <a:endParaRPr lang="en-US"/>
          </a:p>
        </p:txBody>
      </p:sp>
      <p:sp>
        <p:nvSpPr>
          <p:cNvPr id="5" name="Footer Placeholder 4">
            <a:extLst>
              <a:ext uri="{FF2B5EF4-FFF2-40B4-BE49-F238E27FC236}">
                <a16:creationId xmlns:a16="http://schemas.microsoft.com/office/drawing/2014/main" id="{50AD0A8B-2AA6-4731-8EFA-DB7AFF3695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18A40F-B762-4530-81E6-4B814C6CFF35}"/>
              </a:ext>
            </a:extLst>
          </p:cNvPr>
          <p:cNvSpPr>
            <a:spLocks noGrp="1"/>
          </p:cNvSpPr>
          <p:nvPr>
            <p:ph type="sldNum" sz="quarter" idx="12"/>
          </p:nvPr>
        </p:nvSpPr>
        <p:spPr/>
        <p:txBody>
          <a:bodyPr/>
          <a:lstStyle>
            <a:lvl1pPr>
              <a:defRPr/>
            </a:lvl1pPr>
          </a:lstStyle>
          <a:p>
            <a:fld id="{DD7A63D0-F6EA-47ED-B258-BD6F0F811C93}" type="slidenum">
              <a:rPr lang="en-US" altLang="en-US"/>
              <a:pPr/>
              <a:t>‹#›</a:t>
            </a:fld>
            <a:endParaRPr lang="en-US" altLang="en-US"/>
          </a:p>
        </p:txBody>
      </p:sp>
    </p:spTree>
    <p:extLst>
      <p:ext uri="{BB962C8B-B14F-4D97-AF65-F5344CB8AC3E}">
        <p14:creationId xmlns:p14="http://schemas.microsoft.com/office/powerpoint/2010/main" val="3831328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C5966-C482-4C0E-BA1A-6BCC46BCA69E}"/>
              </a:ext>
            </a:extLst>
          </p:cNvPr>
          <p:cNvSpPr>
            <a:spLocks noGrp="1"/>
          </p:cNvSpPr>
          <p:nvPr>
            <p:ph type="dt" sz="half" idx="10"/>
          </p:nvPr>
        </p:nvSpPr>
        <p:spPr/>
        <p:txBody>
          <a:bodyPr/>
          <a:lstStyle>
            <a:lvl1pPr>
              <a:defRPr/>
            </a:lvl1pPr>
          </a:lstStyle>
          <a:p>
            <a:pPr>
              <a:defRPr/>
            </a:pPr>
            <a:fld id="{D6A1AB98-4D89-45C6-AEEC-7FB67554A269}" type="datetimeFigureOut">
              <a:rPr lang="en-US"/>
              <a:pPr>
                <a:defRPr/>
              </a:pPr>
              <a:t>2/13/2021</a:t>
            </a:fld>
            <a:endParaRPr lang="en-US"/>
          </a:p>
        </p:txBody>
      </p:sp>
      <p:sp>
        <p:nvSpPr>
          <p:cNvPr id="5" name="Footer Placeholder 4">
            <a:extLst>
              <a:ext uri="{FF2B5EF4-FFF2-40B4-BE49-F238E27FC236}">
                <a16:creationId xmlns:a16="http://schemas.microsoft.com/office/drawing/2014/main" id="{28D58836-AD1D-4672-B475-385B5D3287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02D8AF-5E46-4ABD-B9C4-BE8A20593542}"/>
              </a:ext>
            </a:extLst>
          </p:cNvPr>
          <p:cNvSpPr>
            <a:spLocks noGrp="1"/>
          </p:cNvSpPr>
          <p:nvPr>
            <p:ph type="sldNum" sz="quarter" idx="12"/>
          </p:nvPr>
        </p:nvSpPr>
        <p:spPr/>
        <p:txBody>
          <a:bodyPr/>
          <a:lstStyle>
            <a:lvl1pPr>
              <a:defRPr/>
            </a:lvl1pPr>
          </a:lstStyle>
          <a:p>
            <a:fld id="{1FB8D9D8-3832-4F71-807D-D585DB565AC5}" type="slidenum">
              <a:rPr lang="en-US" altLang="en-US"/>
              <a:pPr/>
              <a:t>‹#›</a:t>
            </a:fld>
            <a:endParaRPr lang="en-US" altLang="en-US"/>
          </a:p>
        </p:txBody>
      </p:sp>
    </p:spTree>
    <p:extLst>
      <p:ext uri="{BB962C8B-B14F-4D97-AF65-F5344CB8AC3E}">
        <p14:creationId xmlns:p14="http://schemas.microsoft.com/office/powerpoint/2010/main" val="18672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F0D4207-55D1-4EF4-8D41-410CB1C8107B}" type="datetimeFigureOut">
              <a:rPr lang="en-US" smtClean="0"/>
              <a:pPr/>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6E96E-094B-4A7C-A9FD-4A267DBC4070}"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F0D4207-55D1-4EF4-8D41-410CB1C8107B}" type="datetimeFigureOut">
              <a:rPr lang="en-US" smtClean="0"/>
              <a:pPr/>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6E96E-094B-4A7C-A9FD-4A267DBC40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F0D4207-55D1-4EF4-8D41-410CB1C8107B}" type="datetimeFigureOut">
              <a:rPr lang="en-US" smtClean="0"/>
              <a:pPr/>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6E96E-094B-4A7C-A9FD-4A267DBC4070}"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3F0D4207-55D1-4EF4-8D41-410CB1C8107B}" type="datetimeFigureOut">
              <a:rPr lang="en-US" smtClean="0"/>
              <a:pPr/>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6E96E-094B-4A7C-A9FD-4A267DBC40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D4207-55D1-4EF4-8D41-410CB1C8107B}" type="datetimeFigureOut">
              <a:rPr lang="en-US" smtClean="0"/>
              <a:pPr/>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6E96E-094B-4A7C-A9FD-4A267DBC40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F0D4207-55D1-4EF4-8D41-410CB1C8107B}" type="datetimeFigureOut">
              <a:rPr lang="en-US" smtClean="0"/>
              <a:pPr/>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6E96E-094B-4A7C-A9FD-4A267DBC40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3F0D4207-55D1-4EF4-8D41-410CB1C8107B}" type="datetimeFigureOut">
              <a:rPr lang="en-US" smtClean="0"/>
              <a:pPr/>
              <a:t>2/13/2021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9C16E96E-094B-4A7C-A9FD-4A267DBC40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3F0D4207-55D1-4EF4-8D41-410CB1C8107B}" type="datetimeFigureOut">
              <a:rPr lang="en-US" smtClean="0"/>
              <a:pPr/>
              <a:t>2/13/2021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9C16E96E-094B-4A7C-A9FD-4A267DBC407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45E241-A7E2-4BD6-93CF-C236A20AC145}"/>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9B5DB30-BB68-49DA-AF48-63B43A66C09C}"/>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F7FDCE1-64AF-4B78-84AA-7B1528B4CA71}"/>
              </a:ext>
            </a:extLst>
          </p:cNvPr>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8989"/>
                </a:solidFill>
              </a:defRPr>
            </a:lvl1pPr>
          </a:lstStyle>
          <a:p>
            <a:pPr>
              <a:defRPr/>
            </a:pPr>
            <a:fld id="{C3CF4A0E-C57B-487C-8E8D-62C8E9024D7B}" type="datetimeFigureOut">
              <a:rPr lang="en-US"/>
              <a:pPr>
                <a:defRPr/>
              </a:pPr>
              <a:t>2/13/2021</a:t>
            </a:fld>
            <a:endParaRPr lang="en-US"/>
          </a:p>
        </p:txBody>
      </p:sp>
      <p:sp>
        <p:nvSpPr>
          <p:cNvPr id="5" name="Footer Placeholder 4">
            <a:extLst>
              <a:ext uri="{FF2B5EF4-FFF2-40B4-BE49-F238E27FC236}">
                <a16:creationId xmlns:a16="http://schemas.microsoft.com/office/drawing/2014/main" id="{688595F0-8B2F-496E-A331-6241BDF56A3C}"/>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95D11E6-BC72-4C5B-B562-DBBE427E3DBE}"/>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fld id="{3B51C2E1-7CE8-461F-8DAE-5ABDEF82F7CB}" type="slidenum">
              <a:rPr lang="en-US" altLang="en-US"/>
              <a:pPr/>
              <a:t>‹#›</a:t>
            </a:fld>
            <a:endParaRPr lang="en-US" altLang="en-US"/>
          </a:p>
        </p:txBody>
      </p:sp>
    </p:spTree>
    <p:extLst>
      <p:ext uri="{BB962C8B-B14F-4D97-AF65-F5344CB8AC3E}">
        <p14:creationId xmlns:p14="http://schemas.microsoft.com/office/powerpoint/2010/main" val="26471276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0" fontAlgn="base" hangingPunct="0">
        <a:spcBef>
          <a:spcPct val="0"/>
        </a:spcBef>
        <a:spcAft>
          <a:spcPct val="0"/>
        </a:spcAft>
        <a:defRPr sz="5867" kern="1200">
          <a:solidFill>
            <a:schemeClr val="tx1"/>
          </a:solidFill>
          <a:latin typeface="+mj-lt"/>
          <a:ea typeface="MS PGothic" pitchFamily="34" charset="-128"/>
          <a:cs typeface="+mj-cs"/>
        </a:defRPr>
      </a:lvl1pPr>
      <a:lvl2pPr algn="ctr" defTabSz="609585" rtl="0" eaLnBrk="0" fontAlgn="base" hangingPunct="0">
        <a:spcBef>
          <a:spcPct val="0"/>
        </a:spcBef>
        <a:spcAft>
          <a:spcPct val="0"/>
        </a:spcAft>
        <a:defRPr sz="5867">
          <a:solidFill>
            <a:schemeClr val="tx1"/>
          </a:solidFill>
          <a:latin typeface="Calibri" pitchFamily="34" charset="0"/>
          <a:ea typeface="MS PGothic" pitchFamily="34" charset="-128"/>
        </a:defRPr>
      </a:lvl2pPr>
      <a:lvl3pPr algn="ctr" defTabSz="609585" rtl="0" eaLnBrk="0" fontAlgn="base" hangingPunct="0">
        <a:spcBef>
          <a:spcPct val="0"/>
        </a:spcBef>
        <a:spcAft>
          <a:spcPct val="0"/>
        </a:spcAft>
        <a:defRPr sz="5867">
          <a:solidFill>
            <a:schemeClr val="tx1"/>
          </a:solidFill>
          <a:latin typeface="Calibri" pitchFamily="34" charset="0"/>
          <a:ea typeface="MS PGothic" pitchFamily="34" charset="-128"/>
        </a:defRPr>
      </a:lvl3pPr>
      <a:lvl4pPr algn="ctr" defTabSz="609585" rtl="0" eaLnBrk="0" fontAlgn="base" hangingPunct="0">
        <a:spcBef>
          <a:spcPct val="0"/>
        </a:spcBef>
        <a:spcAft>
          <a:spcPct val="0"/>
        </a:spcAft>
        <a:defRPr sz="5867">
          <a:solidFill>
            <a:schemeClr val="tx1"/>
          </a:solidFill>
          <a:latin typeface="Calibri" pitchFamily="34" charset="0"/>
          <a:ea typeface="MS PGothic" pitchFamily="34" charset="-128"/>
        </a:defRPr>
      </a:lvl4pPr>
      <a:lvl5pPr algn="ctr" defTabSz="609585" rtl="0" eaLnBrk="0" fontAlgn="base" hangingPunct="0">
        <a:spcBef>
          <a:spcPct val="0"/>
        </a:spcBef>
        <a:spcAft>
          <a:spcPct val="0"/>
        </a:spcAft>
        <a:defRPr sz="5867">
          <a:solidFill>
            <a:schemeClr val="tx1"/>
          </a:solidFill>
          <a:latin typeface="Calibri" pitchFamily="34" charset="0"/>
          <a:ea typeface="MS PGothic" pitchFamily="34" charset="-128"/>
        </a:defRPr>
      </a:lvl5pPr>
      <a:lvl6pPr marL="609585" algn="ctr" defTabSz="609585" rtl="0" fontAlgn="base">
        <a:spcBef>
          <a:spcPct val="0"/>
        </a:spcBef>
        <a:spcAft>
          <a:spcPct val="0"/>
        </a:spcAft>
        <a:defRPr sz="5867">
          <a:solidFill>
            <a:schemeClr val="tx1"/>
          </a:solidFill>
          <a:latin typeface="Calibri" pitchFamily="34" charset="0"/>
          <a:ea typeface="MS PGothic" pitchFamily="34" charset="-128"/>
        </a:defRPr>
      </a:lvl6pPr>
      <a:lvl7pPr marL="1219170" algn="ctr" defTabSz="609585" rtl="0" fontAlgn="base">
        <a:spcBef>
          <a:spcPct val="0"/>
        </a:spcBef>
        <a:spcAft>
          <a:spcPct val="0"/>
        </a:spcAft>
        <a:defRPr sz="5867">
          <a:solidFill>
            <a:schemeClr val="tx1"/>
          </a:solidFill>
          <a:latin typeface="Calibri" pitchFamily="34" charset="0"/>
          <a:ea typeface="MS PGothic" pitchFamily="34" charset="-128"/>
        </a:defRPr>
      </a:lvl7pPr>
      <a:lvl8pPr marL="1828754" algn="ctr" defTabSz="609585" rtl="0" fontAlgn="base">
        <a:spcBef>
          <a:spcPct val="0"/>
        </a:spcBef>
        <a:spcAft>
          <a:spcPct val="0"/>
        </a:spcAft>
        <a:defRPr sz="5867">
          <a:solidFill>
            <a:schemeClr val="tx1"/>
          </a:solidFill>
          <a:latin typeface="Calibri" pitchFamily="34" charset="0"/>
          <a:ea typeface="MS PGothic" pitchFamily="34" charset="-128"/>
        </a:defRPr>
      </a:lvl8pPr>
      <a:lvl9pPr marL="2438339" algn="ctr" defTabSz="609585" rtl="0" fontAlgn="base">
        <a:spcBef>
          <a:spcPct val="0"/>
        </a:spcBef>
        <a:spcAft>
          <a:spcPct val="0"/>
        </a:spcAft>
        <a:defRPr sz="5867">
          <a:solidFill>
            <a:schemeClr val="tx1"/>
          </a:solidFill>
          <a:latin typeface="Calibri" pitchFamily="34" charset="0"/>
          <a:ea typeface="MS PGothic" pitchFamily="34" charset="-128"/>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itchFamily="34" charset="-128"/>
          <a:cs typeface="+mn-c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Thess. 4:9-10</a:t>
            </a:r>
          </a:p>
        </p:txBody>
      </p:sp>
      <p:sp>
        <p:nvSpPr>
          <p:cNvPr id="3" name="Content Placeholder 2"/>
          <p:cNvSpPr>
            <a:spLocks noGrp="1"/>
          </p:cNvSpPr>
          <p:nvPr>
            <p:ph idx="1"/>
          </p:nvPr>
        </p:nvSpPr>
        <p:spPr>
          <a:xfrm>
            <a:off x="2438400" y="1295400"/>
            <a:ext cx="7772400" cy="4572000"/>
          </a:xfrm>
        </p:spPr>
        <p:txBody>
          <a:bodyPr>
            <a:noAutofit/>
          </a:bodyPr>
          <a:lstStyle/>
          <a:p>
            <a:pPr>
              <a:buNone/>
            </a:pPr>
            <a:r>
              <a:rPr lang="en-US" sz="4000" dirty="0">
                <a:latin typeface="Calibri" panose="020F0502020204030204" pitchFamily="34" charset="0"/>
                <a:cs typeface="Calibri" panose="020F0502020204030204" pitchFamily="34" charset="0"/>
              </a:rPr>
              <a:t>“Now about brotherly love we do not need to write to you, for you yourselves have been taught by God to love each other.  And in fact, you do love all the brothers throughout  Macedonia.  Yet  we urge you, brothers, to do so more and more.”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609600"/>
            <a:ext cx="7772400" cy="4983960"/>
          </a:xfrm>
        </p:spPr>
        <p:txBody>
          <a:bodyPr>
            <a:normAutofit/>
          </a:bodyPr>
          <a:lstStyle/>
          <a:p>
            <a:pPr algn="ctr"/>
            <a:r>
              <a:rPr lang="en-US" sz="4000" dirty="0">
                <a:latin typeface="Calibri" panose="020F0502020204030204" pitchFamily="34" charset="0"/>
                <a:cs typeface="Calibri" panose="020F0502020204030204" pitchFamily="34" charset="0"/>
              </a:rPr>
              <a:t>5 Words in Greek for Love.</a:t>
            </a:r>
          </a:p>
          <a:p>
            <a:r>
              <a:rPr lang="en-US" sz="4000" dirty="0">
                <a:latin typeface="Calibri" panose="020F0502020204030204" pitchFamily="34" charset="0"/>
                <a:cs typeface="Calibri" panose="020F0502020204030204" pitchFamily="34" charset="0"/>
              </a:rPr>
              <a:t>1. PHILEO- Brotherly love.</a:t>
            </a:r>
          </a:p>
          <a:p>
            <a:r>
              <a:rPr lang="en-US" sz="4000" dirty="0">
                <a:latin typeface="Calibri" panose="020F0502020204030204" pitchFamily="34" charset="0"/>
                <a:cs typeface="Calibri" panose="020F0502020204030204" pitchFamily="34" charset="0"/>
              </a:rPr>
              <a:t>2. AGAPE- To love, regardless of feelings or preferences.</a:t>
            </a:r>
          </a:p>
          <a:p>
            <a:r>
              <a:rPr lang="en-US" sz="4000" dirty="0">
                <a:latin typeface="Calibri" panose="020F0502020204030204" pitchFamily="34" charset="0"/>
                <a:cs typeface="Calibri" panose="020F0502020204030204" pitchFamily="34" charset="0"/>
              </a:rPr>
              <a:t>3. STORGE-Family love.</a:t>
            </a:r>
          </a:p>
          <a:p>
            <a:r>
              <a:rPr lang="en-US" sz="4000" dirty="0">
                <a:latin typeface="Calibri" panose="020F0502020204030204" pitchFamily="34" charset="0"/>
                <a:cs typeface="Calibri" panose="020F0502020204030204" pitchFamily="34" charset="0"/>
              </a:rPr>
              <a:t>4. EROS-Physical love.</a:t>
            </a:r>
          </a:p>
          <a:p>
            <a:r>
              <a:rPr lang="en-US" sz="4000" dirty="0">
                <a:latin typeface="Calibri" panose="020F0502020204030204" pitchFamily="34" charset="0"/>
                <a:cs typeface="Calibri" panose="020F0502020204030204" pitchFamily="34" charset="0"/>
              </a:rPr>
              <a:t>5. EPITHUMIA-Strong desire, lust.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Thess. 4:9-10</a:t>
            </a:r>
          </a:p>
        </p:txBody>
      </p:sp>
      <p:sp>
        <p:nvSpPr>
          <p:cNvPr id="3" name="Content Placeholder 2"/>
          <p:cNvSpPr>
            <a:spLocks noGrp="1"/>
          </p:cNvSpPr>
          <p:nvPr>
            <p:ph idx="1"/>
          </p:nvPr>
        </p:nvSpPr>
        <p:spPr>
          <a:xfrm>
            <a:off x="2438400" y="1295400"/>
            <a:ext cx="7772400" cy="4572000"/>
          </a:xfrm>
        </p:spPr>
        <p:txBody>
          <a:bodyPr>
            <a:noAutofit/>
          </a:bodyPr>
          <a:lstStyle/>
          <a:p>
            <a:pPr>
              <a:buNone/>
            </a:pPr>
            <a:r>
              <a:rPr lang="en-US" sz="3600" dirty="0">
                <a:latin typeface="Calibri" panose="020F0502020204030204" pitchFamily="34" charset="0"/>
                <a:cs typeface="Calibri" panose="020F0502020204030204" pitchFamily="34" charset="0"/>
              </a:rPr>
              <a:t>    “Now about brotherly love             [</a:t>
            </a:r>
            <a:r>
              <a:rPr lang="en-US" sz="3600" dirty="0" err="1">
                <a:latin typeface="Calibri" panose="020F0502020204030204" pitchFamily="34" charset="0"/>
                <a:cs typeface="Calibri" panose="020F0502020204030204" pitchFamily="34" charset="0"/>
              </a:rPr>
              <a:t>phil-adelphia</a:t>
            </a:r>
            <a:r>
              <a:rPr lang="en-US" sz="3600" dirty="0">
                <a:latin typeface="Calibri" panose="020F0502020204030204" pitchFamily="34" charset="0"/>
                <a:cs typeface="Calibri" panose="020F0502020204030204" pitchFamily="34" charset="0"/>
              </a:rPr>
              <a:t>] we do not need to write to you, for you yourselves have been taught by God to love [agape] each other.  And in fact, you do love [agape] all the brothers throughout  Macedonia.  Yet  we urge you, brothers, to do so more and more.”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3 CONCERNS FOR HOW TO LIVE</a:t>
            </a:r>
          </a:p>
        </p:txBody>
      </p:sp>
      <p:sp>
        <p:nvSpPr>
          <p:cNvPr id="3" name="Content Placeholder 2"/>
          <p:cNvSpPr>
            <a:spLocks noGrp="1"/>
          </p:cNvSpPr>
          <p:nvPr>
            <p:ph idx="1"/>
          </p:nvPr>
        </p:nvSpPr>
        <p:spPr/>
        <p:txBody>
          <a:bodyPr>
            <a:normAutofit/>
          </a:bodyPr>
          <a:lstStyle/>
          <a:p>
            <a:r>
              <a:rPr lang="en-US" sz="4800" dirty="0">
                <a:latin typeface="Calibri" panose="020F0502020204030204" pitchFamily="34" charset="0"/>
                <a:cs typeface="Calibri" panose="020F0502020204030204" pitchFamily="34" charset="0"/>
              </a:rPr>
              <a:t>1</a:t>
            </a:r>
            <a:r>
              <a:rPr lang="en-US" sz="4800" baseline="30000" dirty="0">
                <a:latin typeface="Calibri" panose="020F0502020204030204" pitchFamily="34" charset="0"/>
                <a:cs typeface="Calibri" panose="020F0502020204030204" pitchFamily="34" charset="0"/>
              </a:rPr>
              <a:t>ST</a:t>
            </a:r>
            <a:r>
              <a:rPr lang="en-US" sz="4800" dirty="0">
                <a:latin typeface="Calibri" panose="020F0502020204030204" pitchFamily="34" charset="0"/>
                <a:cs typeface="Calibri" panose="020F0502020204030204" pitchFamily="34" charset="0"/>
              </a:rPr>
              <a:t> CONCERN—Live a  </a:t>
            </a:r>
            <a:r>
              <a:rPr lang="en-US" sz="4800" u="sng" dirty="0">
                <a:latin typeface="Calibri" panose="020F0502020204030204" pitchFamily="34" charset="0"/>
                <a:cs typeface="Calibri" panose="020F0502020204030204" pitchFamily="34" charset="0"/>
              </a:rPr>
              <a:t>HOLY</a:t>
            </a:r>
            <a:r>
              <a:rPr lang="en-US" sz="4800" dirty="0">
                <a:latin typeface="Calibri" panose="020F0502020204030204" pitchFamily="34" charset="0"/>
                <a:cs typeface="Calibri" panose="020F0502020204030204" pitchFamily="34" charset="0"/>
              </a:rPr>
              <a:t> life. (4:1-8).</a:t>
            </a:r>
          </a:p>
          <a:p>
            <a:r>
              <a:rPr lang="en-US" sz="4800" dirty="0">
                <a:latin typeface="Calibri" panose="020F0502020204030204" pitchFamily="34" charset="0"/>
                <a:cs typeface="Calibri" panose="020F0502020204030204" pitchFamily="34" charset="0"/>
              </a:rPr>
              <a:t>2</a:t>
            </a:r>
            <a:r>
              <a:rPr lang="en-US" sz="4800" baseline="30000" dirty="0">
                <a:latin typeface="Calibri" panose="020F0502020204030204" pitchFamily="34" charset="0"/>
                <a:cs typeface="Calibri" panose="020F0502020204030204" pitchFamily="34" charset="0"/>
              </a:rPr>
              <a:t>nd</a:t>
            </a:r>
            <a:r>
              <a:rPr lang="en-US" sz="4800" dirty="0">
                <a:latin typeface="Calibri" panose="020F0502020204030204" pitchFamily="34" charset="0"/>
                <a:cs typeface="Calibri" panose="020F0502020204030204" pitchFamily="34" charset="0"/>
              </a:rPr>
              <a:t> CONCERN—Live a </a:t>
            </a:r>
            <a:r>
              <a:rPr lang="en-US" sz="4800" u="sng" dirty="0">
                <a:latin typeface="Calibri" panose="020F0502020204030204" pitchFamily="34" charset="0"/>
                <a:cs typeface="Calibri" panose="020F0502020204030204" pitchFamily="34" charset="0"/>
              </a:rPr>
              <a:t>LOVING</a:t>
            </a:r>
            <a:r>
              <a:rPr lang="en-US" sz="4800" dirty="0">
                <a:latin typeface="Calibri" panose="020F0502020204030204" pitchFamily="34" charset="0"/>
                <a:cs typeface="Calibri" panose="020F0502020204030204" pitchFamily="34" charset="0"/>
              </a:rPr>
              <a:t> life. (4:9-10).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1. LIVE A HOLY LIFE</a:t>
            </a:r>
          </a:p>
        </p:txBody>
      </p:sp>
      <p:sp>
        <p:nvSpPr>
          <p:cNvPr id="3" name="Content Placeholder 2"/>
          <p:cNvSpPr>
            <a:spLocks noGrp="1"/>
          </p:cNvSpPr>
          <p:nvPr>
            <p:ph idx="1"/>
          </p:nvPr>
        </p:nvSpPr>
        <p:spPr/>
        <p:txBody>
          <a:bodyPr>
            <a:normAutofit/>
          </a:bodyPr>
          <a:lstStyle/>
          <a:p>
            <a:r>
              <a:rPr lang="en-US" sz="4400" dirty="0">
                <a:latin typeface="Calibri" panose="020F0502020204030204" pitchFamily="34" charset="0"/>
                <a:cs typeface="Calibri" panose="020F0502020204030204" pitchFamily="34" charset="0"/>
              </a:rPr>
              <a:t>BE SANCTIFIED—(4:3)</a:t>
            </a:r>
          </a:p>
          <a:p>
            <a:r>
              <a:rPr lang="en-US" sz="4400" dirty="0">
                <a:latin typeface="Calibri" panose="020F0502020204030204" pitchFamily="34" charset="0"/>
                <a:cs typeface="Calibri" panose="020F0502020204030204" pitchFamily="34" charset="0"/>
              </a:rPr>
              <a:t>“It is God’s will that you should be sanctified.”</a:t>
            </a:r>
          </a:p>
          <a:p>
            <a:r>
              <a:rPr lang="en-US" sz="4400" dirty="0">
                <a:latin typeface="Calibri" panose="020F0502020204030204" pitchFamily="34" charset="0"/>
                <a:cs typeface="Calibri" panose="020F0502020204030204" pitchFamily="34" charset="0"/>
              </a:rPr>
              <a:t>“Set apart”, from sin and to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1. LIVE A HOLY LIFE</a:t>
            </a:r>
          </a:p>
        </p:txBody>
      </p:sp>
      <p:sp>
        <p:nvSpPr>
          <p:cNvPr id="3" name="Content Placeholder 2"/>
          <p:cNvSpPr>
            <a:spLocks noGrp="1"/>
          </p:cNvSpPr>
          <p:nvPr>
            <p:ph idx="1"/>
          </p:nvPr>
        </p:nvSpPr>
        <p:spPr/>
        <p:txBody>
          <a:bodyPr>
            <a:normAutofit/>
          </a:bodyPr>
          <a:lstStyle/>
          <a:p>
            <a:r>
              <a:rPr lang="en-US" sz="4400" dirty="0">
                <a:latin typeface="Calibri" panose="020F0502020204030204" pitchFamily="34" charset="0"/>
                <a:cs typeface="Calibri" panose="020F0502020204030204" pitchFamily="34" charset="0"/>
              </a:rPr>
              <a:t>BE SANCTIFIED</a:t>
            </a:r>
          </a:p>
          <a:p>
            <a:r>
              <a:rPr lang="en-US" sz="4400" dirty="0">
                <a:latin typeface="Calibri" panose="020F0502020204030204" pitchFamily="34" charset="0"/>
                <a:cs typeface="Calibri" panose="020F0502020204030204" pitchFamily="34" charset="0"/>
              </a:rPr>
              <a:t>AVOID SEXUAL IMMORALITY—(4:3)</a:t>
            </a:r>
          </a:p>
          <a:p>
            <a:r>
              <a:rPr lang="en-US" sz="4400" dirty="0">
                <a:latin typeface="Calibri" panose="020F0502020204030204" pitchFamily="34" charset="0"/>
                <a:cs typeface="Calibri" panose="020F0502020204030204" pitchFamily="34" charset="0"/>
              </a:rPr>
              <a:t>“It is God’s will… that you should avoid sexual immorality.”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609600"/>
            <a:ext cx="7772400" cy="6019800"/>
          </a:xfrm>
        </p:spPr>
        <p:txBody>
          <a:bodyPr>
            <a:normAutofit/>
          </a:bodyPr>
          <a:lstStyle/>
          <a:p>
            <a:pPr>
              <a:buNone/>
            </a:pPr>
            <a:endParaRPr lang="en-US" sz="4400" dirty="0">
              <a:latin typeface="Calibri" panose="020F0502020204030204" pitchFamily="34" charset="0"/>
              <a:cs typeface="Calibri" panose="020F0502020204030204" pitchFamily="34" charset="0"/>
            </a:endParaRPr>
          </a:p>
          <a:p>
            <a:r>
              <a:rPr lang="en-US" sz="4400" dirty="0">
                <a:latin typeface="Calibri" panose="020F0502020204030204" pitchFamily="34" charset="0"/>
                <a:cs typeface="Calibri" panose="020F0502020204030204" pitchFamily="34" charset="0"/>
              </a:rPr>
              <a:t>“It is God’s will… that you should avoid sexual immorality.” (4:3)</a:t>
            </a:r>
          </a:p>
          <a:p>
            <a:r>
              <a:rPr lang="en-US" sz="4400" dirty="0">
                <a:latin typeface="Calibri" panose="020F0502020204030204" pitchFamily="34" charset="0"/>
                <a:cs typeface="Calibri" panose="020F0502020204030204" pitchFamily="34" charset="0"/>
              </a:rPr>
              <a:t>“</a:t>
            </a:r>
            <a:r>
              <a:rPr lang="en-US" sz="4400" dirty="0" err="1">
                <a:latin typeface="Calibri" panose="020F0502020204030204" pitchFamily="34" charset="0"/>
                <a:cs typeface="Calibri" panose="020F0502020204030204" pitchFamily="34" charset="0"/>
              </a:rPr>
              <a:t>Porneias</a:t>
            </a:r>
            <a:r>
              <a:rPr lang="en-US" sz="4400" dirty="0">
                <a:latin typeface="Calibri" panose="020F0502020204030204" pitchFamily="34" charset="0"/>
                <a:cs typeface="Calibri" panose="020F0502020204030204" pitchFamily="34" charset="0"/>
              </a:rPr>
              <a:t>”—Greek, any form of sexual immorality.</a:t>
            </a:r>
          </a:p>
          <a:p>
            <a:r>
              <a:rPr lang="en-US" sz="4400" dirty="0">
                <a:latin typeface="Calibri" panose="020F0502020204030204" pitchFamily="34" charset="0"/>
                <a:cs typeface="Calibri" panose="020F0502020204030204" pitchFamily="34" charset="0"/>
              </a:rPr>
              <a:t>KJV-”fornication.”</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2362200" y="342900"/>
            <a:ext cx="7467600" cy="617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libri" panose="020F0502020204030204" pitchFamily="34" charset="0"/>
                <a:cs typeface="Calibri" panose="020F0502020204030204" pitchFamily="34" charset="0"/>
              </a:rPr>
              <a:t>SEXUAL IMMORALITY</a:t>
            </a:r>
          </a:p>
        </p:txBody>
      </p:sp>
      <p:sp>
        <p:nvSpPr>
          <p:cNvPr id="5" name="Rounded Rectangle 4"/>
          <p:cNvSpPr/>
          <p:nvPr/>
        </p:nvSpPr>
        <p:spPr>
          <a:xfrm>
            <a:off x="3276600" y="1447800"/>
            <a:ext cx="2286000" cy="1219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ADULTERY</a:t>
            </a:r>
          </a:p>
        </p:txBody>
      </p:sp>
      <p:sp>
        <p:nvSpPr>
          <p:cNvPr id="6" name="Rounded Rectangle 5"/>
          <p:cNvSpPr/>
          <p:nvPr/>
        </p:nvSpPr>
        <p:spPr>
          <a:xfrm>
            <a:off x="6172200" y="1981200"/>
            <a:ext cx="3124200" cy="68580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FORNICATION</a:t>
            </a:r>
          </a:p>
        </p:txBody>
      </p:sp>
      <p:sp>
        <p:nvSpPr>
          <p:cNvPr id="7" name="Rounded Rectangle 6"/>
          <p:cNvSpPr/>
          <p:nvPr/>
        </p:nvSpPr>
        <p:spPr>
          <a:xfrm>
            <a:off x="3771900" y="5067300"/>
            <a:ext cx="39624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anose="020F0502020204030204" pitchFamily="34" charset="0"/>
                <a:cs typeface="Calibri" panose="020F0502020204030204" pitchFamily="34" charset="0"/>
              </a:rPr>
              <a:t>HOMOSEXUALITY</a:t>
            </a:r>
          </a:p>
        </p:txBody>
      </p:sp>
      <p:sp>
        <p:nvSpPr>
          <p:cNvPr id="8" name="Rounded Rectangle 7"/>
          <p:cNvSpPr/>
          <p:nvPr/>
        </p:nvSpPr>
        <p:spPr>
          <a:xfrm>
            <a:off x="6324600" y="4191001"/>
            <a:ext cx="3124200" cy="685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LESBIANISM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Ephesians 5:3</a:t>
            </a:r>
          </a:p>
        </p:txBody>
      </p:sp>
      <p:sp>
        <p:nvSpPr>
          <p:cNvPr id="3" name="Content Placeholder 2"/>
          <p:cNvSpPr>
            <a:spLocks noGrp="1"/>
          </p:cNvSpPr>
          <p:nvPr>
            <p:ph idx="1"/>
          </p:nvPr>
        </p:nvSpPr>
        <p:spPr/>
        <p:txBody>
          <a:bodyPr>
            <a:normAutofit/>
          </a:bodyPr>
          <a:lstStyle/>
          <a:p>
            <a:r>
              <a:rPr lang="en-US" sz="4400" dirty="0">
                <a:latin typeface="Calibri" panose="020F0502020204030204" pitchFamily="34" charset="0"/>
                <a:cs typeface="Calibri" panose="020F0502020204030204" pitchFamily="34" charset="0"/>
              </a:rPr>
              <a:t>“But among you there must not be even a hint of sexual immorality or of any kind of impurity.”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Colossians 3:5-7</a:t>
            </a:r>
          </a:p>
        </p:txBody>
      </p:sp>
      <p:sp>
        <p:nvSpPr>
          <p:cNvPr id="3" name="Content Placeholder 2"/>
          <p:cNvSpPr>
            <a:spLocks noGrp="1"/>
          </p:cNvSpPr>
          <p:nvPr>
            <p:ph idx="1"/>
          </p:nvPr>
        </p:nvSpPr>
        <p:spPr>
          <a:xfrm>
            <a:off x="2438400" y="1219200"/>
            <a:ext cx="7772400" cy="4572000"/>
          </a:xfrm>
        </p:spPr>
        <p:txBody>
          <a:bodyPr>
            <a:normAutofit/>
          </a:bodyPr>
          <a:lstStyle/>
          <a:p>
            <a:r>
              <a:rPr lang="en-US" sz="4400" dirty="0">
                <a:latin typeface="Calibri" panose="020F0502020204030204" pitchFamily="34" charset="0"/>
                <a:cs typeface="Calibri" panose="020F0502020204030204" pitchFamily="34" charset="0"/>
              </a:rPr>
              <a:t>“Put to death…sexual immorality, impurity, lust, evil desires and greed, which is idolatry…You must rid yourselves of all such things as these…”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04801"/>
            <a:ext cx="7772400" cy="3295650"/>
          </a:xfrm>
        </p:spPr>
        <p:txBody>
          <a:bodyPr>
            <a:normAutofit/>
          </a:bodyPr>
          <a:lstStyle/>
          <a:p>
            <a:pPr algn="ctr"/>
            <a:r>
              <a:rPr lang="en-US" sz="9600" b="0" i="1" dirty="0">
                <a:latin typeface="Calibri" panose="020F0502020204030204" pitchFamily="34" charset="0"/>
                <a:cs typeface="Calibri" panose="020F0502020204030204" pitchFamily="34" charset="0"/>
              </a:rPr>
              <a:t>LOVE ONE ANOTHER</a:t>
            </a:r>
          </a:p>
        </p:txBody>
      </p:sp>
      <p:sp>
        <p:nvSpPr>
          <p:cNvPr id="3" name="Subtitle 2"/>
          <p:cNvSpPr>
            <a:spLocks noGrp="1"/>
          </p:cNvSpPr>
          <p:nvPr>
            <p:ph type="subTitle" idx="1"/>
          </p:nvPr>
        </p:nvSpPr>
        <p:spPr/>
        <p:txBody>
          <a:bodyPr>
            <a:normAutofit/>
          </a:bodyPr>
          <a:lstStyle/>
          <a:p>
            <a:pPr algn="r"/>
            <a:r>
              <a:rPr lang="en-US" sz="4400" dirty="0">
                <a:latin typeface="Calibri" panose="020F0502020204030204" pitchFamily="34" charset="0"/>
                <a:cs typeface="Calibri" panose="020F0502020204030204" pitchFamily="34" charset="0"/>
              </a:rPr>
              <a:t>1 THESSALONIANS 4:1-12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1. LIVE A HOLY LIFE</a:t>
            </a:r>
          </a:p>
        </p:txBody>
      </p:sp>
      <p:sp>
        <p:nvSpPr>
          <p:cNvPr id="3" name="Content Placeholder 2"/>
          <p:cNvSpPr>
            <a:spLocks noGrp="1"/>
          </p:cNvSpPr>
          <p:nvPr>
            <p:ph idx="1"/>
          </p:nvPr>
        </p:nvSpPr>
        <p:spPr/>
        <p:txBody>
          <a:bodyPr>
            <a:normAutofit/>
          </a:bodyPr>
          <a:lstStyle/>
          <a:p>
            <a:r>
              <a:rPr lang="en-US" sz="4400" dirty="0">
                <a:latin typeface="Calibri" panose="020F0502020204030204" pitchFamily="34" charset="0"/>
                <a:cs typeface="Calibri" panose="020F0502020204030204" pitchFamily="34" charset="0"/>
              </a:rPr>
              <a:t>BE SANCTIFIED</a:t>
            </a:r>
          </a:p>
          <a:p>
            <a:r>
              <a:rPr lang="en-US" sz="4400" dirty="0">
                <a:latin typeface="Calibri" panose="020F0502020204030204" pitchFamily="34" charset="0"/>
                <a:cs typeface="Calibri" panose="020F0502020204030204" pitchFamily="34" charset="0"/>
              </a:rPr>
              <a:t>AVOID SEXUAL IMMORALITY</a:t>
            </a:r>
          </a:p>
          <a:p>
            <a:r>
              <a:rPr lang="en-US" sz="4400" dirty="0">
                <a:latin typeface="Calibri" panose="020F0502020204030204" pitchFamily="34" charset="0"/>
                <a:cs typeface="Calibri" panose="020F0502020204030204" pitchFamily="34" charset="0"/>
              </a:rPr>
              <a:t>LEARN TO CONTROL YOUR OWN BODY</a:t>
            </a:r>
          </a:p>
          <a:p>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LEARN TO CONTROL… </a:t>
            </a:r>
          </a:p>
        </p:txBody>
      </p:sp>
      <p:sp>
        <p:nvSpPr>
          <p:cNvPr id="3" name="Content Placeholder 2"/>
          <p:cNvSpPr>
            <a:spLocks noGrp="1"/>
          </p:cNvSpPr>
          <p:nvPr>
            <p:ph idx="1"/>
          </p:nvPr>
        </p:nvSpPr>
        <p:spPr>
          <a:xfrm>
            <a:off x="2362200" y="1295400"/>
            <a:ext cx="7772400" cy="4572000"/>
          </a:xfrm>
        </p:spPr>
        <p:txBody>
          <a:bodyPr>
            <a:normAutofit lnSpcReduction="10000"/>
          </a:bodyPr>
          <a:lstStyle/>
          <a:p>
            <a:r>
              <a:rPr lang="en-US" sz="4400" dirty="0">
                <a:latin typeface="Calibri" panose="020F0502020204030204" pitchFamily="34" charset="0"/>
                <a:cs typeface="Calibri" panose="020F0502020204030204" pitchFamily="34" charset="0"/>
              </a:rPr>
              <a:t>1 Thess. 4:4-5– “Each of you should learn to control his own body in a way that is holy and honorable, not in passionate lust like the heathen, who do not know God.”</a:t>
            </a:r>
          </a:p>
          <a:p>
            <a:r>
              <a:rPr lang="en-US" sz="4400" dirty="0">
                <a:latin typeface="Calibri" panose="020F0502020204030204" pitchFamily="34" charset="0"/>
                <a:cs typeface="Calibri" panose="020F0502020204030204" pitchFamily="34" charset="0"/>
              </a:rPr>
              <a:t>KJV—”Possess his vessel.”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1. LIVE A HOLY LIFE</a:t>
            </a:r>
          </a:p>
        </p:txBody>
      </p:sp>
      <p:sp>
        <p:nvSpPr>
          <p:cNvPr id="3" name="Content Placeholder 2"/>
          <p:cNvSpPr>
            <a:spLocks noGrp="1"/>
          </p:cNvSpPr>
          <p:nvPr>
            <p:ph idx="1"/>
          </p:nvPr>
        </p:nvSpPr>
        <p:spPr/>
        <p:txBody>
          <a:bodyPr>
            <a:normAutofit/>
          </a:bodyPr>
          <a:lstStyle/>
          <a:p>
            <a:r>
              <a:rPr lang="en-US" sz="4400" dirty="0">
                <a:latin typeface="Calibri" panose="020F0502020204030204" pitchFamily="34" charset="0"/>
                <a:cs typeface="Calibri" panose="020F0502020204030204" pitchFamily="34" charset="0"/>
              </a:rPr>
              <a:t>BE SANCTIFIED</a:t>
            </a:r>
          </a:p>
          <a:p>
            <a:r>
              <a:rPr lang="en-US" sz="4400" dirty="0">
                <a:latin typeface="Calibri" panose="020F0502020204030204" pitchFamily="34" charset="0"/>
                <a:cs typeface="Calibri" panose="020F0502020204030204" pitchFamily="34" charset="0"/>
              </a:rPr>
              <a:t>AVOID SEXUAL IMMORALITY</a:t>
            </a:r>
          </a:p>
          <a:p>
            <a:r>
              <a:rPr lang="en-US" sz="4400" dirty="0">
                <a:latin typeface="Calibri" panose="020F0502020204030204" pitchFamily="34" charset="0"/>
                <a:cs typeface="Calibri" panose="020F0502020204030204" pitchFamily="34" charset="0"/>
              </a:rPr>
              <a:t>LEARN TO CONTROL YOUR OWN BODY</a:t>
            </a:r>
          </a:p>
          <a:p>
            <a:r>
              <a:rPr lang="en-US" sz="4400" dirty="0">
                <a:latin typeface="Calibri" panose="020F0502020204030204" pitchFamily="34" charset="0"/>
                <a:cs typeface="Calibri" panose="020F0502020204030204" pitchFamily="34" charset="0"/>
              </a:rPr>
              <a:t>LIVE A HOLY LIFE</a:t>
            </a:r>
          </a:p>
          <a:p>
            <a:endParaRPr 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LIVE A HOLY LIFE—4:7-8</a:t>
            </a:r>
          </a:p>
        </p:txBody>
      </p:sp>
      <p:sp>
        <p:nvSpPr>
          <p:cNvPr id="3" name="Content Placeholder 2"/>
          <p:cNvSpPr>
            <a:spLocks noGrp="1"/>
          </p:cNvSpPr>
          <p:nvPr>
            <p:ph idx="1"/>
          </p:nvPr>
        </p:nvSpPr>
        <p:spPr>
          <a:xfrm>
            <a:off x="2438400" y="1219200"/>
            <a:ext cx="7772400" cy="4572000"/>
          </a:xfrm>
        </p:spPr>
        <p:txBody>
          <a:bodyPr>
            <a:normAutofit/>
          </a:bodyPr>
          <a:lstStyle/>
          <a:p>
            <a:r>
              <a:rPr lang="en-US" sz="4400" dirty="0">
                <a:latin typeface="Calibri" panose="020F0502020204030204" pitchFamily="34" charset="0"/>
                <a:cs typeface="Calibri" panose="020F0502020204030204" pitchFamily="34" charset="0"/>
              </a:rPr>
              <a:t>“For God did not call us to be impure, but to live a holy life. Therefore, he who rejects this instruction does not reject man but God, who gives you his Holy Spirit.”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3 CONCERNS FOR HOW TO LIVE</a:t>
            </a:r>
          </a:p>
        </p:txBody>
      </p:sp>
      <p:sp>
        <p:nvSpPr>
          <p:cNvPr id="3" name="Content Placeholder 2"/>
          <p:cNvSpPr>
            <a:spLocks noGrp="1"/>
          </p:cNvSpPr>
          <p:nvPr>
            <p:ph idx="1"/>
          </p:nvPr>
        </p:nvSpPr>
        <p:spPr/>
        <p:txBody>
          <a:bodyPr>
            <a:normAutofit lnSpcReduction="10000"/>
          </a:bodyPr>
          <a:lstStyle/>
          <a:p>
            <a:r>
              <a:rPr lang="en-US" sz="4800" dirty="0">
                <a:latin typeface="Calibri" panose="020F0502020204030204" pitchFamily="34" charset="0"/>
                <a:cs typeface="Calibri" panose="020F0502020204030204" pitchFamily="34" charset="0"/>
              </a:rPr>
              <a:t>1</a:t>
            </a:r>
            <a:r>
              <a:rPr lang="en-US" sz="4800" baseline="30000" dirty="0">
                <a:latin typeface="Calibri" panose="020F0502020204030204" pitchFamily="34" charset="0"/>
                <a:cs typeface="Calibri" panose="020F0502020204030204" pitchFamily="34" charset="0"/>
              </a:rPr>
              <a:t>ST</a:t>
            </a:r>
            <a:r>
              <a:rPr lang="en-US" sz="4800" dirty="0">
                <a:latin typeface="Calibri" panose="020F0502020204030204" pitchFamily="34" charset="0"/>
                <a:cs typeface="Calibri" panose="020F0502020204030204" pitchFamily="34" charset="0"/>
              </a:rPr>
              <a:t> CONCERN—Live a   </a:t>
            </a:r>
            <a:r>
              <a:rPr lang="en-US" sz="4800" u="sng" dirty="0">
                <a:latin typeface="Calibri" panose="020F0502020204030204" pitchFamily="34" charset="0"/>
                <a:cs typeface="Calibri" panose="020F0502020204030204" pitchFamily="34" charset="0"/>
              </a:rPr>
              <a:t>HOLY</a:t>
            </a:r>
            <a:r>
              <a:rPr lang="en-US" sz="4800" dirty="0">
                <a:latin typeface="Calibri" panose="020F0502020204030204" pitchFamily="34" charset="0"/>
                <a:cs typeface="Calibri" panose="020F0502020204030204" pitchFamily="34" charset="0"/>
              </a:rPr>
              <a:t> life. (4:1-8).</a:t>
            </a:r>
          </a:p>
          <a:p>
            <a:r>
              <a:rPr lang="en-US" sz="4800" dirty="0">
                <a:latin typeface="Calibri" panose="020F0502020204030204" pitchFamily="34" charset="0"/>
                <a:cs typeface="Calibri" panose="020F0502020204030204" pitchFamily="34" charset="0"/>
              </a:rPr>
              <a:t>2</a:t>
            </a:r>
            <a:r>
              <a:rPr lang="en-US" sz="4800" baseline="30000" dirty="0">
                <a:latin typeface="Calibri" panose="020F0502020204030204" pitchFamily="34" charset="0"/>
                <a:cs typeface="Calibri" panose="020F0502020204030204" pitchFamily="34" charset="0"/>
              </a:rPr>
              <a:t>nd</a:t>
            </a:r>
            <a:r>
              <a:rPr lang="en-US" sz="4800" dirty="0">
                <a:latin typeface="Calibri" panose="020F0502020204030204" pitchFamily="34" charset="0"/>
                <a:cs typeface="Calibri" panose="020F0502020204030204" pitchFamily="34" charset="0"/>
              </a:rPr>
              <a:t> CONCERN—Live a </a:t>
            </a:r>
            <a:r>
              <a:rPr lang="en-US" sz="4800" u="sng" dirty="0">
                <a:latin typeface="Calibri" panose="020F0502020204030204" pitchFamily="34" charset="0"/>
                <a:cs typeface="Calibri" panose="020F0502020204030204" pitchFamily="34" charset="0"/>
              </a:rPr>
              <a:t>LOVING</a:t>
            </a:r>
            <a:r>
              <a:rPr lang="en-US" sz="4800" dirty="0">
                <a:latin typeface="Calibri" panose="020F0502020204030204" pitchFamily="34" charset="0"/>
                <a:cs typeface="Calibri" panose="020F0502020204030204" pitchFamily="34" charset="0"/>
              </a:rPr>
              <a:t> life. (4:9-10).</a:t>
            </a:r>
          </a:p>
          <a:p>
            <a:r>
              <a:rPr lang="en-US" sz="4800" dirty="0">
                <a:latin typeface="Calibri" panose="020F0502020204030204" pitchFamily="34" charset="0"/>
                <a:cs typeface="Calibri" panose="020F0502020204030204" pitchFamily="34" charset="0"/>
              </a:rPr>
              <a:t>3</a:t>
            </a:r>
            <a:r>
              <a:rPr lang="en-US" sz="4800" baseline="30000" dirty="0">
                <a:latin typeface="Calibri" panose="020F0502020204030204" pitchFamily="34" charset="0"/>
                <a:cs typeface="Calibri" panose="020F0502020204030204" pitchFamily="34" charset="0"/>
              </a:rPr>
              <a:t>rd</a:t>
            </a:r>
            <a:r>
              <a:rPr lang="en-US" sz="4800" dirty="0">
                <a:latin typeface="Calibri" panose="020F0502020204030204" pitchFamily="34" charset="0"/>
                <a:cs typeface="Calibri" panose="020F0502020204030204" pitchFamily="34" charset="0"/>
              </a:rPr>
              <a:t> CONCERN—Live an </a:t>
            </a:r>
            <a:r>
              <a:rPr lang="en-US" sz="4800" u="sng" dirty="0">
                <a:latin typeface="Calibri" panose="020F0502020204030204" pitchFamily="34" charset="0"/>
                <a:cs typeface="Calibri" panose="020F0502020204030204" pitchFamily="34" charset="0"/>
              </a:rPr>
              <a:t>HONEST</a:t>
            </a:r>
            <a:r>
              <a:rPr lang="en-US" sz="4800" dirty="0">
                <a:latin typeface="Calibri" panose="020F0502020204030204" pitchFamily="34" charset="0"/>
                <a:cs typeface="Calibri" panose="020F0502020204030204" pitchFamily="34" charset="0"/>
              </a:rPr>
              <a:t> Life. (4:11-12).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Thess. 4:11-12</a:t>
            </a:r>
          </a:p>
        </p:txBody>
      </p:sp>
      <p:sp>
        <p:nvSpPr>
          <p:cNvPr id="3" name="Content Placeholder 2"/>
          <p:cNvSpPr>
            <a:spLocks noGrp="1"/>
          </p:cNvSpPr>
          <p:nvPr>
            <p:ph idx="1"/>
          </p:nvPr>
        </p:nvSpPr>
        <p:spPr>
          <a:xfrm>
            <a:off x="2438400" y="1371600"/>
            <a:ext cx="7772400" cy="4983960"/>
          </a:xfrm>
        </p:spPr>
        <p:txBody>
          <a:bodyPr>
            <a:normAutofit/>
          </a:bodyPr>
          <a:lstStyle/>
          <a:p>
            <a:r>
              <a:rPr lang="en-US" sz="4000" dirty="0">
                <a:latin typeface="Calibri" panose="020F0502020204030204" pitchFamily="34" charset="0"/>
                <a:cs typeface="Calibri" panose="020F0502020204030204" pitchFamily="34" charset="0"/>
              </a:rPr>
              <a:t>“Make it your ambition to lead a quiet life, to mind your own business and to work with your hands, just as we told you, so that your daily life may win the respect of outsiders and so that you will not be dependent on anybody.”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3 CONCERNS FOR HOW TO LIVE</a:t>
            </a:r>
          </a:p>
        </p:txBody>
      </p:sp>
      <p:sp>
        <p:nvSpPr>
          <p:cNvPr id="3" name="Content Placeholder 2"/>
          <p:cNvSpPr>
            <a:spLocks noGrp="1"/>
          </p:cNvSpPr>
          <p:nvPr>
            <p:ph idx="1"/>
          </p:nvPr>
        </p:nvSpPr>
        <p:spPr/>
        <p:txBody>
          <a:bodyPr>
            <a:normAutofit/>
          </a:bodyPr>
          <a:lstStyle/>
          <a:p>
            <a:r>
              <a:rPr lang="en-US" sz="4800" dirty="0">
                <a:latin typeface="Calibri" panose="020F0502020204030204" pitchFamily="34" charset="0"/>
                <a:cs typeface="Calibri" panose="020F0502020204030204" pitchFamily="34" charset="0"/>
              </a:rPr>
              <a:t>1</a:t>
            </a:r>
            <a:r>
              <a:rPr lang="en-US" sz="4800" baseline="30000" dirty="0">
                <a:latin typeface="Calibri" panose="020F0502020204030204" pitchFamily="34" charset="0"/>
                <a:cs typeface="Calibri" panose="020F0502020204030204" pitchFamily="34" charset="0"/>
              </a:rPr>
              <a:t>ST</a:t>
            </a:r>
            <a:r>
              <a:rPr lang="en-US" sz="4800" dirty="0">
                <a:latin typeface="Calibri" panose="020F0502020204030204" pitchFamily="34" charset="0"/>
                <a:cs typeface="Calibri" panose="020F0502020204030204" pitchFamily="34" charset="0"/>
              </a:rPr>
              <a:t> -Live a  </a:t>
            </a:r>
            <a:r>
              <a:rPr lang="en-US" sz="4800" u="sng" dirty="0">
                <a:latin typeface="Calibri" panose="020F0502020204030204" pitchFamily="34" charset="0"/>
                <a:cs typeface="Calibri" panose="020F0502020204030204" pitchFamily="34" charset="0"/>
              </a:rPr>
              <a:t>HOLY</a:t>
            </a:r>
            <a:r>
              <a:rPr lang="en-US" sz="4800" dirty="0">
                <a:latin typeface="Calibri" panose="020F0502020204030204" pitchFamily="34" charset="0"/>
                <a:cs typeface="Calibri" panose="020F0502020204030204" pitchFamily="34" charset="0"/>
              </a:rPr>
              <a:t> life.       (4:1-8).</a:t>
            </a:r>
          </a:p>
          <a:p>
            <a:r>
              <a:rPr lang="en-US" sz="4800" dirty="0">
                <a:latin typeface="Calibri" panose="020F0502020204030204" pitchFamily="34" charset="0"/>
                <a:cs typeface="Calibri" panose="020F0502020204030204" pitchFamily="34" charset="0"/>
              </a:rPr>
              <a:t>2</a:t>
            </a:r>
            <a:r>
              <a:rPr lang="en-US" sz="4800" baseline="30000" dirty="0">
                <a:latin typeface="Calibri" panose="020F0502020204030204" pitchFamily="34" charset="0"/>
                <a:cs typeface="Calibri" panose="020F0502020204030204" pitchFamily="34" charset="0"/>
              </a:rPr>
              <a:t>nd</a:t>
            </a:r>
            <a:r>
              <a:rPr lang="en-US" sz="4800" dirty="0">
                <a:latin typeface="Calibri" panose="020F0502020204030204" pitchFamily="34" charset="0"/>
                <a:cs typeface="Calibri" panose="020F0502020204030204" pitchFamily="34" charset="0"/>
              </a:rPr>
              <a:t> -Live a  </a:t>
            </a:r>
            <a:r>
              <a:rPr lang="en-US" sz="4800" u="sng" dirty="0">
                <a:latin typeface="Calibri" panose="020F0502020204030204" pitchFamily="34" charset="0"/>
                <a:cs typeface="Calibri" panose="020F0502020204030204" pitchFamily="34" charset="0"/>
              </a:rPr>
              <a:t>LOVING</a:t>
            </a:r>
            <a:r>
              <a:rPr lang="en-US" sz="4800" dirty="0">
                <a:latin typeface="Calibri" panose="020F0502020204030204" pitchFamily="34" charset="0"/>
                <a:cs typeface="Calibri" panose="020F0502020204030204" pitchFamily="34" charset="0"/>
              </a:rPr>
              <a:t> life.   (4:9-10).</a:t>
            </a:r>
          </a:p>
          <a:p>
            <a:r>
              <a:rPr lang="en-US" sz="4800" dirty="0">
                <a:latin typeface="Calibri" panose="020F0502020204030204" pitchFamily="34" charset="0"/>
                <a:cs typeface="Calibri" panose="020F0502020204030204" pitchFamily="34" charset="0"/>
              </a:rPr>
              <a:t>3</a:t>
            </a:r>
            <a:r>
              <a:rPr lang="en-US" sz="4800" baseline="30000" dirty="0">
                <a:latin typeface="Calibri" panose="020F0502020204030204" pitchFamily="34" charset="0"/>
                <a:cs typeface="Calibri" panose="020F0502020204030204" pitchFamily="34" charset="0"/>
              </a:rPr>
              <a:t>rd </a:t>
            </a:r>
            <a:r>
              <a:rPr lang="en-US" sz="4800" dirty="0">
                <a:latin typeface="Calibri" panose="020F0502020204030204" pitchFamily="34" charset="0"/>
                <a:cs typeface="Calibri" panose="020F0502020204030204" pitchFamily="34" charset="0"/>
              </a:rPr>
              <a:t>-Live an </a:t>
            </a:r>
            <a:r>
              <a:rPr lang="en-US" sz="4800" u="sng" dirty="0">
                <a:latin typeface="Calibri" panose="020F0502020204030204" pitchFamily="34" charset="0"/>
                <a:cs typeface="Calibri" panose="020F0502020204030204" pitchFamily="34" charset="0"/>
              </a:rPr>
              <a:t>HONEST</a:t>
            </a:r>
            <a:r>
              <a:rPr lang="en-US" sz="4800" dirty="0">
                <a:latin typeface="Calibri" panose="020F0502020204030204" pitchFamily="34" charset="0"/>
                <a:cs typeface="Calibri" panose="020F0502020204030204" pitchFamily="34" charset="0"/>
              </a:rPr>
              <a:t> Life. (4:11-12).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HAPPY VALENTINE’S DAY</a:t>
            </a:r>
          </a:p>
        </p:txBody>
      </p:sp>
      <p:sp>
        <p:nvSpPr>
          <p:cNvPr id="3" name="Content Placeholder 2"/>
          <p:cNvSpPr>
            <a:spLocks noGrp="1"/>
          </p:cNvSpPr>
          <p:nvPr>
            <p:ph idx="1"/>
          </p:nvPr>
        </p:nvSpPr>
        <p:spPr/>
        <p:txBody>
          <a:bodyPr>
            <a:normAutofit/>
          </a:bodyPr>
          <a:lstStyle/>
          <a:p>
            <a:r>
              <a:rPr lang="en-US" sz="4400" dirty="0">
                <a:latin typeface="Calibri" panose="020F0502020204030204" pitchFamily="34" charset="0"/>
                <a:cs typeface="Calibri" panose="020F0502020204030204" pitchFamily="34" charset="0"/>
              </a:rPr>
              <a:t>What does a young man look for in a woman?</a:t>
            </a:r>
          </a:p>
          <a:p>
            <a:r>
              <a:rPr lang="en-US" sz="4400" dirty="0">
                <a:latin typeface="Calibri" panose="020F0502020204030204" pitchFamily="34" charset="0"/>
                <a:cs typeface="Calibri" panose="020F0502020204030204" pitchFamily="34" charset="0"/>
              </a:rPr>
              <a:t>What does a young woman look for in a 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Calibri" panose="020F0502020204030204" pitchFamily="34" charset="0"/>
                <a:cs typeface="Calibri" panose="020F0502020204030204" pitchFamily="34" charset="0"/>
              </a:rPr>
              <a:t>Co-eds at Moody Bible Institute</a:t>
            </a:r>
          </a:p>
        </p:txBody>
      </p:sp>
      <p:sp>
        <p:nvSpPr>
          <p:cNvPr id="3" name="Content Placeholder 2"/>
          <p:cNvSpPr>
            <a:spLocks noGrp="1"/>
          </p:cNvSpPr>
          <p:nvPr>
            <p:ph sz="half" idx="1"/>
          </p:nvPr>
        </p:nvSpPr>
        <p:spPr>
          <a:xfrm>
            <a:off x="1988344" y="2362200"/>
            <a:ext cx="4038600" cy="3934264"/>
          </a:xfrm>
        </p:spPr>
        <p:txBody>
          <a:bodyPr>
            <a:noAutofit/>
          </a:bodyPr>
          <a:lstStyle/>
          <a:p>
            <a:r>
              <a:rPr lang="en-US" sz="3600" dirty="0">
                <a:latin typeface="Calibri" panose="020F0502020204030204" pitchFamily="34" charset="0"/>
                <a:cs typeface="Calibri" panose="020F0502020204030204" pitchFamily="34" charset="0"/>
              </a:rPr>
              <a:t>1.Leadership</a:t>
            </a:r>
          </a:p>
          <a:p>
            <a:r>
              <a:rPr lang="en-US" sz="3600" dirty="0">
                <a:latin typeface="Calibri" panose="020F0502020204030204" pitchFamily="34" charset="0"/>
                <a:cs typeface="Calibri" panose="020F0502020204030204" pitchFamily="34" charset="0"/>
              </a:rPr>
              <a:t>2.A Christian</a:t>
            </a:r>
          </a:p>
          <a:p>
            <a:r>
              <a:rPr lang="en-US" sz="3600" dirty="0">
                <a:latin typeface="Calibri" panose="020F0502020204030204" pitchFamily="34" charset="0"/>
                <a:cs typeface="Calibri" panose="020F0502020204030204" pitchFamily="34" charset="0"/>
              </a:rPr>
              <a:t>3.Sense of Humor</a:t>
            </a:r>
          </a:p>
          <a:p>
            <a:r>
              <a:rPr lang="en-US" sz="3600" dirty="0">
                <a:latin typeface="Calibri" panose="020F0502020204030204" pitchFamily="34" charset="0"/>
                <a:cs typeface="Calibri" panose="020F0502020204030204" pitchFamily="34" charset="0"/>
              </a:rPr>
              <a:t>4. Good Grooming</a:t>
            </a:r>
          </a:p>
          <a:p>
            <a:r>
              <a:rPr lang="en-US" sz="3600" dirty="0">
                <a:latin typeface="Calibri" panose="020F0502020204030204" pitchFamily="34" charset="0"/>
                <a:cs typeface="Calibri" panose="020F0502020204030204" pitchFamily="34" charset="0"/>
              </a:rPr>
              <a:t>5. Sensitive to Feelings</a:t>
            </a:r>
          </a:p>
        </p:txBody>
      </p:sp>
      <p:sp>
        <p:nvSpPr>
          <p:cNvPr id="4" name="Content Placeholder 3"/>
          <p:cNvSpPr>
            <a:spLocks noGrp="1"/>
          </p:cNvSpPr>
          <p:nvPr>
            <p:ph sz="half" idx="2"/>
          </p:nvPr>
        </p:nvSpPr>
        <p:spPr>
          <a:xfrm>
            <a:off x="6179344" y="2362200"/>
            <a:ext cx="4038600" cy="3934264"/>
          </a:xfrm>
        </p:spPr>
        <p:txBody>
          <a:bodyPr>
            <a:normAutofit/>
          </a:bodyPr>
          <a:lstStyle/>
          <a:p>
            <a:r>
              <a:rPr lang="en-US" sz="3600" dirty="0">
                <a:latin typeface="Calibri" panose="020F0502020204030204" pitchFamily="34" charset="0"/>
                <a:cs typeface="Calibri" panose="020F0502020204030204" pitchFamily="34" charset="0"/>
              </a:rPr>
              <a:t>6. Humble</a:t>
            </a:r>
          </a:p>
          <a:p>
            <a:r>
              <a:rPr lang="en-US" sz="3600" dirty="0">
                <a:latin typeface="Calibri" panose="020F0502020204030204" pitchFamily="34" charset="0"/>
                <a:cs typeface="Calibri" panose="020F0502020204030204" pitchFamily="34" charset="0"/>
              </a:rPr>
              <a:t>7. Loyalty</a:t>
            </a:r>
          </a:p>
          <a:p>
            <a:r>
              <a:rPr lang="en-US" sz="3600" dirty="0">
                <a:latin typeface="Calibri" panose="020F0502020204030204" pitchFamily="34" charset="0"/>
                <a:cs typeface="Calibri" panose="020F0502020204030204" pitchFamily="34" charset="0"/>
              </a:rPr>
              <a:t>8. Self-Discipline</a:t>
            </a:r>
          </a:p>
          <a:p>
            <a:r>
              <a:rPr lang="en-US" sz="3600" dirty="0">
                <a:latin typeface="Calibri" panose="020F0502020204030204" pitchFamily="34" charset="0"/>
                <a:cs typeface="Calibri" panose="020F0502020204030204" pitchFamily="34" charset="0"/>
              </a:rPr>
              <a:t>9. Enjoys Music</a:t>
            </a:r>
          </a:p>
          <a:p>
            <a:r>
              <a:rPr lang="en-US" sz="3600" dirty="0">
                <a:latin typeface="Calibri" panose="020F0502020204030204" pitchFamily="34" charset="0"/>
                <a:cs typeface="Calibri" panose="020F0502020204030204" pitchFamily="34" charset="0"/>
              </a:rPr>
              <a:t>10. Affectionate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linds(horizont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linds(horizont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linds(horizont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linds(horizontal)">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0" y="457200"/>
            <a:ext cx="7772400" cy="1697736"/>
          </a:xfrm>
        </p:spPr>
        <p:txBody>
          <a:bodyPr/>
          <a:lstStyle/>
          <a:p>
            <a:pPr algn="ctr"/>
            <a:r>
              <a:rPr lang="en-US" sz="5400" dirty="0">
                <a:latin typeface="Calibri" panose="020F0502020204030204" pitchFamily="34" charset="0"/>
                <a:cs typeface="Calibri" panose="020F0502020204030204" pitchFamily="34" charset="0"/>
              </a:rPr>
              <a:t>What is God’s Concern for You?</a:t>
            </a:r>
          </a:p>
        </p:txBody>
      </p:sp>
      <p:sp>
        <p:nvSpPr>
          <p:cNvPr id="6" name="Content Placeholder 5"/>
          <p:cNvSpPr>
            <a:spLocks noGrp="1"/>
          </p:cNvSpPr>
          <p:nvPr>
            <p:ph idx="1"/>
          </p:nvPr>
        </p:nvSpPr>
        <p:spPr>
          <a:xfrm>
            <a:off x="2438400" y="2362200"/>
            <a:ext cx="7772400" cy="3993360"/>
          </a:xfrm>
        </p:spPr>
        <p:txBody>
          <a:bodyPr>
            <a:normAutofit/>
          </a:bodyPr>
          <a:lstStyle/>
          <a:p>
            <a:r>
              <a:rPr lang="en-US" sz="5400" dirty="0"/>
              <a:t> </a:t>
            </a:r>
            <a:r>
              <a:rPr lang="en-US" sz="5400" dirty="0">
                <a:latin typeface="Calibri" panose="020F0502020204030204" pitchFamily="34" charset="0"/>
                <a:cs typeface="Calibri" panose="020F0502020204030204" pitchFamily="34" charset="0"/>
              </a:rPr>
              <a:t>1 Thessalonians  4:1-12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THESSALONIANS 4:1-12</a:t>
            </a:r>
          </a:p>
        </p:txBody>
      </p:sp>
      <p:sp>
        <p:nvSpPr>
          <p:cNvPr id="3" name="Content Placeholder 2"/>
          <p:cNvSpPr>
            <a:spLocks noGrp="1"/>
          </p:cNvSpPr>
          <p:nvPr>
            <p:ph idx="1"/>
          </p:nvPr>
        </p:nvSpPr>
        <p:spPr>
          <a:xfrm>
            <a:off x="2438400" y="1219200"/>
            <a:ext cx="7772400" cy="5136360"/>
          </a:xfrm>
        </p:spPr>
        <p:txBody>
          <a:bodyPr>
            <a:normAutofit/>
          </a:bodyPr>
          <a:lstStyle/>
          <a:p>
            <a:r>
              <a:rPr lang="en-US" sz="4400" dirty="0">
                <a:latin typeface="Calibri" panose="020F0502020204030204" pitchFamily="34" charset="0"/>
                <a:cs typeface="Calibri" panose="020F0502020204030204" pitchFamily="34" charset="0"/>
              </a:rPr>
              <a:t>“Finally, brothers, we instructed you </a:t>
            </a:r>
            <a:r>
              <a:rPr lang="en-US" sz="5400" b="1" u="sng" dirty="0">
                <a:latin typeface="Calibri" panose="020F0502020204030204" pitchFamily="34" charset="0"/>
                <a:cs typeface="Calibri" panose="020F0502020204030204" pitchFamily="34" charset="0"/>
              </a:rPr>
              <a:t>how to live </a:t>
            </a:r>
            <a:r>
              <a:rPr lang="en-US" sz="4400" dirty="0">
                <a:latin typeface="Calibri" panose="020F0502020204030204" pitchFamily="34" charset="0"/>
                <a:cs typeface="Calibri" panose="020F0502020204030204" pitchFamily="34" charset="0"/>
              </a:rPr>
              <a:t>in order to please God, as in fact you are living. Now we ask you and urge you in the Lord Jesus to do this more and more.”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i="1" dirty="0">
                <a:latin typeface="Calibri" panose="020F0502020204030204" pitchFamily="34" charset="0"/>
                <a:cs typeface="Calibri" panose="020F0502020204030204" pitchFamily="34" charset="0"/>
              </a:rPr>
              <a:t>“HOW TO LIVE”</a:t>
            </a:r>
          </a:p>
        </p:txBody>
      </p:sp>
      <p:sp>
        <p:nvSpPr>
          <p:cNvPr id="3" name="Content Placeholder 2"/>
          <p:cNvSpPr>
            <a:spLocks noGrp="1"/>
          </p:cNvSpPr>
          <p:nvPr>
            <p:ph idx="1"/>
          </p:nvPr>
        </p:nvSpPr>
        <p:spPr/>
        <p:txBody>
          <a:bodyPr>
            <a:normAutofit/>
          </a:bodyPr>
          <a:lstStyle/>
          <a:p>
            <a:r>
              <a:rPr lang="en-US" sz="4800" dirty="0">
                <a:latin typeface="Calibri" panose="020F0502020204030204" pitchFamily="34" charset="0"/>
                <a:cs typeface="Calibri" panose="020F0502020204030204" pitchFamily="34" charset="0"/>
              </a:rPr>
              <a:t>NIV—”To live in order to please God.”</a:t>
            </a:r>
          </a:p>
          <a:p>
            <a:r>
              <a:rPr lang="en-US" sz="4800" dirty="0">
                <a:latin typeface="Calibri" panose="020F0502020204030204" pitchFamily="34" charset="0"/>
                <a:cs typeface="Calibri" panose="020F0502020204030204" pitchFamily="34" charset="0"/>
              </a:rPr>
              <a:t>KJV—”to walk and to please God”, or  “conversation” (Eph.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3 CONCERNS FOR HOW TO LIVE</a:t>
            </a:r>
          </a:p>
        </p:txBody>
      </p:sp>
      <p:sp>
        <p:nvSpPr>
          <p:cNvPr id="3" name="Content Placeholder 2"/>
          <p:cNvSpPr>
            <a:spLocks noGrp="1"/>
          </p:cNvSpPr>
          <p:nvPr>
            <p:ph idx="1"/>
          </p:nvPr>
        </p:nvSpPr>
        <p:spPr/>
        <p:txBody>
          <a:bodyPr>
            <a:normAutofit/>
          </a:bodyPr>
          <a:lstStyle/>
          <a:p>
            <a:r>
              <a:rPr lang="en-US" sz="4800" dirty="0">
                <a:latin typeface="Calibri" panose="020F0502020204030204" pitchFamily="34" charset="0"/>
                <a:cs typeface="Calibri" panose="020F0502020204030204" pitchFamily="34" charset="0"/>
              </a:rPr>
              <a:t>1</a:t>
            </a:r>
            <a:r>
              <a:rPr lang="en-US" sz="4800" baseline="30000" dirty="0">
                <a:latin typeface="Calibri" panose="020F0502020204030204" pitchFamily="34" charset="0"/>
                <a:cs typeface="Calibri" panose="020F0502020204030204" pitchFamily="34" charset="0"/>
              </a:rPr>
              <a:t>ST</a:t>
            </a:r>
            <a:r>
              <a:rPr lang="en-US" sz="4800" dirty="0">
                <a:latin typeface="Calibri" panose="020F0502020204030204" pitchFamily="34" charset="0"/>
                <a:cs typeface="Calibri" panose="020F0502020204030204" pitchFamily="34" charset="0"/>
              </a:rPr>
              <a:t> CONCERN—Live a  </a:t>
            </a:r>
            <a:r>
              <a:rPr lang="en-US" sz="4800" u="sng" dirty="0">
                <a:latin typeface="Calibri" panose="020F0502020204030204" pitchFamily="34" charset="0"/>
                <a:cs typeface="Calibri" panose="020F0502020204030204" pitchFamily="34" charset="0"/>
              </a:rPr>
              <a:t>HOLY</a:t>
            </a:r>
            <a:r>
              <a:rPr lang="en-US" sz="4800" dirty="0">
                <a:latin typeface="Calibri" panose="020F0502020204030204" pitchFamily="34" charset="0"/>
                <a:cs typeface="Calibri" panose="020F0502020204030204" pitchFamily="34" charset="0"/>
              </a:rPr>
              <a:t> life. (4:1-8)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3 CONCERNS FOR HOW TO LIVE</a:t>
            </a:r>
          </a:p>
        </p:txBody>
      </p:sp>
      <p:sp>
        <p:nvSpPr>
          <p:cNvPr id="3" name="Content Placeholder 2"/>
          <p:cNvSpPr>
            <a:spLocks noGrp="1"/>
          </p:cNvSpPr>
          <p:nvPr>
            <p:ph idx="1"/>
          </p:nvPr>
        </p:nvSpPr>
        <p:spPr/>
        <p:txBody>
          <a:bodyPr>
            <a:normAutofit/>
          </a:bodyPr>
          <a:lstStyle/>
          <a:p>
            <a:r>
              <a:rPr lang="en-US" sz="4800" dirty="0">
                <a:latin typeface="Calibri" panose="020F0502020204030204" pitchFamily="34" charset="0"/>
                <a:cs typeface="Calibri" panose="020F0502020204030204" pitchFamily="34" charset="0"/>
              </a:rPr>
              <a:t>1</a:t>
            </a:r>
            <a:r>
              <a:rPr lang="en-US" sz="4800" baseline="30000" dirty="0">
                <a:latin typeface="Calibri" panose="020F0502020204030204" pitchFamily="34" charset="0"/>
                <a:cs typeface="Calibri" panose="020F0502020204030204" pitchFamily="34" charset="0"/>
              </a:rPr>
              <a:t>ST</a:t>
            </a:r>
            <a:r>
              <a:rPr lang="en-US" sz="4800" dirty="0">
                <a:latin typeface="Calibri" panose="020F0502020204030204" pitchFamily="34" charset="0"/>
                <a:cs typeface="Calibri" panose="020F0502020204030204" pitchFamily="34" charset="0"/>
              </a:rPr>
              <a:t> CONCERN—Live a  </a:t>
            </a:r>
            <a:r>
              <a:rPr lang="en-US" sz="4800" u="sng" dirty="0">
                <a:latin typeface="Calibri" panose="020F0502020204030204" pitchFamily="34" charset="0"/>
                <a:cs typeface="Calibri" panose="020F0502020204030204" pitchFamily="34" charset="0"/>
              </a:rPr>
              <a:t>HOLY</a:t>
            </a:r>
            <a:r>
              <a:rPr lang="en-US" sz="4800" dirty="0">
                <a:latin typeface="Calibri" panose="020F0502020204030204" pitchFamily="34" charset="0"/>
                <a:cs typeface="Calibri" panose="020F0502020204030204" pitchFamily="34" charset="0"/>
              </a:rPr>
              <a:t> life. (4:1-8).</a:t>
            </a:r>
          </a:p>
          <a:p>
            <a:r>
              <a:rPr lang="en-US" sz="4800" dirty="0">
                <a:latin typeface="Calibri" panose="020F0502020204030204" pitchFamily="34" charset="0"/>
                <a:cs typeface="Calibri" panose="020F0502020204030204" pitchFamily="34" charset="0"/>
              </a:rPr>
              <a:t>2</a:t>
            </a:r>
            <a:r>
              <a:rPr lang="en-US" sz="4800" baseline="30000" dirty="0">
                <a:latin typeface="Calibri" panose="020F0502020204030204" pitchFamily="34" charset="0"/>
                <a:cs typeface="Calibri" panose="020F0502020204030204" pitchFamily="34" charset="0"/>
              </a:rPr>
              <a:t>nd</a:t>
            </a:r>
            <a:r>
              <a:rPr lang="en-US" sz="4800" dirty="0">
                <a:latin typeface="Calibri" panose="020F0502020204030204" pitchFamily="34" charset="0"/>
                <a:cs typeface="Calibri" panose="020F0502020204030204" pitchFamily="34" charset="0"/>
              </a:rPr>
              <a:t> CONCERN—Live a </a:t>
            </a:r>
            <a:r>
              <a:rPr lang="en-US" sz="4800" u="sng" dirty="0">
                <a:latin typeface="Calibri" panose="020F0502020204030204" pitchFamily="34" charset="0"/>
                <a:cs typeface="Calibri" panose="020F0502020204030204" pitchFamily="34" charset="0"/>
              </a:rPr>
              <a:t>LOVING</a:t>
            </a:r>
            <a:r>
              <a:rPr lang="en-US" sz="4800" dirty="0">
                <a:latin typeface="Calibri" panose="020F0502020204030204" pitchFamily="34" charset="0"/>
                <a:cs typeface="Calibri" panose="020F0502020204030204" pitchFamily="34" charset="0"/>
              </a:rPr>
              <a:t> life. (4:9-10).</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1879</TotalTime>
  <Words>818</Words>
  <Application>Microsoft Office PowerPoint</Application>
  <PresentationFormat>Widescreen</PresentationFormat>
  <Paragraphs>86</Paragraphs>
  <Slides>26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MS PGothic</vt:lpstr>
      <vt:lpstr>Arial</vt:lpstr>
      <vt:lpstr>Calibri</vt:lpstr>
      <vt:lpstr>Consolas</vt:lpstr>
      <vt:lpstr>Corbel</vt:lpstr>
      <vt:lpstr>Wingdings</vt:lpstr>
      <vt:lpstr>Wingdings 2</vt:lpstr>
      <vt:lpstr>Wingdings 3</vt:lpstr>
      <vt:lpstr>Metro</vt:lpstr>
      <vt:lpstr>Office Theme</vt:lpstr>
      <vt:lpstr>PowerPoint Presentation</vt:lpstr>
      <vt:lpstr>LOVE ONE ANOTHER</vt:lpstr>
      <vt:lpstr>HAPPY VALENTINE’S DAY</vt:lpstr>
      <vt:lpstr>Co-eds at Moody Bible Institute</vt:lpstr>
      <vt:lpstr>What is God’s Concern for You?</vt:lpstr>
      <vt:lpstr>1 THESSALONIANS 4:1-12</vt:lpstr>
      <vt:lpstr>“HOW TO LIVE”</vt:lpstr>
      <vt:lpstr>3 CONCERNS FOR HOW TO LIVE</vt:lpstr>
      <vt:lpstr>3 CONCERNS FOR HOW TO LIVE</vt:lpstr>
      <vt:lpstr>1 Thess. 4:9-10</vt:lpstr>
      <vt:lpstr>PowerPoint Presentation</vt:lpstr>
      <vt:lpstr>1 Thess. 4:9-10</vt:lpstr>
      <vt:lpstr>3 CONCERNS FOR HOW TO LIVE</vt:lpstr>
      <vt:lpstr>1. LIVE A HOLY LIFE</vt:lpstr>
      <vt:lpstr>1. LIVE A HOLY LIFE</vt:lpstr>
      <vt:lpstr>PowerPoint Presentation</vt:lpstr>
      <vt:lpstr>PowerPoint Presentation</vt:lpstr>
      <vt:lpstr>Ephesians 5:3</vt:lpstr>
      <vt:lpstr>Colossians 3:5-7</vt:lpstr>
      <vt:lpstr>1. LIVE A HOLY LIFE</vt:lpstr>
      <vt:lpstr>LEARN TO CONTROL… </vt:lpstr>
      <vt:lpstr>1. LIVE A HOLY LIFE</vt:lpstr>
      <vt:lpstr>LIVE A HOLY LIFE—4:7-8</vt:lpstr>
      <vt:lpstr>3 CONCERNS FOR HOW TO LIVE</vt:lpstr>
      <vt:lpstr>1 Thess. 4:11-12</vt:lpstr>
      <vt:lpstr>3 CONCERNS FOR HOW TO LIVE</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ONE ANOTHER</dc:title>
  <dc:creator>steve hokuf</dc:creator>
  <cp:lastModifiedBy>Chrissy Jackson</cp:lastModifiedBy>
  <cp:revision>10</cp:revision>
  <dcterms:created xsi:type="dcterms:W3CDTF">2021-02-08T16:04:51Z</dcterms:created>
  <dcterms:modified xsi:type="dcterms:W3CDTF">2021-02-13T18:08:34Z</dcterms:modified>
</cp:coreProperties>
</file>