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7" r:id="rId3"/>
    <p:sldId id="260" r:id="rId4"/>
    <p:sldId id="290" r:id="rId5"/>
    <p:sldId id="292" r:id="rId6"/>
    <p:sldId id="277" r:id="rId7"/>
    <p:sldId id="266" r:id="rId8"/>
    <p:sldId id="267" r:id="rId9"/>
    <p:sldId id="258" r:id="rId10"/>
    <p:sldId id="259" r:id="rId11"/>
    <p:sldId id="289" r:id="rId12"/>
    <p:sldId id="261" r:id="rId13"/>
    <p:sldId id="278" r:id="rId14"/>
    <p:sldId id="268" r:id="rId15"/>
    <p:sldId id="269" r:id="rId16"/>
    <p:sldId id="287" r:id="rId17"/>
    <p:sldId id="264" r:id="rId18"/>
    <p:sldId id="262" r:id="rId19"/>
    <p:sldId id="270" r:id="rId20"/>
    <p:sldId id="288" r:id="rId21"/>
    <p:sldId id="272" r:id="rId22"/>
    <p:sldId id="263" r:id="rId23"/>
    <p:sldId id="271" r:id="rId24"/>
    <p:sldId id="273" r:id="rId25"/>
    <p:sldId id="265" r:id="rId26"/>
    <p:sldId id="274" r:id="rId27"/>
    <p:sldId id="286" r:id="rId28"/>
    <p:sldId id="275" r:id="rId29"/>
    <p:sldId id="276" r:id="rId30"/>
    <p:sldId id="280" r:id="rId31"/>
    <p:sldId id="279" r:id="rId32"/>
    <p:sldId id="281" r:id="rId33"/>
    <p:sldId id="282" r:id="rId34"/>
    <p:sldId id="284" r:id="rId35"/>
    <p:sldId id="283" r:id="rId36"/>
    <p:sldId id="291" r:id="rId37"/>
    <p:sldId id="28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0DE"/>
    <a:srgbClr val="333856"/>
    <a:srgbClr val="9B45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64EE8F4A-9084-453E-862E-0AF6832D746E}" type="datetimeFigureOut">
              <a:rPr lang="en-US" smtClean="0"/>
              <a:pPr/>
              <a:t>1/22/2021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360960F-9D8C-4B90-98F0-51D029984761}" type="slidenum">
              <a:rPr lang="en-US" smtClean="0"/>
              <a:pPr/>
              <a:t>‹#›</a:t>
            </a:fld>
            <a:endParaRPr lang="en-US"/>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E8F4A-9084-453E-862E-0AF6832D746E}"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E8F4A-9084-453E-862E-0AF6832D746E}"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EE8F4A-9084-453E-862E-0AF6832D746E}"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EE8F4A-9084-453E-862E-0AF6832D746E}"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0960F-9D8C-4B90-98F0-51D029984761}" type="slidenum">
              <a:rPr lang="en-US" smtClean="0"/>
              <a:pPr/>
              <a:t>‹#›</a:t>
            </a:fld>
            <a:endParaRPr lang="en-US"/>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EE8F4A-9084-453E-862E-0AF6832D746E}"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EE8F4A-9084-453E-862E-0AF6832D746E}"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0960F-9D8C-4B90-98F0-51D029984761}" type="slidenum">
              <a:rPr lang="en-US" smtClean="0"/>
              <a:pPr/>
              <a:t>‹#›</a:t>
            </a:fld>
            <a:endParaRPr lang="en-US"/>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64EE8F4A-9084-453E-862E-0AF6832D746E}" type="datetimeFigureOut">
              <a:rPr lang="en-US" smtClean="0"/>
              <a:pPr/>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E8F4A-9084-453E-862E-0AF6832D746E}" type="datetimeFigureOut">
              <a:rPr lang="en-US" smtClean="0"/>
              <a:pPr/>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EE8F4A-9084-453E-862E-0AF6832D746E}"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0960F-9D8C-4B90-98F0-51D0299847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64EE8F4A-9084-453E-862E-0AF6832D746E}" type="datetimeFigureOut">
              <a:rPr lang="en-US" smtClean="0"/>
              <a:pPr/>
              <a:t>1/22/2021</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6360960F-9D8C-4B90-98F0-51D0299847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64EE8F4A-9084-453E-862E-0AF6832D746E}" type="datetimeFigureOut">
              <a:rPr lang="en-US" smtClean="0"/>
              <a:pPr/>
              <a:t>1/22/2021</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6360960F-9D8C-4B90-98F0-51D02998476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2725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3:13</a:t>
            </a:r>
          </a:p>
        </p:txBody>
      </p:sp>
      <p:sp>
        <p:nvSpPr>
          <p:cNvPr id="3" name="Content Placeholder 2"/>
          <p:cNvSpPr>
            <a:spLocks noGrp="1"/>
          </p:cNvSpPr>
          <p:nvPr>
            <p:ph idx="1"/>
          </p:nvPr>
        </p:nvSpPr>
        <p:spPr>
          <a:xfrm>
            <a:off x="152400" y="990600"/>
            <a:ext cx="7772400" cy="4572000"/>
          </a:xfrm>
        </p:spPr>
        <p:txBody>
          <a:bodyPr>
            <a:normAutofit/>
          </a:bodyPr>
          <a:lstStyle/>
          <a:p>
            <a:pPr>
              <a:buClr>
                <a:srgbClr val="9B4544"/>
              </a:buClr>
            </a:pPr>
            <a:r>
              <a:rPr lang="en-US" sz="4400" dirty="0">
                <a:solidFill>
                  <a:srgbClr val="333856"/>
                </a:solidFill>
              </a:rPr>
              <a:t>“May he  strengthen your hearts so that you will be blameless and holy in the presence of our God and Father when our Lord Jesus comes with all his holy ones.”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9259"/>
            <a:ext cx="10363200" cy="914400"/>
          </a:xfrm>
        </p:spPr>
        <p:txBody>
          <a:bodyPr/>
          <a:lstStyle/>
          <a:p>
            <a:r>
              <a:rPr lang="en-US" sz="6000" dirty="0">
                <a:solidFill>
                  <a:srgbClr val="9B4544"/>
                </a:solidFill>
              </a:rPr>
              <a:t>MY PRAYER FOR YOU</a:t>
            </a:r>
          </a:p>
        </p:txBody>
      </p:sp>
      <p:sp>
        <p:nvSpPr>
          <p:cNvPr id="3" name="Content Placeholder 2"/>
          <p:cNvSpPr>
            <a:spLocks noGrp="1"/>
          </p:cNvSpPr>
          <p:nvPr>
            <p:ph idx="1"/>
          </p:nvPr>
        </p:nvSpPr>
        <p:spPr>
          <a:xfrm>
            <a:off x="228600" y="1163659"/>
            <a:ext cx="7924800" cy="3560741"/>
          </a:xfrm>
        </p:spPr>
        <p:txBody>
          <a:bodyPr>
            <a:normAutofit lnSpcReduction="10000"/>
          </a:bodyPr>
          <a:lstStyle/>
          <a:p>
            <a:pPr>
              <a:buClr>
                <a:srgbClr val="9B4544"/>
              </a:buClr>
            </a:pPr>
            <a:r>
              <a:rPr lang="en-US" sz="4400" dirty="0">
                <a:solidFill>
                  <a:srgbClr val="333856"/>
                </a:solidFill>
              </a:rPr>
              <a:t>Paul begins with praise, joy and thanksgiving. </a:t>
            </a:r>
          </a:p>
          <a:p>
            <a:pPr>
              <a:buClr>
                <a:srgbClr val="9B4544"/>
              </a:buClr>
            </a:pPr>
            <a:r>
              <a:rPr lang="en-US" sz="4400" dirty="0">
                <a:solidFill>
                  <a:srgbClr val="333856"/>
                </a:solidFill>
              </a:rPr>
              <a:t>Then he makes 3 Requests:</a:t>
            </a:r>
          </a:p>
          <a:p>
            <a:pPr>
              <a:buClr>
                <a:srgbClr val="9B4544"/>
              </a:buClr>
            </a:pPr>
            <a:r>
              <a:rPr lang="en-US" sz="4400" dirty="0">
                <a:solidFill>
                  <a:srgbClr val="333856"/>
                </a:solidFill>
              </a:rPr>
              <a:t>1</a:t>
            </a:r>
            <a:r>
              <a:rPr lang="en-US" sz="4400" baseline="30000" dirty="0">
                <a:solidFill>
                  <a:srgbClr val="333856"/>
                </a:solidFill>
              </a:rPr>
              <a:t>st</a:t>
            </a:r>
            <a:r>
              <a:rPr lang="en-US" sz="4400" dirty="0">
                <a:solidFill>
                  <a:srgbClr val="333856"/>
                </a:solidFill>
              </a:rPr>
              <a:t>—Stand firm and grow in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697736"/>
          </a:xfrm>
        </p:spPr>
        <p:txBody>
          <a:bodyPr/>
          <a:lstStyle/>
          <a:p>
            <a:r>
              <a:rPr lang="en-US" sz="5400" dirty="0">
                <a:solidFill>
                  <a:srgbClr val="9B4544"/>
                </a:solidFill>
              </a:rPr>
              <a:t>1</a:t>
            </a:r>
            <a:r>
              <a:rPr lang="en-US" sz="5400" baseline="30000" dirty="0">
                <a:solidFill>
                  <a:srgbClr val="9B4544"/>
                </a:solidFill>
              </a:rPr>
              <a:t>st</a:t>
            </a:r>
            <a:r>
              <a:rPr lang="en-US" sz="5400" dirty="0">
                <a:solidFill>
                  <a:srgbClr val="9B4544"/>
                </a:solidFill>
              </a:rPr>
              <a:t>—Stand firm and grow in FAITH </a:t>
            </a:r>
            <a:r>
              <a:rPr lang="en-US" dirty="0">
                <a:solidFill>
                  <a:srgbClr val="9B4544"/>
                </a:solidFill>
              </a:rPr>
              <a:t>(3:7-10).</a:t>
            </a:r>
          </a:p>
        </p:txBody>
      </p:sp>
      <p:sp>
        <p:nvSpPr>
          <p:cNvPr id="3" name="Content Placeholder 2"/>
          <p:cNvSpPr>
            <a:spLocks noGrp="1"/>
          </p:cNvSpPr>
          <p:nvPr>
            <p:ph idx="1"/>
          </p:nvPr>
        </p:nvSpPr>
        <p:spPr>
          <a:xfrm>
            <a:off x="2438400" y="3276600"/>
            <a:ext cx="7772400" cy="3078960"/>
          </a:xfrm>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10363200" cy="914400"/>
          </a:xfrm>
        </p:spPr>
        <p:txBody>
          <a:bodyPr/>
          <a:lstStyle/>
          <a:p>
            <a:r>
              <a:rPr lang="en-US" sz="4400" dirty="0">
                <a:solidFill>
                  <a:srgbClr val="9B4544"/>
                </a:solidFill>
              </a:rPr>
              <a:t>1 Thess. 3:7</a:t>
            </a:r>
          </a:p>
        </p:txBody>
      </p:sp>
      <p:sp>
        <p:nvSpPr>
          <p:cNvPr id="3" name="Content Placeholder 2"/>
          <p:cNvSpPr>
            <a:spLocks noGrp="1"/>
          </p:cNvSpPr>
          <p:nvPr>
            <p:ph idx="1"/>
          </p:nvPr>
        </p:nvSpPr>
        <p:spPr>
          <a:xfrm>
            <a:off x="228600" y="914400"/>
            <a:ext cx="7772400" cy="4572000"/>
          </a:xfrm>
        </p:spPr>
        <p:txBody>
          <a:bodyPr>
            <a:normAutofit/>
          </a:bodyPr>
          <a:lstStyle/>
          <a:p>
            <a:pPr>
              <a:buClr>
                <a:srgbClr val="9B4544"/>
              </a:buClr>
            </a:pPr>
            <a:r>
              <a:rPr lang="en-US" sz="4400" dirty="0">
                <a:solidFill>
                  <a:srgbClr val="333856"/>
                </a:solidFill>
              </a:rPr>
              <a:t>“Therefore, brothers, in all our distress and persecution we were encouraged about you because of </a:t>
            </a:r>
            <a:r>
              <a:rPr lang="en-US" sz="4800" b="1" i="1" u="sng" dirty="0">
                <a:solidFill>
                  <a:srgbClr val="333856"/>
                </a:solidFill>
              </a:rPr>
              <a:t>your faith</a:t>
            </a:r>
            <a:r>
              <a:rPr lang="en-US" sz="4400" dirty="0">
                <a:solidFill>
                  <a:srgbClr val="333856"/>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363200" cy="914400"/>
          </a:xfrm>
        </p:spPr>
        <p:txBody>
          <a:bodyPr/>
          <a:lstStyle/>
          <a:p>
            <a:r>
              <a:rPr lang="en-US" sz="4400" dirty="0">
                <a:solidFill>
                  <a:srgbClr val="9B4544"/>
                </a:solidFill>
              </a:rPr>
              <a:t>1 Thess. 3:8-9</a:t>
            </a:r>
          </a:p>
        </p:txBody>
      </p:sp>
      <p:sp>
        <p:nvSpPr>
          <p:cNvPr id="3" name="Content Placeholder 2"/>
          <p:cNvSpPr>
            <a:spLocks noGrp="1"/>
          </p:cNvSpPr>
          <p:nvPr>
            <p:ph idx="1"/>
          </p:nvPr>
        </p:nvSpPr>
        <p:spPr>
          <a:xfrm>
            <a:off x="152400" y="990600"/>
            <a:ext cx="7162800" cy="4038600"/>
          </a:xfrm>
        </p:spPr>
        <p:txBody>
          <a:bodyPr>
            <a:noAutofit/>
          </a:bodyPr>
          <a:lstStyle/>
          <a:p>
            <a:pPr>
              <a:buClr>
                <a:srgbClr val="9B4544"/>
              </a:buClr>
            </a:pPr>
            <a:r>
              <a:rPr lang="en-US" sz="4000" dirty="0">
                <a:solidFill>
                  <a:srgbClr val="333856"/>
                </a:solidFill>
              </a:rPr>
              <a:t>“For now we really live, since you are </a:t>
            </a:r>
            <a:r>
              <a:rPr lang="en-US" sz="4000" b="1" i="1" u="sng" dirty="0">
                <a:solidFill>
                  <a:srgbClr val="333856"/>
                </a:solidFill>
              </a:rPr>
              <a:t>standing firm </a:t>
            </a:r>
            <a:r>
              <a:rPr lang="en-US" sz="4000" dirty="0">
                <a:solidFill>
                  <a:srgbClr val="333856"/>
                </a:solidFill>
              </a:rPr>
              <a:t>in the Lord.  How can we thank God enough for you in return for all the joy we have in the presence of our God because of you?”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3:10</a:t>
            </a:r>
          </a:p>
        </p:txBody>
      </p:sp>
      <p:sp>
        <p:nvSpPr>
          <p:cNvPr id="3" name="Content Placeholder 2"/>
          <p:cNvSpPr>
            <a:spLocks noGrp="1"/>
          </p:cNvSpPr>
          <p:nvPr>
            <p:ph idx="1"/>
          </p:nvPr>
        </p:nvSpPr>
        <p:spPr>
          <a:xfrm>
            <a:off x="152400" y="914400"/>
            <a:ext cx="7010400" cy="4114800"/>
          </a:xfrm>
        </p:spPr>
        <p:txBody>
          <a:bodyPr>
            <a:normAutofit/>
          </a:bodyPr>
          <a:lstStyle/>
          <a:p>
            <a:pPr>
              <a:buClr>
                <a:srgbClr val="9B4544"/>
              </a:buClr>
            </a:pPr>
            <a:r>
              <a:rPr lang="en-US" sz="4400" dirty="0">
                <a:solidFill>
                  <a:srgbClr val="333856"/>
                </a:solidFill>
              </a:rPr>
              <a:t>“Night and day we pray most earnestly that we may see you again and </a:t>
            </a:r>
            <a:r>
              <a:rPr lang="en-US" sz="4400" b="1" i="1" u="sng" dirty="0">
                <a:solidFill>
                  <a:srgbClr val="333856"/>
                </a:solidFill>
              </a:rPr>
              <a:t>supply what is lacking in your faith</a:t>
            </a:r>
            <a:r>
              <a:rPr lang="en-US" sz="4400" dirty="0">
                <a:solidFill>
                  <a:srgbClr val="333856"/>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363200" cy="914400"/>
          </a:xfrm>
        </p:spPr>
        <p:txBody>
          <a:bodyPr/>
          <a:lstStyle/>
          <a:p>
            <a:r>
              <a:rPr lang="en-US" sz="4400" dirty="0">
                <a:solidFill>
                  <a:srgbClr val="9B4544"/>
                </a:solidFill>
              </a:rPr>
              <a:t>How do you grow in faith?</a:t>
            </a:r>
          </a:p>
        </p:txBody>
      </p:sp>
      <p:sp>
        <p:nvSpPr>
          <p:cNvPr id="3" name="Content Placeholder 2"/>
          <p:cNvSpPr>
            <a:spLocks noGrp="1"/>
          </p:cNvSpPr>
          <p:nvPr>
            <p:ph idx="1"/>
          </p:nvPr>
        </p:nvSpPr>
        <p:spPr>
          <a:xfrm>
            <a:off x="228600" y="914400"/>
            <a:ext cx="7391400" cy="4572000"/>
          </a:xfrm>
        </p:spPr>
        <p:txBody>
          <a:bodyPr>
            <a:normAutofit lnSpcReduction="10000"/>
          </a:bodyPr>
          <a:lstStyle/>
          <a:p>
            <a:pPr>
              <a:buClr>
                <a:srgbClr val="9B4544"/>
              </a:buClr>
            </a:pPr>
            <a:r>
              <a:rPr lang="en-US" sz="4000" dirty="0">
                <a:solidFill>
                  <a:srgbClr val="333856"/>
                </a:solidFill>
              </a:rPr>
              <a:t>Ecstatic experiences?</a:t>
            </a:r>
          </a:p>
          <a:p>
            <a:pPr>
              <a:buClr>
                <a:srgbClr val="9B4544"/>
              </a:buClr>
            </a:pPr>
            <a:r>
              <a:rPr lang="en-US" sz="4000" dirty="0">
                <a:solidFill>
                  <a:srgbClr val="333856"/>
                </a:solidFill>
              </a:rPr>
              <a:t>Emotional  feelings?</a:t>
            </a:r>
          </a:p>
          <a:p>
            <a:pPr>
              <a:buClr>
                <a:srgbClr val="9B4544"/>
              </a:buClr>
            </a:pPr>
            <a:r>
              <a:rPr lang="en-US" sz="4000" dirty="0">
                <a:solidFill>
                  <a:srgbClr val="333856"/>
                </a:solidFill>
              </a:rPr>
              <a:t>Acts 20:32– “The word of his grace which can build you up…”</a:t>
            </a:r>
          </a:p>
          <a:p>
            <a:pPr>
              <a:buClr>
                <a:srgbClr val="9B4544"/>
              </a:buClr>
            </a:pPr>
            <a:r>
              <a:rPr lang="en-US" sz="4000" dirty="0">
                <a:solidFill>
                  <a:srgbClr val="333856"/>
                </a:solidFill>
              </a:rPr>
              <a:t>1 Peter 2:2– “Crave pure spiritual milk, so that by it you may grow up in your salvation.”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6600" dirty="0">
                <a:solidFill>
                  <a:srgbClr val="9B4544"/>
                </a:solidFill>
              </a:rPr>
              <a:t>3 Requests</a:t>
            </a:r>
          </a:p>
        </p:txBody>
      </p:sp>
      <p:sp>
        <p:nvSpPr>
          <p:cNvPr id="3" name="Content Placeholder 2"/>
          <p:cNvSpPr>
            <a:spLocks noGrp="1"/>
          </p:cNvSpPr>
          <p:nvPr>
            <p:ph idx="1"/>
          </p:nvPr>
        </p:nvSpPr>
        <p:spPr/>
        <p:txBody>
          <a:bodyPr>
            <a:normAutofit/>
          </a:bodyPr>
          <a:lstStyle/>
          <a:p>
            <a:pPr>
              <a:buClr>
                <a:srgbClr val="9B4544"/>
              </a:buClr>
            </a:pPr>
            <a:r>
              <a:rPr lang="en-US" sz="4800" dirty="0">
                <a:solidFill>
                  <a:srgbClr val="333856"/>
                </a:solidFill>
              </a:rPr>
              <a:t>FAITH to grow.</a:t>
            </a:r>
          </a:p>
          <a:p>
            <a:pPr>
              <a:buClr>
                <a:srgbClr val="9B4544"/>
              </a:buClr>
            </a:pPr>
            <a:r>
              <a:rPr lang="en-US" sz="4800" dirty="0">
                <a:solidFill>
                  <a:srgbClr val="333856"/>
                </a:solidFill>
              </a:rPr>
              <a:t>LOVE to increase.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773936"/>
          </a:xfrm>
        </p:spPr>
        <p:txBody>
          <a:bodyPr/>
          <a:lstStyle/>
          <a:p>
            <a:r>
              <a:rPr lang="en-US" sz="6000" dirty="0">
                <a:solidFill>
                  <a:srgbClr val="9B4544"/>
                </a:solidFill>
              </a:rPr>
              <a:t>2</a:t>
            </a:r>
            <a:r>
              <a:rPr lang="en-US" sz="6000" baseline="30000" dirty="0">
                <a:solidFill>
                  <a:srgbClr val="9B4544"/>
                </a:solidFill>
              </a:rPr>
              <a:t>nd</a:t>
            </a:r>
            <a:r>
              <a:rPr lang="en-US" sz="6000" dirty="0">
                <a:solidFill>
                  <a:srgbClr val="9B4544"/>
                </a:solidFill>
              </a:rPr>
              <a:t>—LOVE increase and overflow </a:t>
            </a:r>
            <a:r>
              <a:rPr lang="en-US" dirty="0">
                <a:solidFill>
                  <a:srgbClr val="9B4544"/>
                </a:solidFill>
              </a:rPr>
              <a:t>(3:12).</a:t>
            </a:r>
          </a:p>
        </p:txBody>
      </p:sp>
      <p:sp>
        <p:nvSpPr>
          <p:cNvPr id="3" name="Content Placeholder 2"/>
          <p:cNvSpPr>
            <a:spLocks noGrp="1"/>
          </p:cNvSpPr>
          <p:nvPr>
            <p:ph idx="1"/>
          </p:nvPr>
        </p:nvSpPr>
        <p:spPr>
          <a:xfrm>
            <a:off x="2438400" y="3276600"/>
            <a:ext cx="7772400" cy="3078960"/>
          </a:xfrm>
        </p:spPr>
        <p:txBody>
          <a:bodyPr/>
          <a:lstStyle/>
          <a:p>
            <a:pPr>
              <a:buClr>
                <a:srgbClr val="9B4544"/>
              </a:buCl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4523"/>
            <a:ext cx="10363200" cy="914400"/>
          </a:xfrm>
        </p:spPr>
        <p:txBody>
          <a:bodyPr/>
          <a:lstStyle/>
          <a:p>
            <a:r>
              <a:rPr lang="en-US" sz="4400" dirty="0">
                <a:solidFill>
                  <a:srgbClr val="9B4544"/>
                </a:solidFill>
              </a:rPr>
              <a:t>1 Thess. 3:12</a:t>
            </a:r>
          </a:p>
        </p:txBody>
      </p:sp>
      <p:sp>
        <p:nvSpPr>
          <p:cNvPr id="3" name="Content Placeholder 2"/>
          <p:cNvSpPr>
            <a:spLocks noGrp="1"/>
          </p:cNvSpPr>
          <p:nvPr>
            <p:ph idx="1"/>
          </p:nvPr>
        </p:nvSpPr>
        <p:spPr>
          <a:xfrm>
            <a:off x="152400" y="914400"/>
            <a:ext cx="7391400" cy="3581400"/>
          </a:xfrm>
        </p:spPr>
        <p:txBody>
          <a:bodyPr>
            <a:normAutofit/>
          </a:bodyPr>
          <a:lstStyle/>
          <a:p>
            <a:pPr>
              <a:buNone/>
            </a:pPr>
            <a:r>
              <a:rPr lang="en-US" sz="4000" dirty="0"/>
              <a:t>  </a:t>
            </a:r>
            <a:r>
              <a:rPr lang="en-US" sz="4400" dirty="0">
                <a:solidFill>
                  <a:srgbClr val="333856"/>
                </a:solidFill>
              </a:rPr>
              <a:t>“May the Lord make </a:t>
            </a:r>
            <a:r>
              <a:rPr lang="en-US" sz="4400" b="1" i="1" u="sng" dirty="0">
                <a:solidFill>
                  <a:srgbClr val="333856"/>
                </a:solidFill>
              </a:rPr>
              <a:t>your love increase and overflow  </a:t>
            </a:r>
            <a:r>
              <a:rPr lang="en-US" sz="4400" dirty="0">
                <a:solidFill>
                  <a:srgbClr val="333856"/>
                </a:solidFill>
              </a:rPr>
              <a:t>for each other and for everyone else, just as ours does for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Thessalonians 2:17-3:13</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363200" cy="914400"/>
          </a:xfrm>
        </p:spPr>
        <p:txBody>
          <a:bodyPr/>
          <a:lstStyle/>
          <a:p>
            <a:r>
              <a:rPr lang="en-US" sz="4400" dirty="0">
                <a:solidFill>
                  <a:srgbClr val="9B4544"/>
                </a:solidFill>
              </a:rPr>
              <a:t>John 13:34-35</a:t>
            </a:r>
          </a:p>
        </p:txBody>
      </p:sp>
      <p:sp>
        <p:nvSpPr>
          <p:cNvPr id="3" name="Content Placeholder 2"/>
          <p:cNvSpPr>
            <a:spLocks noGrp="1"/>
          </p:cNvSpPr>
          <p:nvPr>
            <p:ph idx="1"/>
          </p:nvPr>
        </p:nvSpPr>
        <p:spPr>
          <a:xfrm>
            <a:off x="152400" y="990600"/>
            <a:ext cx="7239000" cy="3886200"/>
          </a:xfrm>
        </p:spPr>
        <p:txBody>
          <a:bodyPr>
            <a:noAutofit/>
          </a:bodyPr>
          <a:lstStyle/>
          <a:p>
            <a:pPr>
              <a:buClr>
                <a:srgbClr val="9B4544"/>
              </a:buClr>
            </a:pPr>
            <a:r>
              <a:rPr lang="en-US" sz="4000" dirty="0">
                <a:solidFill>
                  <a:srgbClr val="333856"/>
                </a:solidFill>
              </a:rPr>
              <a:t>“A new command I give you: Love one another.  As I have loved you, so you must love one another.  By this all men will know that you are my disciples, if you love one another.”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6600" dirty="0">
                <a:solidFill>
                  <a:srgbClr val="9B4544"/>
                </a:solidFill>
              </a:rPr>
              <a:t>3 Requests</a:t>
            </a:r>
          </a:p>
        </p:txBody>
      </p:sp>
      <p:sp>
        <p:nvSpPr>
          <p:cNvPr id="3" name="Content Placeholder 2"/>
          <p:cNvSpPr>
            <a:spLocks noGrp="1"/>
          </p:cNvSpPr>
          <p:nvPr>
            <p:ph idx="1"/>
          </p:nvPr>
        </p:nvSpPr>
        <p:spPr>
          <a:xfrm>
            <a:off x="76200" y="1143000"/>
            <a:ext cx="7696200" cy="3352800"/>
          </a:xfrm>
        </p:spPr>
        <p:txBody>
          <a:bodyPr>
            <a:normAutofit/>
          </a:bodyPr>
          <a:lstStyle/>
          <a:p>
            <a:pPr>
              <a:buClr>
                <a:srgbClr val="9B4544"/>
              </a:buClr>
            </a:pPr>
            <a:r>
              <a:rPr lang="en-US" sz="4800" dirty="0">
                <a:solidFill>
                  <a:srgbClr val="333856"/>
                </a:solidFill>
              </a:rPr>
              <a:t>FAITH to grow.</a:t>
            </a:r>
          </a:p>
          <a:p>
            <a:pPr>
              <a:buClr>
                <a:srgbClr val="9B4544"/>
              </a:buClr>
            </a:pPr>
            <a:r>
              <a:rPr lang="en-US" sz="4800" dirty="0">
                <a:solidFill>
                  <a:srgbClr val="333856"/>
                </a:solidFill>
              </a:rPr>
              <a:t>LOVE to increase.</a:t>
            </a:r>
          </a:p>
          <a:p>
            <a:pPr>
              <a:buClr>
                <a:srgbClr val="9B4544"/>
              </a:buClr>
            </a:pPr>
            <a:r>
              <a:rPr lang="en-US" sz="4800" dirty="0">
                <a:solidFill>
                  <a:srgbClr val="333856"/>
                </a:solidFill>
              </a:rPr>
              <a:t>HOLINESS  when He 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850136"/>
          </a:xfrm>
        </p:spPr>
        <p:txBody>
          <a:bodyPr/>
          <a:lstStyle/>
          <a:p>
            <a:r>
              <a:rPr lang="en-US" sz="6000" dirty="0">
                <a:solidFill>
                  <a:srgbClr val="9B4544"/>
                </a:solidFill>
              </a:rPr>
              <a:t>3</a:t>
            </a:r>
            <a:r>
              <a:rPr lang="en-US" sz="6000" baseline="30000" dirty="0">
                <a:solidFill>
                  <a:srgbClr val="9B4544"/>
                </a:solidFill>
              </a:rPr>
              <a:t>rd</a:t>
            </a:r>
            <a:r>
              <a:rPr lang="en-US" sz="6000" dirty="0">
                <a:solidFill>
                  <a:srgbClr val="9B4544"/>
                </a:solidFill>
              </a:rPr>
              <a:t>—Be HOLY and BLAMELESS </a:t>
            </a:r>
            <a:r>
              <a:rPr lang="en-US" sz="4400" dirty="0">
                <a:solidFill>
                  <a:srgbClr val="9B4544"/>
                </a:solidFill>
              </a:rPr>
              <a:t>(3:13).</a:t>
            </a:r>
          </a:p>
        </p:txBody>
      </p:sp>
      <p:sp>
        <p:nvSpPr>
          <p:cNvPr id="3" name="Content Placeholder 2"/>
          <p:cNvSpPr>
            <a:spLocks noGrp="1"/>
          </p:cNvSpPr>
          <p:nvPr>
            <p:ph idx="1"/>
          </p:nvPr>
        </p:nvSpPr>
        <p:spPr>
          <a:xfrm>
            <a:off x="2438400" y="2667000"/>
            <a:ext cx="7772400" cy="3688560"/>
          </a:xfrm>
        </p:spPr>
        <p:txBody>
          <a:bodyPr/>
          <a:lstStyle/>
          <a:p>
            <a:pPr>
              <a:buClr>
                <a:srgbClr val="9B4544"/>
              </a:buCl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3:13</a:t>
            </a:r>
          </a:p>
        </p:txBody>
      </p:sp>
      <p:sp>
        <p:nvSpPr>
          <p:cNvPr id="3" name="Content Placeholder 2"/>
          <p:cNvSpPr>
            <a:spLocks noGrp="1"/>
          </p:cNvSpPr>
          <p:nvPr>
            <p:ph idx="1"/>
          </p:nvPr>
        </p:nvSpPr>
        <p:spPr>
          <a:xfrm>
            <a:off x="152400" y="914400"/>
            <a:ext cx="7239000" cy="4343400"/>
          </a:xfrm>
        </p:spPr>
        <p:txBody>
          <a:bodyPr>
            <a:normAutofit/>
          </a:bodyPr>
          <a:lstStyle/>
          <a:p>
            <a:pPr>
              <a:buClr>
                <a:srgbClr val="9B4544"/>
              </a:buClr>
            </a:pPr>
            <a:r>
              <a:rPr lang="en-US" sz="4000" dirty="0">
                <a:solidFill>
                  <a:srgbClr val="333856"/>
                </a:solidFill>
              </a:rPr>
              <a:t>“May he  strengthen your hearts so that you will </a:t>
            </a:r>
            <a:r>
              <a:rPr lang="en-US" sz="4400" b="1" i="1" u="sng" dirty="0">
                <a:solidFill>
                  <a:srgbClr val="333856"/>
                </a:solidFill>
              </a:rPr>
              <a:t>be blameless and holy</a:t>
            </a:r>
            <a:r>
              <a:rPr lang="en-US" sz="4400" dirty="0">
                <a:solidFill>
                  <a:srgbClr val="333856"/>
                </a:solidFill>
              </a:rPr>
              <a:t> </a:t>
            </a:r>
            <a:r>
              <a:rPr lang="en-US" sz="4000" dirty="0">
                <a:solidFill>
                  <a:srgbClr val="333856"/>
                </a:solidFill>
              </a:rPr>
              <a:t>in the presence of our God and Father when our Lord Jesus comes with all his holy ones.”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6600" dirty="0">
                <a:solidFill>
                  <a:srgbClr val="9B4544"/>
                </a:solidFill>
              </a:rPr>
              <a:t>3 Requests</a:t>
            </a:r>
          </a:p>
        </p:txBody>
      </p:sp>
      <p:sp>
        <p:nvSpPr>
          <p:cNvPr id="3" name="Content Placeholder 2"/>
          <p:cNvSpPr>
            <a:spLocks noGrp="1"/>
          </p:cNvSpPr>
          <p:nvPr>
            <p:ph idx="1"/>
          </p:nvPr>
        </p:nvSpPr>
        <p:spPr>
          <a:xfrm>
            <a:off x="152400" y="1219200"/>
            <a:ext cx="7239000" cy="3505200"/>
          </a:xfrm>
        </p:spPr>
        <p:txBody>
          <a:bodyPr>
            <a:normAutofit/>
          </a:bodyPr>
          <a:lstStyle/>
          <a:p>
            <a:pPr>
              <a:buClr>
                <a:srgbClr val="9B4544"/>
              </a:buClr>
            </a:pPr>
            <a:r>
              <a:rPr lang="en-US" sz="4800" dirty="0">
                <a:solidFill>
                  <a:srgbClr val="333856"/>
                </a:solidFill>
              </a:rPr>
              <a:t>FAITH to grow.</a:t>
            </a:r>
          </a:p>
          <a:p>
            <a:pPr>
              <a:buClr>
                <a:srgbClr val="9B4544"/>
              </a:buClr>
            </a:pPr>
            <a:r>
              <a:rPr lang="en-US" sz="4800" dirty="0">
                <a:solidFill>
                  <a:srgbClr val="333856"/>
                </a:solidFill>
              </a:rPr>
              <a:t>LOVE to increase.</a:t>
            </a:r>
          </a:p>
          <a:p>
            <a:pPr>
              <a:buClr>
                <a:srgbClr val="9B4544"/>
              </a:buClr>
            </a:pPr>
            <a:r>
              <a:rPr lang="en-US" sz="4800" dirty="0">
                <a:solidFill>
                  <a:srgbClr val="333856"/>
                </a:solidFill>
              </a:rPr>
              <a:t>HOLINESS  when He 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800" dirty="0">
                <a:solidFill>
                  <a:srgbClr val="9B4544"/>
                </a:solidFill>
              </a:rPr>
              <a:t>The Trinity in Prayer</a:t>
            </a:r>
          </a:p>
        </p:txBody>
      </p:sp>
      <p:sp>
        <p:nvSpPr>
          <p:cNvPr id="3" name="Content Placeholder 2"/>
          <p:cNvSpPr>
            <a:spLocks noGrp="1"/>
          </p:cNvSpPr>
          <p:nvPr>
            <p:ph idx="1"/>
          </p:nvPr>
        </p:nvSpPr>
        <p:spPr>
          <a:xfrm>
            <a:off x="152400" y="1066800"/>
            <a:ext cx="7162800" cy="3505200"/>
          </a:xfrm>
        </p:spPr>
        <p:txBody>
          <a:bodyPr>
            <a:normAutofit/>
          </a:bodyPr>
          <a:lstStyle/>
          <a:p>
            <a:pPr>
              <a:buClr>
                <a:srgbClr val="9B4544"/>
              </a:buClr>
            </a:pPr>
            <a:r>
              <a:rPr lang="en-US" sz="4400" b="1" i="1" u="sng" dirty="0">
                <a:solidFill>
                  <a:srgbClr val="333856"/>
                </a:solidFill>
              </a:rPr>
              <a:t>To</a:t>
            </a:r>
            <a:r>
              <a:rPr lang="en-US" sz="4400" dirty="0">
                <a:solidFill>
                  <a:srgbClr val="333856"/>
                </a:solidFill>
              </a:rPr>
              <a:t>  the Father,</a:t>
            </a:r>
          </a:p>
          <a:p>
            <a:pPr>
              <a:buClr>
                <a:srgbClr val="9B4544"/>
              </a:buClr>
            </a:pPr>
            <a:r>
              <a:rPr lang="en-US" sz="4400" b="1" i="1" u="sng" dirty="0">
                <a:solidFill>
                  <a:srgbClr val="333856"/>
                </a:solidFill>
              </a:rPr>
              <a:t>In </a:t>
            </a:r>
            <a:r>
              <a:rPr lang="en-US" sz="4400" dirty="0">
                <a:solidFill>
                  <a:srgbClr val="333856"/>
                </a:solidFill>
              </a:rPr>
              <a:t> the name of the Son,</a:t>
            </a:r>
          </a:p>
          <a:p>
            <a:pPr>
              <a:buClr>
                <a:srgbClr val="9B4544"/>
              </a:buClr>
            </a:pPr>
            <a:r>
              <a:rPr lang="en-US" sz="4400" b="1" i="1" u="sng" dirty="0">
                <a:solidFill>
                  <a:srgbClr val="333856"/>
                </a:solidFill>
              </a:rPr>
              <a:t>Through </a:t>
            </a:r>
            <a:r>
              <a:rPr lang="en-US" sz="4400" dirty="0">
                <a:solidFill>
                  <a:srgbClr val="333856"/>
                </a:solidFill>
              </a:rPr>
              <a:t> the power of the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363200" cy="914400"/>
          </a:xfrm>
        </p:spPr>
        <p:txBody>
          <a:bodyPr/>
          <a:lstStyle/>
          <a:p>
            <a:r>
              <a:rPr lang="en-US" sz="4400" dirty="0">
                <a:solidFill>
                  <a:srgbClr val="9B4544"/>
                </a:solidFill>
              </a:rPr>
              <a:t>1 Thess. 3:11</a:t>
            </a:r>
          </a:p>
        </p:txBody>
      </p:sp>
      <p:sp>
        <p:nvSpPr>
          <p:cNvPr id="3" name="Content Placeholder 2"/>
          <p:cNvSpPr>
            <a:spLocks noGrp="1"/>
          </p:cNvSpPr>
          <p:nvPr>
            <p:ph idx="1"/>
          </p:nvPr>
        </p:nvSpPr>
        <p:spPr>
          <a:xfrm>
            <a:off x="152400" y="1066800"/>
            <a:ext cx="7315200" cy="3429000"/>
          </a:xfrm>
        </p:spPr>
        <p:txBody>
          <a:bodyPr>
            <a:normAutofit/>
          </a:bodyPr>
          <a:lstStyle/>
          <a:p>
            <a:pPr>
              <a:buClr>
                <a:srgbClr val="9B4544"/>
              </a:buClr>
            </a:pPr>
            <a:r>
              <a:rPr lang="en-US" sz="4000" dirty="0">
                <a:solidFill>
                  <a:srgbClr val="333856"/>
                </a:solidFill>
              </a:rPr>
              <a:t>“Now may our </a:t>
            </a:r>
            <a:r>
              <a:rPr lang="en-US" sz="4000" u="sng" dirty="0">
                <a:solidFill>
                  <a:srgbClr val="333856"/>
                </a:solidFill>
              </a:rPr>
              <a:t>God and Father </a:t>
            </a:r>
            <a:r>
              <a:rPr lang="en-US" sz="4000" dirty="0">
                <a:solidFill>
                  <a:srgbClr val="333856"/>
                </a:solidFill>
              </a:rPr>
              <a:t>himself and our </a:t>
            </a:r>
            <a:r>
              <a:rPr lang="en-US" sz="4000" u="sng" dirty="0">
                <a:solidFill>
                  <a:srgbClr val="333856"/>
                </a:solidFill>
              </a:rPr>
              <a:t>Lord Jesus </a:t>
            </a:r>
            <a:r>
              <a:rPr lang="en-US" sz="4000" dirty="0">
                <a:solidFill>
                  <a:srgbClr val="333856"/>
                </a:solidFill>
              </a:rPr>
              <a:t>clear [singular verb with a plural subject!]  the way for us to come to you.”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4690"/>
            <a:ext cx="10363200" cy="914400"/>
          </a:xfrm>
        </p:spPr>
        <p:txBody>
          <a:bodyPr/>
          <a:lstStyle/>
          <a:p>
            <a:r>
              <a:rPr lang="en-US" sz="4400" dirty="0">
                <a:solidFill>
                  <a:srgbClr val="9B4544"/>
                </a:solidFill>
              </a:rPr>
              <a:t>1 Thess. 3:12</a:t>
            </a:r>
          </a:p>
        </p:txBody>
      </p:sp>
      <p:sp>
        <p:nvSpPr>
          <p:cNvPr id="3" name="Content Placeholder 2"/>
          <p:cNvSpPr>
            <a:spLocks noGrp="1"/>
          </p:cNvSpPr>
          <p:nvPr>
            <p:ph idx="1"/>
          </p:nvPr>
        </p:nvSpPr>
        <p:spPr>
          <a:xfrm>
            <a:off x="228600" y="914400"/>
            <a:ext cx="7239000" cy="3429000"/>
          </a:xfrm>
        </p:spPr>
        <p:txBody>
          <a:bodyPr>
            <a:normAutofit/>
          </a:bodyPr>
          <a:lstStyle/>
          <a:p>
            <a:pPr>
              <a:buClr>
                <a:srgbClr val="9B4544"/>
              </a:buClr>
            </a:pPr>
            <a:r>
              <a:rPr lang="en-US" sz="4000" dirty="0">
                <a:solidFill>
                  <a:srgbClr val="333856"/>
                </a:solidFill>
              </a:rPr>
              <a:t>“May </a:t>
            </a:r>
            <a:r>
              <a:rPr lang="en-US" sz="4000" u="sng" dirty="0">
                <a:solidFill>
                  <a:srgbClr val="333856"/>
                </a:solidFill>
              </a:rPr>
              <a:t>the Lord  </a:t>
            </a:r>
            <a:r>
              <a:rPr lang="en-US" sz="4000" dirty="0">
                <a:solidFill>
                  <a:srgbClr val="333856"/>
                </a:solidFill>
              </a:rPr>
              <a:t>(Holy Spirit?)make your love increase and overflow for each other and for everyone else, just as ours does for you.”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3:13</a:t>
            </a:r>
          </a:p>
        </p:txBody>
      </p:sp>
      <p:sp>
        <p:nvSpPr>
          <p:cNvPr id="3" name="Content Placeholder 2"/>
          <p:cNvSpPr>
            <a:spLocks noGrp="1"/>
          </p:cNvSpPr>
          <p:nvPr>
            <p:ph idx="1"/>
          </p:nvPr>
        </p:nvSpPr>
        <p:spPr>
          <a:xfrm>
            <a:off x="152400" y="914400"/>
            <a:ext cx="7239000" cy="4267200"/>
          </a:xfrm>
        </p:spPr>
        <p:txBody>
          <a:bodyPr>
            <a:normAutofit/>
          </a:bodyPr>
          <a:lstStyle/>
          <a:p>
            <a:pPr>
              <a:buClr>
                <a:srgbClr val="9B4544"/>
              </a:buClr>
            </a:pPr>
            <a:r>
              <a:rPr lang="en-US" sz="4000" dirty="0">
                <a:solidFill>
                  <a:srgbClr val="333856"/>
                </a:solidFill>
              </a:rPr>
              <a:t>“May </a:t>
            </a:r>
            <a:r>
              <a:rPr lang="en-US" sz="4000" u="sng" dirty="0">
                <a:solidFill>
                  <a:srgbClr val="333856"/>
                </a:solidFill>
              </a:rPr>
              <a:t>He </a:t>
            </a:r>
            <a:r>
              <a:rPr lang="en-US" sz="4000" dirty="0">
                <a:solidFill>
                  <a:srgbClr val="333856"/>
                </a:solidFill>
              </a:rPr>
              <a:t>(Holy Spirit) strengthen your hearts so that you will be blameless and holy in the presence of our </a:t>
            </a:r>
            <a:r>
              <a:rPr lang="en-US" sz="4000" u="sng" dirty="0">
                <a:solidFill>
                  <a:srgbClr val="333856"/>
                </a:solidFill>
              </a:rPr>
              <a:t>God and Father</a:t>
            </a:r>
            <a:r>
              <a:rPr lang="en-US" sz="4000" dirty="0">
                <a:solidFill>
                  <a:srgbClr val="333856"/>
                </a:solidFill>
              </a:rPr>
              <a:t> when our </a:t>
            </a:r>
            <a:r>
              <a:rPr lang="en-US" sz="4000" u="sng" dirty="0">
                <a:solidFill>
                  <a:srgbClr val="333856"/>
                </a:solidFill>
              </a:rPr>
              <a:t>Lord Jesus </a:t>
            </a:r>
            <a:r>
              <a:rPr lang="en-US" sz="4000" dirty="0">
                <a:solidFill>
                  <a:srgbClr val="333856"/>
                </a:solidFill>
              </a:rPr>
              <a:t>comes with all his holy ones.”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772400" cy="4572000"/>
          </a:xfrm>
        </p:spPr>
        <p:txBody>
          <a:bodyPr>
            <a:normAutofit/>
          </a:bodyPr>
          <a:lstStyle/>
          <a:p>
            <a:pPr>
              <a:buClr>
                <a:srgbClr val="9B4544"/>
              </a:buClr>
            </a:pPr>
            <a:r>
              <a:rPr lang="en-US" sz="4400" dirty="0">
                <a:solidFill>
                  <a:srgbClr val="333856"/>
                </a:solidFill>
              </a:rPr>
              <a:t>This prayer may actually be addressed to the Holy Spirit!</a:t>
            </a:r>
          </a:p>
          <a:p>
            <a:pPr>
              <a:buClr>
                <a:srgbClr val="9B4544"/>
              </a:buClr>
            </a:pPr>
            <a:r>
              <a:rPr lang="en-US" sz="4400" dirty="0">
                <a:solidFill>
                  <a:srgbClr val="333856"/>
                </a:solidFill>
              </a:rPr>
              <a:t>If so it is the only one in Scripture.</a:t>
            </a:r>
          </a:p>
          <a:p>
            <a:pPr>
              <a:buClr>
                <a:srgbClr val="9B4544"/>
              </a:buClr>
            </a:pPr>
            <a:r>
              <a:rPr lang="en-US" sz="4400" dirty="0">
                <a:solidFill>
                  <a:srgbClr val="333856"/>
                </a:solidFill>
              </a:rPr>
              <a:t>Holiness when He 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10363200" cy="914400"/>
          </a:xfrm>
        </p:spPr>
        <p:txBody>
          <a:bodyPr/>
          <a:lstStyle/>
          <a:p>
            <a:r>
              <a:rPr lang="en-US" sz="6000" dirty="0">
                <a:solidFill>
                  <a:srgbClr val="9B4544"/>
                </a:solidFill>
              </a:rPr>
              <a:t>MY PRAYER FOR YOU</a:t>
            </a:r>
          </a:p>
        </p:txBody>
      </p:sp>
      <p:sp>
        <p:nvSpPr>
          <p:cNvPr id="3" name="Content Placeholder 2"/>
          <p:cNvSpPr>
            <a:spLocks noGrp="1"/>
          </p:cNvSpPr>
          <p:nvPr>
            <p:ph idx="1"/>
          </p:nvPr>
        </p:nvSpPr>
        <p:spPr>
          <a:xfrm>
            <a:off x="304800" y="1295400"/>
            <a:ext cx="8305800" cy="4572000"/>
          </a:xfrm>
        </p:spPr>
        <p:txBody>
          <a:bodyPr>
            <a:normAutofit/>
          </a:bodyPr>
          <a:lstStyle/>
          <a:p>
            <a:pPr>
              <a:buClr>
                <a:srgbClr val="9B4544"/>
              </a:buClr>
            </a:pPr>
            <a:r>
              <a:rPr lang="en-US" sz="4000" dirty="0">
                <a:solidFill>
                  <a:srgbClr val="333856"/>
                </a:solidFill>
              </a:rPr>
              <a:t>Do you ever wonder how to pray</a:t>
            </a:r>
          </a:p>
          <a:p>
            <a:pPr marL="68580" indent="0">
              <a:buClr>
                <a:srgbClr val="9B4544"/>
              </a:buClr>
              <a:buNone/>
            </a:pPr>
            <a:r>
              <a:rPr lang="en-US" sz="4000" dirty="0">
                <a:solidFill>
                  <a:srgbClr val="333856"/>
                </a:solidFill>
              </a:rPr>
              <a:t>for someone?</a:t>
            </a:r>
          </a:p>
          <a:p>
            <a:pPr>
              <a:buClr>
                <a:srgbClr val="9B4544"/>
              </a:buClr>
            </a:pPr>
            <a:r>
              <a:rPr lang="en-US" sz="4000" dirty="0">
                <a:solidFill>
                  <a:srgbClr val="333856"/>
                </a:solidFill>
              </a:rPr>
              <a:t>Jesus taught His disciples how</a:t>
            </a:r>
          </a:p>
          <a:p>
            <a:pPr marL="68580" indent="0">
              <a:buClr>
                <a:srgbClr val="9B4544"/>
              </a:buClr>
              <a:buNone/>
            </a:pPr>
            <a:r>
              <a:rPr lang="en-US" sz="4000" dirty="0">
                <a:solidFill>
                  <a:srgbClr val="333856"/>
                </a:solidFill>
              </a:rPr>
              <a:t>to pray.</a:t>
            </a:r>
          </a:p>
          <a:p>
            <a:pPr>
              <a:buClr>
                <a:srgbClr val="9B4544"/>
              </a:buClr>
            </a:pPr>
            <a:r>
              <a:rPr lang="en-US" sz="4000" dirty="0">
                <a:solidFill>
                  <a:srgbClr val="333856"/>
                </a:solidFill>
              </a:rPr>
              <a:t>2 important disciplines of every Christian—Bible reading and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SECOND-COMING CHURCH</a:t>
            </a:r>
          </a:p>
        </p:txBody>
      </p:sp>
      <p:sp>
        <p:nvSpPr>
          <p:cNvPr id="3" name="Content Placeholder 2"/>
          <p:cNvSpPr>
            <a:spLocks noGrp="1"/>
          </p:cNvSpPr>
          <p:nvPr>
            <p:ph idx="1"/>
          </p:nvPr>
        </p:nvSpPr>
        <p:spPr>
          <a:xfrm>
            <a:off x="152400" y="1066800"/>
            <a:ext cx="7010400" cy="4038600"/>
          </a:xfrm>
        </p:spPr>
        <p:txBody>
          <a:bodyPr>
            <a:normAutofit/>
          </a:bodyPr>
          <a:lstStyle/>
          <a:p>
            <a:pPr>
              <a:buClr>
                <a:srgbClr val="9B4544"/>
              </a:buClr>
            </a:pPr>
            <a:r>
              <a:rPr lang="en-US" sz="4400" dirty="0">
                <a:solidFill>
                  <a:srgbClr val="333856"/>
                </a:solidFill>
              </a:rPr>
              <a:t>1:10– “To wait for his Son from heaven, whom he raised from the dead – Jesus , who rescues us from the coming wrath.”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 SECOND-COMING CHURCH</a:t>
            </a:r>
          </a:p>
        </p:txBody>
      </p:sp>
      <p:sp>
        <p:nvSpPr>
          <p:cNvPr id="3" name="Content Placeholder 2"/>
          <p:cNvSpPr>
            <a:spLocks noGrp="1"/>
          </p:cNvSpPr>
          <p:nvPr>
            <p:ph idx="1"/>
          </p:nvPr>
        </p:nvSpPr>
        <p:spPr>
          <a:xfrm>
            <a:off x="457200" y="914400"/>
            <a:ext cx="7010400" cy="4038600"/>
          </a:xfrm>
        </p:spPr>
        <p:txBody>
          <a:bodyPr/>
          <a:lstStyle/>
          <a:p>
            <a:pPr>
              <a:buNone/>
            </a:pPr>
            <a:r>
              <a:rPr lang="en-US" dirty="0">
                <a:solidFill>
                  <a:srgbClr val="333856"/>
                </a:solidFill>
              </a:rPr>
              <a:t>2:19– “..In the presence of our Lord Jesus when he comes.”</a:t>
            </a:r>
          </a:p>
          <a:p>
            <a:pPr>
              <a:buNone/>
            </a:pPr>
            <a:r>
              <a:rPr lang="en-US" dirty="0">
                <a:solidFill>
                  <a:srgbClr val="333856"/>
                </a:solidFill>
              </a:rPr>
              <a:t>3:13– “…In the presence of our God and Father when our Lord Jesus comes with all his holy ones.”</a:t>
            </a:r>
          </a:p>
          <a:p>
            <a:pPr>
              <a:buNone/>
            </a:pPr>
            <a:r>
              <a:rPr lang="en-US" dirty="0">
                <a:solidFill>
                  <a:srgbClr val="333856"/>
                </a:solidFill>
              </a:rPr>
              <a:t>4:13-18– “…the coming of the Lord…”</a:t>
            </a:r>
          </a:p>
          <a:p>
            <a:pPr>
              <a:buNone/>
            </a:pPr>
            <a:r>
              <a:rPr lang="en-US" dirty="0">
                <a:solidFill>
                  <a:srgbClr val="333856"/>
                </a:solidFill>
              </a:rPr>
              <a:t>5:23– “…At the coming of our Lord Jesus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800" dirty="0">
                <a:solidFill>
                  <a:srgbClr val="9B4544"/>
                </a:solidFill>
              </a:rPr>
              <a:t>My Prayer for You</a:t>
            </a:r>
          </a:p>
        </p:txBody>
      </p:sp>
      <p:sp>
        <p:nvSpPr>
          <p:cNvPr id="3" name="Content Placeholder 2"/>
          <p:cNvSpPr>
            <a:spLocks noGrp="1"/>
          </p:cNvSpPr>
          <p:nvPr>
            <p:ph idx="1"/>
          </p:nvPr>
        </p:nvSpPr>
        <p:spPr>
          <a:xfrm>
            <a:off x="228600" y="990600"/>
            <a:ext cx="7467600" cy="4419600"/>
          </a:xfrm>
        </p:spPr>
        <p:txBody>
          <a:bodyPr>
            <a:normAutofit/>
          </a:bodyPr>
          <a:lstStyle/>
          <a:p>
            <a:pPr>
              <a:buClr>
                <a:srgbClr val="9B4544"/>
              </a:buClr>
            </a:pPr>
            <a:r>
              <a:rPr lang="en-US" sz="4000" dirty="0">
                <a:solidFill>
                  <a:srgbClr val="333856"/>
                </a:solidFill>
              </a:rPr>
              <a:t>Faith to grow…</a:t>
            </a:r>
          </a:p>
          <a:p>
            <a:pPr>
              <a:buClr>
                <a:srgbClr val="9B4544"/>
              </a:buClr>
            </a:pPr>
            <a:r>
              <a:rPr lang="en-US" sz="4000" dirty="0">
                <a:solidFill>
                  <a:srgbClr val="333856"/>
                </a:solidFill>
              </a:rPr>
              <a:t>Love to increase…</a:t>
            </a:r>
          </a:p>
          <a:p>
            <a:pPr>
              <a:buClr>
                <a:srgbClr val="9B4544"/>
              </a:buClr>
            </a:pPr>
            <a:r>
              <a:rPr lang="en-US" sz="4000" dirty="0">
                <a:solidFill>
                  <a:srgbClr val="333856"/>
                </a:solidFill>
              </a:rPr>
              <a:t>Holiness when He comes….</a:t>
            </a:r>
          </a:p>
          <a:p>
            <a:pPr>
              <a:buClr>
                <a:srgbClr val="9B4544"/>
              </a:buClr>
            </a:pPr>
            <a:r>
              <a:rPr lang="en-US" sz="4000" dirty="0">
                <a:solidFill>
                  <a:srgbClr val="333856"/>
                </a:solidFill>
              </a:rPr>
              <a:t>We all have to stand before God one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2 Cor. 5:9-10</a:t>
            </a:r>
          </a:p>
        </p:txBody>
      </p:sp>
      <p:sp>
        <p:nvSpPr>
          <p:cNvPr id="3" name="Content Placeholder 2"/>
          <p:cNvSpPr>
            <a:spLocks noGrp="1"/>
          </p:cNvSpPr>
          <p:nvPr>
            <p:ph idx="1"/>
          </p:nvPr>
        </p:nvSpPr>
        <p:spPr>
          <a:xfrm>
            <a:off x="152400" y="800100"/>
            <a:ext cx="7467600" cy="5257800"/>
          </a:xfrm>
        </p:spPr>
        <p:txBody>
          <a:bodyPr>
            <a:noAutofit/>
          </a:bodyPr>
          <a:lstStyle/>
          <a:p>
            <a:pPr>
              <a:buClr>
                <a:srgbClr val="9B4544"/>
              </a:buClr>
            </a:pPr>
            <a:r>
              <a:rPr lang="en-US" sz="3800" dirty="0">
                <a:solidFill>
                  <a:srgbClr val="333856"/>
                </a:solidFill>
              </a:rPr>
              <a:t>“So we make it our goal to please him, whether we are at home in the body or away from it.  For we must all appear before the judgment  seat  of Christ,  that each one may receive what is due him for the things done while in </a:t>
            </a:r>
            <a:r>
              <a:rPr lang="en-US" sz="3800" dirty="0">
                <a:solidFill>
                  <a:srgbClr val="DAE0DE"/>
                </a:solidFill>
              </a:rPr>
              <a:t>the</a:t>
            </a:r>
            <a:r>
              <a:rPr lang="en-US" sz="3800" dirty="0">
                <a:solidFill>
                  <a:srgbClr val="333856"/>
                </a:solidFill>
              </a:rPr>
              <a:t> body, whether good or bad.”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7696200" cy="4572000"/>
          </a:xfrm>
        </p:spPr>
        <p:txBody>
          <a:bodyPr>
            <a:noAutofit/>
          </a:bodyPr>
          <a:lstStyle/>
          <a:p>
            <a:pPr>
              <a:buClr>
                <a:srgbClr val="9B4544"/>
              </a:buClr>
            </a:pPr>
            <a:r>
              <a:rPr lang="en-US" sz="4000" dirty="0">
                <a:solidFill>
                  <a:srgbClr val="333856"/>
                </a:solidFill>
              </a:rPr>
              <a:t>We (Christians) will never have to  face our sins…(Heb. 10:17– “Their sins…I will remember no more.”).</a:t>
            </a:r>
          </a:p>
          <a:p>
            <a:pPr>
              <a:buClr>
                <a:srgbClr val="9B4544"/>
              </a:buClr>
            </a:pPr>
            <a:r>
              <a:rPr lang="en-US" sz="4000" dirty="0">
                <a:solidFill>
                  <a:srgbClr val="333856"/>
                </a:solidFill>
              </a:rPr>
              <a:t>But our works will be tested.        (1 Cor. 3).</a:t>
            </a:r>
          </a:p>
          <a:p>
            <a:pPr>
              <a:buClr>
                <a:srgbClr val="9B4544"/>
              </a:buClr>
            </a:pPr>
            <a:r>
              <a:rPr lang="en-US" sz="4000" dirty="0">
                <a:solidFill>
                  <a:srgbClr val="333856"/>
                </a:solidFill>
              </a:rPr>
              <a:t>Are you ready?</a:t>
            </a:r>
          </a:p>
          <a:p>
            <a:pPr>
              <a:buClr>
                <a:srgbClr val="9B4544"/>
              </a:buClr>
            </a:pPr>
            <a:r>
              <a:rPr lang="en-US" sz="4000" dirty="0">
                <a:solidFill>
                  <a:srgbClr val="333856"/>
                </a:solidFill>
              </a:rPr>
              <a:t>Are you truly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Matthew 10:28</a:t>
            </a:r>
          </a:p>
        </p:txBody>
      </p:sp>
      <p:sp>
        <p:nvSpPr>
          <p:cNvPr id="3" name="Content Placeholder 2"/>
          <p:cNvSpPr>
            <a:spLocks noGrp="1"/>
          </p:cNvSpPr>
          <p:nvPr>
            <p:ph idx="1"/>
          </p:nvPr>
        </p:nvSpPr>
        <p:spPr>
          <a:xfrm>
            <a:off x="228600" y="1143000"/>
            <a:ext cx="7162800" cy="2667000"/>
          </a:xfrm>
        </p:spPr>
        <p:txBody>
          <a:bodyPr>
            <a:normAutofit/>
          </a:bodyPr>
          <a:lstStyle/>
          <a:p>
            <a:pPr>
              <a:buClr>
                <a:srgbClr val="9B4544"/>
              </a:buClr>
            </a:pPr>
            <a:r>
              <a:rPr lang="en-US" sz="4400" dirty="0">
                <a:solidFill>
                  <a:srgbClr val="333856"/>
                </a:solidFill>
              </a:rPr>
              <a:t>Jesus said, “Be afraid of the One who can destroy both soul and body in hell.”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5410200" cy="1697736"/>
          </a:xfrm>
        </p:spPr>
        <p:txBody>
          <a:bodyPr/>
          <a:lstStyle/>
          <a:p>
            <a:pPr algn="ctr"/>
            <a:r>
              <a:rPr lang="en-US" sz="5400" dirty="0">
                <a:solidFill>
                  <a:srgbClr val="9B4544"/>
                </a:solidFill>
              </a:rPr>
              <a:t>What a Friend We Have in Jesus</a:t>
            </a:r>
          </a:p>
        </p:txBody>
      </p:sp>
      <p:sp>
        <p:nvSpPr>
          <p:cNvPr id="3" name="Content Placeholder 2"/>
          <p:cNvSpPr>
            <a:spLocks noGrp="1"/>
          </p:cNvSpPr>
          <p:nvPr>
            <p:ph idx="1"/>
          </p:nvPr>
        </p:nvSpPr>
        <p:spPr>
          <a:xfrm>
            <a:off x="2133600" y="2743200"/>
            <a:ext cx="4038600" cy="2438400"/>
          </a:xfrm>
        </p:spPr>
        <p:txBody>
          <a:bodyPr>
            <a:normAutofit/>
          </a:bodyPr>
          <a:lstStyle/>
          <a:p>
            <a:pPr>
              <a:buClr>
                <a:srgbClr val="9B4544"/>
              </a:buClr>
            </a:pPr>
            <a:r>
              <a:rPr lang="en-US" sz="4400" dirty="0">
                <a:solidFill>
                  <a:srgbClr val="333856"/>
                </a:solidFill>
              </a:rPr>
              <a:t>Hymn  # 182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6000" dirty="0">
                <a:solidFill>
                  <a:srgbClr val="9B4544"/>
                </a:solidFill>
              </a:rPr>
              <a:t>MY PRAYER FOR YOU</a:t>
            </a:r>
          </a:p>
        </p:txBody>
      </p:sp>
      <p:sp>
        <p:nvSpPr>
          <p:cNvPr id="3" name="Content Placeholder 2"/>
          <p:cNvSpPr>
            <a:spLocks noGrp="1"/>
          </p:cNvSpPr>
          <p:nvPr>
            <p:ph idx="1"/>
          </p:nvPr>
        </p:nvSpPr>
        <p:spPr>
          <a:xfrm>
            <a:off x="609600" y="1143000"/>
            <a:ext cx="6858000" cy="4572000"/>
          </a:xfrm>
        </p:spPr>
        <p:txBody>
          <a:bodyPr>
            <a:normAutofit/>
          </a:bodyPr>
          <a:lstStyle/>
          <a:p>
            <a:pPr>
              <a:buNone/>
            </a:pPr>
            <a:r>
              <a:rPr lang="en-US" sz="4000" dirty="0">
                <a:solidFill>
                  <a:srgbClr val="333856"/>
                </a:solidFill>
              </a:rPr>
              <a:t>When? How? Where? What? Do you pray?</a:t>
            </a:r>
          </a:p>
          <a:p>
            <a:pPr>
              <a:buNone/>
            </a:pPr>
            <a:r>
              <a:rPr lang="en-US" sz="4000" dirty="0">
                <a:solidFill>
                  <a:srgbClr val="333856"/>
                </a:solidFill>
              </a:rPr>
              <a:t>“Night and day we pray most earnestly…” for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363200" cy="914400"/>
          </a:xfrm>
        </p:spPr>
        <p:txBody>
          <a:bodyPr/>
          <a:lstStyle/>
          <a:p>
            <a:r>
              <a:rPr lang="en-US" sz="4400" dirty="0">
                <a:solidFill>
                  <a:srgbClr val="9B4544"/>
                </a:solidFill>
              </a:rPr>
              <a:t>1 Thessalonians 2:17-3:13</a:t>
            </a:r>
          </a:p>
        </p:txBody>
      </p:sp>
      <p:sp>
        <p:nvSpPr>
          <p:cNvPr id="3" name="Content Placeholder 2"/>
          <p:cNvSpPr>
            <a:spLocks noGrp="1"/>
          </p:cNvSpPr>
          <p:nvPr>
            <p:ph idx="1"/>
          </p:nvPr>
        </p:nvSpPr>
        <p:spPr/>
        <p:txBody>
          <a:bodyPr/>
          <a:lstStyle/>
          <a:p>
            <a:pPr>
              <a:buClr>
                <a:srgbClr val="9B4544"/>
              </a:buCl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3:7</a:t>
            </a:r>
          </a:p>
        </p:txBody>
      </p:sp>
      <p:sp>
        <p:nvSpPr>
          <p:cNvPr id="3" name="Content Placeholder 2"/>
          <p:cNvSpPr>
            <a:spLocks noGrp="1"/>
          </p:cNvSpPr>
          <p:nvPr>
            <p:ph idx="1"/>
          </p:nvPr>
        </p:nvSpPr>
        <p:spPr>
          <a:xfrm>
            <a:off x="152400" y="1150374"/>
            <a:ext cx="7162800" cy="2888226"/>
          </a:xfrm>
        </p:spPr>
        <p:txBody>
          <a:bodyPr>
            <a:noAutofit/>
          </a:bodyPr>
          <a:lstStyle/>
          <a:p>
            <a:pPr>
              <a:buClr>
                <a:srgbClr val="9B4544"/>
              </a:buClr>
            </a:pPr>
            <a:r>
              <a:rPr lang="en-US" sz="4400" dirty="0">
                <a:solidFill>
                  <a:srgbClr val="333856"/>
                </a:solidFill>
              </a:rPr>
              <a:t>“Therefore, brothers, in all our distress and persecution we were encouraged about you because of your faith.”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3:8-9</a:t>
            </a:r>
          </a:p>
        </p:txBody>
      </p:sp>
      <p:sp>
        <p:nvSpPr>
          <p:cNvPr id="3" name="Content Placeholder 2"/>
          <p:cNvSpPr>
            <a:spLocks noGrp="1"/>
          </p:cNvSpPr>
          <p:nvPr>
            <p:ph idx="1"/>
          </p:nvPr>
        </p:nvSpPr>
        <p:spPr>
          <a:xfrm>
            <a:off x="152400" y="990600"/>
            <a:ext cx="7239000" cy="3810000"/>
          </a:xfrm>
        </p:spPr>
        <p:txBody>
          <a:bodyPr>
            <a:noAutofit/>
          </a:bodyPr>
          <a:lstStyle/>
          <a:p>
            <a:pPr>
              <a:buClr>
                <a:srgbClr val="9B4544"/>
              </a:buClr>
            </a:pPr>
            <a:r>
              <a:rPr lang="en-US" sz="4000" dirty="0">
                <a:solidFill>
                  <a:srgbClr val="333856"/>
                </a:solidFill>
              </a:rPr>
              <a:t>“For now we really live, since you are standing firm in the Lord.  How can we thank God enough for you in return for all the joy we have in the presence of our God because of you?”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363200" cy="914400"/>
          </a:xfrm>
        </p:spPr>
        <p:txBody>
          <a:bodyPr/>
          <a:lstStyle/>
          <a:p>
            <a:r>
              <a:rPr lang="en-US" sz="4400" dirty="0">
                <a:solidFill>
                  <a:srgbClr val="9B4544"/>
                </a:solidFill>
              </a:rPr>
              <a:t>1 Thess. 3:10</a:t>
            </a:r>
          </a:p>
        </p:txBody>
      </p:sp>
      <p:sp>
        <p:nvSpPr>
          <p:cNvPr id="3" name="Content Placeholder 2"/>
          <p:cNvSpPr>
            <a:spLocks noGrp="1"/>
          </p:cNvSpPr>
          <p:nvPr>
            <p:ph idx="1"/>
          </p:nvPr>
        </p:nvSpPr>
        <p:spPr>
          <a:xfrm>
            <a:off x="228600" y="990600"/>
            <a:ext cx="6934200" cy="3581400"/>
          </a:xfrm>
        </p:spPr>
        <p:txBody>
          <a:bodyPr>
            <a:noAutofit/>
          </a:bodyPr>
          <a:lstStyle/>
          <a:p>
            <a:pPr>
              <a:buClr>
                <a:srgbClr val="9B4544"/>
              </a:buClr>
            </a:pPr>
            <a:r>
              <a:rPr lang="en-US" sz="4400" dirty="0">
                <a:solidFill>
                  <a:srgbClr val="333856"/>
                </a:solidFill>
              </a:rPr>
              <a:t>“Night and day we pray most earnestly that we may see you again and supply what is lacking in your faith.”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4690"/>
            <a:ext cx="10363200" cy="914400"/>
          </a:xfrm>
        </p:spPr>
        <p:txBody>
          <a:bodyPr/>
          <a:lstStyle/>
          <a:p>
            <a:r>
              <a:rPr lang="en-US" sz="4400" dirty="0">
                <a:solidFill>
                  <a:srgbClr val="9B4544"/>
                </a:solidFill>
              </a:rPr>
              <a:t>1 Thess. 3:11-12</a:t>
            </a:r>
          </a:p>
        </p:txBody>
      </p:sp>
      <p:sp>
        <p:nvSpPr>
          <p:cNvPr id="3" name="Content Placeholder 2"/>
          <p:cNvSpPr>
            <a:spLocks noGrp="1"/>
          </p:cNvSpPr>
          <p:nvPr>
            <p:ph idx="1"/>
          </p:nvPr>
        </p:nvSpPr>
        <p:spPr>
          <a:xfrm>
            <a:off x="228600" y="990600"/>
            <a:ext cx="7696200" cy="4648200"/>
          </a:xfrm>
        </p:spPr>
        <p:txBody>
          <a:bodyPr>
            <a:normAutofit/>
          </a:bodyPr>
          <a:lstStyle/>
          <a:p>
            <a:pPr>
              <a:buClr>
                <a:srgbClr val="9B4544"/>
              </a:buClr>
            </a:pPr>
            <a:r>
              <a:rPr lang="en-US" sz="4000" dirty="0">
                <a:solidFill>
                  <a:srgbClr val="333856"/>
                </a:solidFill>
              </a:rPr>
              <a:t>“Now may our God and Father himself and our Lord Jesus clear the way for us to come to you.  May the Lord make your love increase and overflow for each other and for everyone else, just as ours does for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3009</TotalTime>
  <Words>1026</Words>
  <Application>Microsoft Office PowerPoint</Application>
  <PresentationFormat>Widescreen</PresentationFormat>
  <Paragraphs>91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Wingdings</vt:lpstr>
      <vt:lpstr>Wingdings 2</vt:lpstr>
      <vt:lpstr>Wingdings 3</vt:lpstr>
      <vt:lpstr>Metro</vt:lpstr>
      <vt:lpstr>PowerPoint Presentation</vt:lpstr>
      <vt:lpstr>1 Thessalonians 2:17-3:13</vt:lpstr>
      <vt:lpstr>MY PRAYER FOR YOU</vt:lpstr>
      <vt:lpstr>MY PRAYER FOR YOU</vt:lpstr>
      <vt:lpstr>1 Thessalonians 2:17-3:13</vt:lpstr>
      <vt:lpstr>1 Thess. 3:7</vt:lpstr>
      <vt:lpstr>1 Thess. 3:8-9</vt:lpstr>
      <vt:lpstr>1 Thess. 3:10</vt:lpstr>
      <vt:lpstr>1 Thess. 3:11-12</vt:lpstr>
      <vt:lpstr>1 Thess. 3:13</vt:lpstr>
      <vt:lpstr>MY PRAYER FOR YOU</vt:lpstr>
      <vt:lpstr>1st—Stand firm and grow in FAITH (3:7-10).</vt:lpstr>
      <vt:lpstr>1 Thess. 3:7</vt:lpstr>
      <vt:lpstr>1 Thess. 3:8-9</vt:lpstr>
      <vt:lpstr>1 Thess. 3:10</vt:lpstr>
      <vt:lpstr>How do you grow in faith?</vt:lpstr>
      <vt:lpstr>3 Requests</vt:lpstr>
      <vt:lpstr>2nd—LOVE increase and overflow (3:12).</vt:lpstr>
      <vt:lpstr>1 Thess. 3:12</vt:lpstr>
      <vt:lpstr>John 13:34-35</vt:lpstr>
      <vt:lpstr>3 Requests</vt:lpstr>
      <vt:lpstr>3rd—Be HOLY and BLAMELESS (3:13).</vt:lpstr>
      <vt:lpstr>1 Thess. 3:13</vt:lpstr>
      <vt:lpstr>3 Requests</vt:lpstr>
      <vt:lpstr>The Trinity in Prayer</vt:lpstr>
      <vt:lpstr>1 Thess. 3:11</vt:lpstr>
      <vt:lpstr>1 Thess. 3:12</vt:lpstr>
      <vt:lpstr>1 Thess. 3:13</vt:lpstr>
      <vt:lpstr>PowerPoint Presentation</vt:lpstr>
      <vt:lpstr>SECOND-COMING CHURCH</vt:lpstr>
      <vt:lpstr> SECOND-COMING CHURCH</vt:lpstr>
      <vt:lpstr>My Prayer for You</vt:lpstr>
      <vt:lpstr>2 Cor. 5:9-10</vt:lpstr>
      <vt:lpstr>PowerPoint Presentation</vt:lpstr>
      <vt:lpstr>Matthew 10:28</vt:lpstr>
      <vt:lpstr>PowerPoint Presentation</vt:lpstr>
      <vt:lpstr>What a Friend We Have in Jesus</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PRAYER FOR YOU</dc:title>
  <dc:creator>steve hokuf</dc:creator>
  <cp:lastModifiedBy>Chrissy Jackson</cp:lastModifiedBy>
  <cp:revision>14</cp:revision>
  <dcterms:created xsi:type="dcterms:W3CDTF">2021-01-19T14:32:01Z</dcterms:created>
  <dcterms:modified xsi:type="dcterms:W3CDTF">2021-01-23T23:50:07Z</dcterms:modified>
</cp:coreProperties>
</file>