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9" r:id="rId7"/>
    <p:sldId id="261" r:id="rId8"/>
    <p:sldId id="271" r:id="rId9"/>
    <p:sldId id="262" r:id="rId10"/>
    <p:sldId id="263" r:id="rId11"/>
    <p:sldId id="264" r:id="rId12"/>
    <p:sldId id="270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6265"/>
    <a:srgbClr val="091124"/>
    <a:srgbClr val="963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208E1A-2D52-42DE-B21D-683CBA4B8B52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9572ADB-7FC1-4D1B-9C70-5C97BBE6B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840"/>
            <a:ext cx="84582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4. SOUL-WINNING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6777"/>
            <a:ext cx="10896600" cy="490776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1:7-8– “And so you became a model to all the believers in Macedonia and Achaia.  The Lord’s message rang out from you not only in Macedonia and Achaia—your faith in God has become known everywhere.”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9296400" cy="9906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5. SECOND-COMING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57200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1:10– “To wait for his Son from heaven, whom he raised from the dead – Jesus , who rescues us from the coming wrath.”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3632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5. SECOND-COMING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60206"/>
            <a:ext cx="10515600" cy="5060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>
                <a:solidFill>
                  <a:srgbClr val="3B6265"/>
                </a:solidFill>
              </a:rPr>
              <a:t>2:19– “..In the presence of our Lord Jesus when he comes.”</a:t>
            </a:r>
          </a:p>
          <a:p>
            <a:pPr>
              <a:buNone/>
            </a:pPr>
            <a:r>
              <a:rPr lang="en-US" sz="3600" dirty="0">
                <a:solidFill>
                  <a:srgbClr val="3B6265"/>
                </a:solidFill>
              </a:rPr>
              <a:t>3:13– “…In the presence of our God and Father when our Lord Jesus comes with all his holy ones.”</a:t>
            </a:r>
          </a:p>
          <a:p>
            <a:pPr>
              <a:buNone/>
            </a:pPr>
            <a:r>
              <a:rPr lang="en-US" sz="3600" dirty="0">
                <a:solidFill>
                  <a:srgbClr val="3B6265"/>
                </a:solidFill>
              </a:rPr>
              <a:t>4:13-18– “…the coming of the Lord…”</a:t>
            </a:r>
          </a:p>
          <a:p>
            <a:pPr>
              <a:buNone/>
            </a:pPr>
            <a:r>
              <a:rPr lang="en-US" sz="3600" dirty="0">
                <a:solidFill>
                  <a:srgbClr val="3B6265"/>
                </a:solidFill>
              </a:rPr>
              <a:t>5:23– “…At the coming of our Lord Jesus Christ.”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6. STEDFAST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10896600" cy="513636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4000" dirty="0">
                <a:solidFill>
                  <a:srgbClr val="3B6265"/>
                </a:solidFill>
              </a:rPr>
              <a:t>1:3– “…Your endurance (steadfastness) inspired by hope…”</a:t>
            </a:r>
          </a:p>
          <a:p>
            <a:pPr>
              <a:buClr>
                <a:srgbClr val="091124"/>
              </a:buClr>
            </a:pPr>
            <a:r>
              <a:rPr lang="en-US" sz="4000" dirty="0">
                <a:solidFill>
                  <a:srgbClr val="3B6265"/>
                </a:solidFill>
              </a:rPr>
              <a:t>1:7– “You became a model to all the believers…”</a:t>
            </a:r>
          </a:p>
          <a:p>
            <a:pPr>
              <a:buClr>
                <a:srgbClr val="091124"/>
              </a:buClr>
            </a:pPr>
            <a:r>
              <a:rPr lang="en-US" sz="4000" dirty="0">
                <a:solidFill>
                  <a:srgbClr val="3B6265"/>
                </a:solidFill>
              </a:rPr>
              <a:t>3:8– “Now we really live, since you are standing firm in the Lord.”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2845"/>
            <a:ext cx="77724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7.SUBMISSIVE CHURCH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10820400" cy="457200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1:9– “You turned to God from idols to serve the living and true God…”</a:t>
            </a:r>
          </a:p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4:1– “We instructed you how to live in order to please God, as in fact you are living…do this more and more.”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284" y="228600"/>
            <a:ext cx="7772400" cy="2362200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rgbClr val="963B1E"/>
                </a:solidFill>
              </a:rPr>
              <a:t>THE CHURCH GOD WANTS US TO 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2895600"/>
          </a:xfrm>
        </p:spPr>
        <p:txBody>
          <a:bodyPr numCol="2">
            <a:noAutofit/>
          </a:bodyPr>
          <a:lstStyle/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SAVED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SURRENDERED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SUFFERING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SOUL-WINNING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SECOND-COMING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STEDFAST</a:t>
            </a:r>
          </a:p>
          <a:p>
            <a:pPr>
              <a:buClr>
                <a:srgbClr val="091124"/>
              </a:buClr>
            </a:pPr>
            <a:r>
              <a:rPr lang="en-US" sz="3600" dirty="0">
                <a:solidFill>
                  <a:srgbClr val="3B6265"/>
                </a:solidFill>
              </a:rPr>
              <a:t>SUBMISSIVE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77724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1 THESSALONIANS 1:1-10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7772400" cy="914400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rgbClr val="963B1E"/>
                </a:solidFill>
              </a:rPr>
              <a:t> A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6464"/>
            <a:ext cx="10972800" cy="4572000"/>
          </a:xfrm>
        </p:spPr>
        <p:txBody>
          <a:bodyPr>
            <a:noAutofit/>
          </a:bodyPr>
          <a:lstStyle/>
          <a:p>
            <a:pPr>
              <a:buClr>
                <a:srgbClr val="091124"/>
              </a:buClr>
            </a:pPr>
            <a:r>
              <a:rPr lang="en-US" sz="5400" dirty="0">
                <a:solidFill>
                  <a:srgbClr val="3B6265"/>
                </a:solidFill>
              </a:rPr>
              <a:t>“Paul , Silas and Timothy, to </a:t>
            </a:r>
            <a:r>
              <a:rPr lang="en-US" sz="5400" i="1" u="sng" dirty="0">
                <a:solidFill>
                  <a:srgbClr val="3B6265"/>
                </a:solidFill>
              </a:rPr>
              <a:t>the church </a:t>
            </a:r>
            <a:r>
              <a:rPr lang="en-US" sz="5400" dirty="0">
                <a:solidFill>
                  <a:srgbClr val="3B6265"/>
                </a:solidFill>
              </a:rPr>
              <a:t>(</a:t>
            </a:r>
            <a:r>
              <a:rPr lang="en-US" sz="5400" b="1" i="1" dirty="0">
                <a:solidFill>
                  <a:srgbClr val="3B6265"/>
                </a:solidFill>
              </a:rPr>
              <a:t>EKKLESIA</a:t>
            </a:r>
            <a:r>
              <a:rPr lang="en-US" sz="5400" dirty="0">
                <a:solidFill>
                  <a:srgbClr val="3B6265"/>
                </a:solidFill>
              </a:rPr>
              <a:t>-”called out ones”) of the Thessalonians in God the Father and the Lord Jesus Christ:”  (1:1)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2850360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rgbClr val="963B1E"/>
                </a:solidFill>
              </a:rPr>
              <a:t>WHAT KIND OF A CHURCH DOES GOD WANT US TO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3505200"/>
            <a:ext cx="7772400" cy="28503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1. SAVED CHURCH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98396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5400" dirty="0">
                <a:solidFill>
                  <a:srgbClr val="3B6265"/>
                </a:solidFill>
              </a:rPr>
              <a:t>1:8-- “Your faith in God  has become known everywhere.”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5639"/>
            <a:ext cx="77724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1. SAVED CHURCH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7581"/>
            <a:ext cx="10972800" cy="4983960"/>
          </a:xfrm>
        </p:spPr>
        <p:txBody>
          <a:bodyPr>
            <a:noAutofit/>
          </a:bodyPr>
          <a:lstStyle/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1:4– “For we know, brothers loved by God, that he has chosen you.”—Sovereignty of God.</a:t>
            </a:r>
          </a:p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1:9– You turned to God from idols to serve the living and true God.”—Responsibility of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1550"/>
            <a:ext cx="82296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2. SURRENDERED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1490"/>
            <a:ext cx="10972800" cy="4907760"/>
          </a:xfrm>
        </p:spPr>
        <p:txBody>
          <a:bodyPr>
            <a:noAutofit/>
          </a:bodyPr>
          <a:lstStyle/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1:3– “We continually remember before our God and Father your work produced by faith, your labor prompted by love, and your endurance inspired by hope in our Lord  Jesus Christ.”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2. SURRENDERED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739880"/>
          </a:xfrm>
        </p:spPr>
        <p:txBody>
          <a:bodyPr>
            <a:normAutofit/>
          </a:bodyPr>
          <a:lstStyle/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1:6–  “You became imitators of us and of the Lord.”</a:t>
            </a:r>
          </a:p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Imitators (MIMETES—Greek, mimics)  KJV- “followers”.</a:t>
            </a:r>
          </a:p>
          <a:p>
            <a:pPr>
              <a:buClr>
                <a:srgbClr val="091124"/>
              </a:buClr>
            </a:pPr>
            <a:r>
              <a:rPr lang="en-US" sz="4400" dirty="0">
                <a:solidFill>
                  <a:srgbClr val="3B6265"/>
                </a:solidFill>
              </a:rPr>
              <a:t>Christ is the model, Paul followed Him, mimic Paul.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7929"/>
            <a:ext cx="7772400" cy="914400"/>
          </a:xfrm>
        </p:spPr>
        <p:txBody>
          <a:bodyPr/>
          <a:lstStyle/>
          <a:p>
            <a:r>
              <a:rPr lang="en-US" sz="6000" dirty="0">
                <a:solidFill>
                  <a:srgbClr val="963B1E"/>
                </a:solidFill>
              </a:rPr>
              <a:t>3. SUFFERING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4572000"/>
          </a:xfrm>
        </p:spPr>
        <p:txBody>
          <a:bodyPr>
            <a:noAutofit/>
          </a:bodyPr>
          <a:lstStyle/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1:6– “In spite of severe suffering, you welcomed the message with the joy given by the Holy Spirit.”</a:t>
            </a:r>
          </a:p>
          <a:p>
            <a:pPr>
              <a:buClr>
                <a:srgbClr val="091124"/>
              </a:buClr>
            </a:pPr>
            <a:r>
              <a:rPr lang="en-US" sz="4800" dirty="0">
                <a:solidFill>
                  <a:srgbClr val="3B6265"/>
                </a:solidFill>
              </a:rPr>
              <a:t>Acts 17:5– “The Jews…formed a mob and started a riot in the city.”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130</TotalTime>
  <Words>483</Words>
  <Application>Microsoft Office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Wingdings</vt:lpstr>
      <vt:lpstr>Wingdings 2</vt:lpstr>
      <vt:lpstr>Wingdings 3</vt:lpstr>
      <vt:lpstr>Metro</vt:lpstr>
      <vt:lpstr>PowerPoint Presentation</vt:lpstr>
      <vt:lpstr>1 THESSALONIANS 1:1-10</vt:lpstr>
      <vt:lpstr> A CHURCH</vt:lpstr>
      <vt:lpstr>WHAT KIND OF A CHURCH DOES GOD WANT US TO BE?</vt:lpstr>
      <vt:lpstr>1. SAVED CHURCH </vt:lpstr>
      <vt:lpstr>1. SAVED CHURCH </vt:lpstr>
      <vt:lpstr>2. SURRENDERED CHURCH</vt:lpstr>
      <vt:lpstr>2. SURRENDERED CHURCH</vt:lpstr>
      <vt:lpstr>3. SUFFERING CHURCH</vt:lpstr>
      <vt:lpstr>4. SOUL-WINNING CHURCH</vt:lpstr>
      <vt:lpstr>5. SECOND-COMING CHURCH</vt:lpstr>
      <vt:lpstr>5. SECOND-COMING CHURCH</vt:lpstr>
      <vt:lpstr>6. STEDFAST CHURCH</vt:lpstr>
      <vt:lpstr>7.SUBMISSIVE CHURCH  </vt:lpstr>
      <vt:lpstr>THE CHURCH GOD WANTS US TO BE</vt:lpstr>
      <vt:lpstr>PowerPoint Presentation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IDEAL CHURCH</dc:title>
  <dc:creator>steve hokuf</dc:creator>
  <cp:lastModifiedBy>Chrissy Jackson</cp:lastModifiedBy>
  <cp:revision>9</cp:revision>
  <dcterms:created xsi:type="dcterms:W3CDTF">2021-01-07T15:27:39Z</dcterms:created>
  <dcterms:modified xsi:type="dcterms:W3CDTF">2021-01-10T02:49:30Z</dcterms:modified>
</cp:coreProperties>
</file>