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66" r:id="rId7"/>
    <p:sldId id="267"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D49"/>
    <a:srgbClr val="50A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4" autoAdjust="0"/>
    <p:restoredTop sz="94660"/>
  </p:normalViewPr>
  <p:slideViewPr>
    <p:cSldViewPr snapToGrid="0">
      <p:cViewPr varScale="1">
        <p:scale>
          <a:sx n="82" d="100"/>
          <a:sy n="82" d="100"/>
        </p:scale>
        <p:origin x="59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7D13BF-E598-47D6-9CF9-A7769511996B}"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18512551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D13BF-E598-47D6-9CF9-A7769511996B}"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114443597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D13BF-E598-47D6-9CF9-A7769511996B}"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19421195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D13BF-E598-47D6-9CF9-A7769511996B}"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20120680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D13BF-E598-47D6-9CF9-A7769511996B}"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396961114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7D13BF-E598-47D6-9CF9-A7769511996B}"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2966045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7D13BF-E598-47D6-9CF9-A7769511996B}"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11347987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7D13BF-E598-47D6-9CF9-A7769511996B}"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18333016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D13BF-E598-47D6-9CF9-A7769511996B}"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424314224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D13BF-E598-47D6-9CF9-A7769511996B}"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1086735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D13BF-E598-47D6-9CF9-A7769511996B}"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2BC0E-5136-4D9D-B904-DCAC4E07F9DC}" type="slidenum">
              <a:rPr lang="en-US" smtClean="0"/>
              <a:t>‹#›</a:t>
            </a:fld>
            <a:endParaRPr lang="en-US"/>
          </a:p>
        </p:txBody>
      </p:sp>
    </p:spTree>
    <p:extLst>
      <p:ext uri="{BB962C8B-B14F-4D97-AF65-F5344CB8AC3E}">
        <p14:creationId xmlns:p14="http://schemas.microsoft.com/office/powerpoint/2010/main" val="33823438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D13BF-E598-47D6-9CF9-A7769511996B}" type="datetimeFigureOut">
              <a:rPr lang="en-US" smtClean="0"/>
              <a:t>12/26/2020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2BC0E-5136-4D9D-B904-DCAC4E07F9DC}" type="slidenum">
              <a:rPr lang="en-US" smtClean="0"/>
              <a:t>‹#›</a:t>
            </a:fld>
            <a:endParaRPr lang="en-US"/>
          </a:p>
        </p:txBody>
      </p:sp>
    </p:spTree>
    <p:extLst>
      <p:ext uri="{BB962C8B-B14F-4D97-AF65-F5344CB8AC3E}">
        <p14:creationId xmlns:p14="http://schemas.microsoft.com/office/powerpoint/2010/main" val="268048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4322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5207"/>
            <a:ext cx="10515600" cy="1325563"/>
          </a:xfrm>
        </p:spPr>
        <p:txBody>
          <a:bodyPr/>
          <a:lstStyle/>
          <a:p>
            <a:r>
              <a:rPr lang="en-US" dirty="0">
                <a:solidFill>
                  <a:srgbClr val="72CD49"/>
                </a:solidFill>
              </a:rPr>
              <a:t>Mark 1:6-7</a:t>
            </a:r>
          </a:p>
        </p:txBody>
      </p:sp>
      <p:sp>
        <p:nvSpPr>
          <p:cNvPr id="3" name="Content Placeholder 2"/>
          <p:cNvSpPr>
            <a:spLocks noGrp="1"/>
          </p:cNvSpPr>
          <p:nvPr>
            <p:ph idx="1"/>
          </p:nvPr>
        </p:nvSpPr>
        <p:spPr>
          <a:xfrm>
            <a:off x="1676400" y="1253330"/>
            <a:ext cx="9986865" cy="4727591"/>
          </a:xfrm>
        </p:spPr>
        <p:txBody>
          <a:bodyPr>
            <a:normAutofit/>
          </a:bodyPr>
          <a:lstStyle/>
          <a:p>
            <a:pPr marL="0" indent="0">
              <a:buNone/>
            </a:pPr>
            <a:r>
              <a:rPr lang="en-US" sz="4000" dirty="0">
                <a:solidFill>
                  <a:schemeClr val="bg1"/>
                </a:solidFill>
              </a:rPr>
              <a:t>6) Now John was clothed with camel's hair and wore a leather belt around his waist and ate locusts and wild honey. </a:t>
            </a:r>
          </a:p>
          <a:p>
            <a:pPr marL="0" indent="0">
              <a:buNone/>
            </a:pPr>
            <a:endParaRPr lang="en-US" sz="1000" dirty="0">
              <a:solidFill>
                <a:schemeClr val="bg1"/>
              </a:solidFill>
            </a:endParaRPr>
          </a:p>
          <a:p>
            <a:pPr marL="0" indent="0">
              <a:buNone/>
            </a:pPr>
            <a:r>
              <a:rPr lang="en-US" sz="4000" dirty="0">
                <a:solidFill>
                  <a:schemeClr val="bg1"/>
                </a:solidFill>
              </a:rPr>
              <a:t>7)And he preached, saying, “After me comes he who is mightier than I, the strap of whose sandals I am not worthy to stoop down and untie. </a:t>
            </a:r>
          </a:p>
        </p:txBody>
      </p:sp>
    </p:spTree>
    <p:extLst>
      <p:ext uri="{BB962C8B-B14F-4D97-AF65-F5344CB8AC3E}">
        <p14:creationId xmlns:p14="http://schemas.microsoft.com/office/powerpoint/2010/main" val="199284420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4537"/>
            <a:ext cx="10515600" cy="1325563"/>
          </a:xfrm>
        </p:spPr>
        <p:txBody>
          <a:bodyPr/>
          <a:lstStyle/>
          <a:p>
            <a:r>
              <a:rPr lang="en-US" dirty="0">
                <a:solidFill>
                  <a:srgbClr val="72CD49"/>
                </a:solidFill>
              </a:rPr>
              <a:t>Mark 1:8</a:t>
            </a:r>
          </a:p>
        </p:txBody>
      </p:sp>
      <p:sp>
        <p:nvSpPr>
          <p:cNvPr id="3" name="Content Placeholder 2"/>
          <p:cNvSpPr>
            <a:spLocks noGrp="1"/>
          </p:cNvSpPr>
          <p:nvPr>
            <p:ph idx="1"/>
          </p:nvPr>
        </p:nvSpPr>
        <p:spPr>
          <a:xfrm>
            <a:off x="1761930" y="1253330"/>
            <a:ext cx="9910666" cy="4727591"/>
          </a:xfrm>
        </p:spPr>
        <p:txBody>
          <a:bodyPr/>
          <a:lstStyle/>
          <a:p>
            <a:pPr marL="0" indent="0">
              <a:buNone/>
            </a:pPr>
            <a:r>
              <a:rPr lang="en-US" sz="4000" dirty="0">
                <a:solidFill>
                  <a:schemeClr val="bg1"/>
                </a:solidFill>
              </a:rPr>
              <a:t>8) I have baptized you with water, but he will baptize you with the Holy Spirit.”</a:t>
            </a:r>
          </a:p>
          <a:p>
            <a:pPr marL="0" indent="0">
              <a:buNone/>
            </a:pPr>
            <a:endParaRPr lang="en-US" dirty="0"/>
          </a:p>
        </p:txBody>
      </p:sp>
    </p:spTree>
    <p:extLst>
      <p:ext uri="{BB962C8B-B14F-4D97-AF65-F5344CB8AC3E}">
        <p14:creationId xmlns:p14="http://schemas.microsoft.com/office/powerpoint/2010/main" val="29164737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4537"/>
            <a:ext cx="10515600" cy="1325563"/>
          </a:xfrm>
        </p:spPr>
        <p:txBody>
          <a:bodyPr/>
          <a:lstStyle/>
          <a:p>
            <a:r>
              <a:rPr lang="en-US" dirty="0">
                <a:solidFill>
                  <a:srgbClr val="72CD49"/>
                </a:solidFill>
              </a:rPr>
              <a:t>What to take away</a:t>
            </a:r>
          </a:p>
        </p:txBody>
      </p:sp>
      <p:sp>
        <p:nvSpPr>
          <p:cNvPr id="3" name="Content Placeholder 2"/>
          <p:cNvSpPr>
            <a:spLocks noGrp="1"/>
          </p:cNvSpPr>
          <p:nvPr>
            <p:ph idx="1"/>
          </p:nvPr>
        </p:nvSpPr>
        <p:spPr>
          <a:xfrm>
            <a:off x="335902" y="1420100"/>
            <a:ext cx="11681926" cy="4774245"/>
          </a:xfrm>
        </p:spPr>
        <p:txBody>
          <a:bodyPr>
            <a:noAutofit/>
          </a:bodyPr>
          <a:lstStyle/>
          <a:p>
            <a:r>
              <a:rPr lang="en-US" sz="3600" dirty="0">
                <a:solidFill>
                  <a:schemeClr val="bg1"/>
                </a:solidFill>
              </a:rPr>
              <a:t>Gods plan is, and always has been, to have a relationship with His people.  Once we have accepted Christ as our Lord and Savior, we grow in our relationship with Him through prayer and obedience to His Word.</a:t>
            </a:r>
          </a:p>
          <a:p>
            <a:pPr marL="0" indent="0">
              <a:buNone/>
            </a:pPr>
            <a:endParaRPr lang="en-US" sz="1000" dirty="0">
              <a:solidFill>
                <a:schemeClr val="bg1"/>
              </a:solidFill>
            </a:endParaRPr>
          </a:p>
          <a:p>
            <a:r>
              <a:rPr lang="en-US" sz="3600" dirty="0">
                <a:solidFill>
                  <a:schemeClr val="bg1"/>
                </a:solidFill>
              </a:rPr>
              <a:t>Baptism is an outward response of someone who has repented of their sin, sought forgiveness from Christ, and accepted Christ as their personal Lord and Savior.  But it is also a call to the church to come alongside, nurture, and disciple the new believer.   </a:t>
            </a:r>
          </a:p>
        </p:txBody>
      </p:sp>
    </p:spTree>
    <p:extLst>
      <p:ext uri="{BB962C8B-B14F-4D97-AF65-F5344CB8AC3E}">
        <p14:creationId xmlns:p14="http://schemas.microsoft.com/office/powerpoint/2010/main" val="32363586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255"/>
            <a:ext cx="7845287" cy="1325563"/>
          </a:xfrm>
        </p:spPr>
        <p:txBody>
          <a:bodyPr/>
          <a:lstStyle/>
          <a:p>
            <a:r>
              <a:rPr lang="en-US" dirty="0">
                <a:solidFill>
                  <a:srgbClr val="72CD49"/>
                </a:solidFill>
              </a:rPr>
              <a:t>Genesis 18 ‘Abraham and Sarah’</a:t>
            </a:r>
          </a:p>
        </p:txBody>
      </p:sp>
      <p:sp>
        <p:nvSpPr>
          <p:cNvPr id="3" name="Content Placeholder 2"/>
          <p:cNvSpPr>
            <a:spLocks noGrp="1"/>
          </p:cNvSpPr>
          <p:nvPr>
            <p:ph idx="1"/>
          </p:nvPr>
        </p:nvSpPr>
        <p:spPr>
          <a:xfrm>
            <a:off x="1676400" y="1343818"/>
            <a:ext cx="9942443" cy="3571323"/>
          </a:xfrm>
        </p:spPr>
        <p:txBody>
          <a:bodyPr>
            <a:noAutofit/>
          </a:bodyPr>
          <a:lstStyle/>
          <a:p>
            <a:pPr marL="0" indent="0">
              <a:buNone/>
            </a:pPr>
            <a:r>
              <a:rPr lang="en-US" sz="4000" dirty="0">
                <a:solidFill>
                  <a:schemeClr val="bg1"/>
                </a:solidFill>
              </a:rPr>
              <a:t>9) They said to him, “Where is Sarah your wife?” And he said, “She is in the tent.”</a:t>
            </a:r>
          </a:p>
          <a:p>
            <a:pPr marL="0" indent="0">
              <a:buNone/>
            </a:pPr>
            <a:r>
              <a:rPr lang="en-US" sz="4000" dirty="0">
                <a:solidFill>
                  <a:schemeClr val="bg1"/>
                </a:solidFill>
              </a:rPr>
              <a:t>10) The </a:t>
            </a:r>
            <a:r>
              <a:rPr lang="en-US" sz="4000" cap="small" dirty="0">
                <a:solidFill>
                  <a:schemeClr val="bg1"/>
                </a:solidFill>
              </a:rPr>
              <a:t>Lord</a:t>
            </a:r>
            <a:r>
              <a:rPr lang="en-US" sz="4000" dirty="0">
                <a:solidFill>
                  <a:schemeClr val="bg1"/>
                </a:solidFill>
              </a:rPr>
              <a:t> said, “I will surely return to you about this time next year, and Sarah your wife shall have a son.” And Sarah was listening at the tent door behind him</a:t>
            </a:r>
            <a:r>
              <a:rPr lang="en-US" sz="400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35249242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255"/>
            <a:ext cx="9693965" cy="1325563"/>
          </a:xfrm>
        </p:spPr>
        <p:txBody>
          <a:bodyPr>
            <a:normAutofit/>
          </a:bodyPr>
          <a:lstStyle/>
          <a:p>
            <a:r>
              <a:rPr lang="en-US" dirty="0">
                <a:solidFill>
                  <a:srgbClr val="72CD49"/>
                </a:solidFill>
              </a:rPr>
              <a:t>Genesis 18 ‘Abraham and Sarah’ (cont’d)</a:t>
            </a:r>
          </a:p>
        </p:txBody>
      </p:sp>
      <p:sp>
        <p:nvSpPr>
          <p:cNvPr id="3" name="Content Placeholder 2"/>
          <p:cNvSpPr>
            <a:spLocks noGrp="1"/>
          </p:cNvSpPr>
          <p:nvPr>
            <p:ph idx="1"/>
          </p:nvPr>
        </p:nvSpPr>
        <p:spPr>
          <a:xfrm>
            <a:off x="1676400" y="1418119"/>
            <a:ext cx="9982200" cy="4217368"/>
          </a:xfrm>
        </p:spPr>
        <p:txBody>
          <a:bodyPr>
            <a:noAutofit/>
          </a:bodyPr>
          <a:lstStyle/>
          <a:p>
            <a:pPr marL="0" indent="0">
              <a:buNone/>
            </a:pPr>
            <a:r>
              <a:rPr lang="en-US" sz="4000" dirty="0">
                <a:solidFill>
                  <a:schemeClr val="bg1"/>
                </a:solidFill>
              </a:rPr>
              <a:t>11) Now Abraham and Sarah were old, advanced in years. The way of women had ceased to be with Sarah. 12) So, Sarah laughed to herself, saying, “After I am worn out, and my lord is old, shall I have pleasure?” </a:t>
            </a:r>
          </a:p>
        </p:txBody>
      </p:sp>
    </p:spTree>
    <p:extLst>
      <p:ext uri="{BB962C8B-B14F-4D97-AF65-F5344CB8AC3E}">
        <p14:creationId xmlns:p14="http://schemas.microsoft.com/office/powerpoint/2010/main" val="24363458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255"/>
            <a:ext cx="9445487" cy="1325563"/>
          </a:xfrm>
        </p:spPr>
        <p:txBody>
          <a:bodyPr/>
          <a:lstStyle/>
          <a:p>
            <a:r>
              <a:rPr lang="en-US" dirty="0">
                <a:solidFill>
                  <a:srgbClr val="72CD49"/>
                </a:solidFill>
              </a:rPr>
              <a:t>Genesis 18 ‘Abraham and Sarah’ (cont’d)</a:t>
            </a:r>
          </a:p>
        </p:txBody>
      </p:sp>
      <p:sp>
        <p:nvSpPr>
          <p:cNvPr id="3" name="Content Placeholder 2"/>
          <p:cNvSpPr>
            <a:spLocks noGrp="1"/>
          </p:cNvSpPr>
          <p:nvPr>
            <p:ph idx="1"/>
          </p:nvPr>
        </p:nvSpPr>
        <p:spPr>
          <a:xfrm>
            <a:off x="1676401" y="1179579"/>
            <a:ext cx="9982200" cy="5390185"/>
          </a:xfrm>
        </p:spPr>
        <p:txBody>
          <a:bodyPr>
            <a:noAutofit/>
          </a:bodyPr>
          <a:lstStyle/>
          <a:p>
            <a:pPr marL="0" indent="0">
              <a:buNone/>
            </a:pPr>
            <a:r>
              <a:rPr lang="en-US" sz="4000" cap="small" dirty="0">
                <a:solidFill>
                  <a:schemeClr val="bg1"/>
                </a:solidFill>
              </a:rPr>
              <a:t>13) The Lord</a:t>
            </a:r>
            <a:r>
              <a:rPr lang="en-US" sz="4000" dirty="0">
                <a:solidFill>
                  <a:schemeClr val="bg1"/>
                </a:solidFill>
              </a:rPr>
              <a:t> said to Abraham, “Why did Sarah laugh and say, ‘Shall I indeed bear a child, now that I am old?’ 14) Is anything too hard for the </a:t>
            </a:r>
            <a:r>
              <a:rPr lang="en-US" sz="4000" cap="small" dirty="0">
                <a:solidFill>
                  <a:schemeClr val="bg1"/>
                </a:solidFill>
              </a:rPr>
              <a:t>Lord</a:t>
            </a:r>
            <a:r>
              <a:rPr lang="en-US" sz="4000" dirty="0">
                <a:solidFill>
                  <a:schemeClr val="bg1"/>
                </a:solidFill>
              </a:rPr>
              <a:t>? At the appointed time I will return to you, about this time next year, and Sarah shall have a son.” 15) But Sarah denied it, saying, “I did not laugh,” for she was afraid. He said, “No, but you did laugh.”</a:t>
            </a:r>
          </a:p>
        </p:txBody>
      </p:sp>
    </p:spTree>
    <p:extLst>
      <p:ext uri="{BB962C8B-B14F-4D97-AF65-F5344CB8AC3E}">
        <p14:creationId xmlns:p14="http://schemas.microsoft.com/office/powerpoint/2010/main" val="4784714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5" y="116647"/>
            <a:ext cx="7928113" cy="1325563"/>
          </a:xfrm>
        </p:spPr>
        <p:txBody>
          <a:bodyPr/>
          <a:lstStyle/>
          <a:p>
            <a:r>
              <a:rPr lang="en-US" dirty="0">
                <a:solidFill>
                  <a:srgbClr val="72CD49"/>
                </a:solidFill>
              </a:rPr>
              <a:t>Exodus 3:1-7 ‘The Burning Bush’</a:t>
            </a:r>
          </a:p>
        </p:txBody>
      </p:sp>
      <p:sp>
        <p:nvSpPr>
          <p:cNvPr id="3" name="Content Placeholder 2"/>
          <p:cNvSpPr>
            <a:spLocks noGrp="1"/>
          </p:cNvSpPr>
          <p:nvPr>
            <p:ph idx="1"/>
          </p:nvPr>
        </p:nvSpPr>
        <p:spPr>
          <a:xfrm>
            <a:off x="1802295" y="1253330"/>
            <a:ext cx="9876183" cy="4600817"/>
          </a:xfrm>
        </p:spPr>
        <p:txBody>
          <a:bodyPr>
            <a:noAutofit/>
          </a:bodyPr>
          <a:lstStyle/>
          <a:p>
            <a:pPr marL="0" indent="0">
              <a:buNone/>
            </a:pPr>
            <a:r>
              <a:rPr lang="en-US" sz="4000" dirty="0">
                <a:solidFill>
                  <a:schemeClr val="bg1"/>
                </a:solidFill>
              </a:rPr>
              <a:t>1) Now Moses was keeping the flock of his father-in-law, Jethro, the priest of Midian, and he led his flock to the west side of the wilderness and came to Horeb, the mountain of God. 2) And the angel of the </a:t>
            </a:r>
            <a:r>
              <a:rPr lang="en-US" sz="4000" cap="small" dirty="0">
                <a:solidFill>
                  <a:schemeClr val="bg1"/>
                </a:solidFill>
              </a:rPr>
              <a:t>Lord</a:t>
            </a:r>
            <a:r>
              <a:rPr lang="en-US" sz="4000" dirty="0">
                <a:solidFill>
                  <a:schemeClr val="bg1"/>
                </a:solidFill>
              </a:rPr>
              <a:t> appeared to him in a flame of fire out of the midst of a bush. He looked, and behold, the bush was burning, yet it was not consumed.</a:t>
            </a:r>
          </a:p>
        </p:txBody>
      </p:sp>
    </p:spTree>
    <p:extLst>
      <p:ext uri="{BB962C8B-B14F-4D97-AF65-F5344CB8AC3E}">
        <p14:creationId xmlns:p14="http://schemas.microsoft.com/office/powerpoint/2010/main" val="388954154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5" y="116647"/>
            <a:ext cx="9428921" cy="1325563"/>
          </a:xfrm>
        </p:spPr>
        <p:txBody>
          <a:bodyPr/>
          <a:lstStyle/>
          <a:p>
            <a:r>
              <a:rPr lang="en-US" dirty="0">
                <a:solidFill>
                  <a:srgbClr val="72CD49"/>
                </a:solidFill>
              </a:rPr>
              <a:t>Exodus 3:1-7 ‘The Burning Bush’ (cont’d)</a:t>
            </a:r>
          </a:p>
        </p:txBody>
      </p:sp>
      <p:sp>
        <p:nvSpPr>
          <p:cNvPr id="3" name="Content Placeholder 2"/>
          <p:cNvSpPr>
            <a:spLocks noGrp="1"/>
          </p:cNvSpPr>
          <p:nvPr>
            <p:ph idx="1"/>
          </p:nvPr>
        </p:nvSpPr>
        <p:spPr>
          <a:xfrm>
            <a:off x="1802295" y="1253330"/>
            <a:ext cx="9876183" cy="4600817"/>
          </a:xfrm>
        </p:spPr>
        <p:txBody>
          <a:bodyPr>
            <a:noAutofit/>
          </a:bodyPr>
          <a:lstStyle/>
          <a:p>
            <a:pPr marL="0" indent="0">
              <a:buNone/>
            </a:pPr>
            <a:r>
              <a:rPr lang="en-US" sz="4000" dirty="0">
                <a:solidFill>
                  <a:schemeClr val="bg1"/>
                </a:solidFill>
              </a:rPr>
              <a:t>3) And Moses said, “I will turn aside to see this great sight, why the bush is not burned.” 4) When the </a:t>
            </a:r>
            <a:r>
              <a:rPr lang="en-US" sz="4000" cap="small" dirty="0">
                <a:solidFill>
                  <a:schemeClr val="bg1"/>
                </a:solidFill>
              </a:rPr>
              <a:t>Lord</a:t>
            </a:r>
            <a:r>
              <a:rPr lang="en-US" sz="4000" dirty="0">
                <a:solidFill>
                  <a:schemeClr val="bg1"/>
                </a:solidFill>
              </a:rPr>
              <a:t> saw that he turned aside to see, God called to him out of the bush, “Moses, Moses!” And he said, “Here I am.” </a:t>
            </a:r>
          </a:p>
        </p:txBody>
      </p:sp>
    </p:spTree>
    <p:extLst>
      <p:ext uri="{BB962C8B-B14F-4D97-AF65-F5344CB8AC3E}">
        <p14:creationId xmlns:p14="http://schemas.microsoft.com/office/powerpoint/2010/main" val="11134903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5" y="116647"/>
            <a:ext cx="9428921" cy="1325563"/>
          </a:xfrm>
        </p:spPr>
        <p:txBody>
          <a:bodyPr/>
          <a:lstStyle/>
          <a:p>
            <a:r>
              <a:rPr lang="en-US" dirty="0">
                <a:solidFill>
                  <a:srgbClr val="72CD49"/>
                </a:solidFill>
              </a:rPr>
              <a:t>Exodus 3:1-7 ‘The Burning Bush’ (cont’d)</a:t>
            </a:r>
          </a:p>
        </p:txBody>
      </p:sp>
      <p:sp>
        <p:nvSpPr>
          <p:cNvPr id="3" name="Content Placeholder 2"/>
          <p:cNvSpPr>
            <a:spLocks noGrp="1"/>
          </p:cNvSpPr>
          <p:nvPr>
            <p:ph idx="1"/>
          </p:nvPr>
        </p:nvSpPr>
        <p:spPr>
          <a:xfrm>
            <a:off x="1802295" y="1253330"/>
            <a:ext cx="9876183" cy="4600817"/>
          </a:xfrm>
        </p:spPr>
        <p:txBody>
          <a:bodyPr>
            <a:noAutofit/>
          </a:bodyPr>
          <a:lstStyle/>
          <a:p>
            <a:pPr marL="0" indent="0">
              <a:buNone/>
            </a:pPr>
            <a:r>
              <a:rPr lang="en-US" sz="4000" dirty="0">
                <a:solidFill>
                  <a:schemeClr val="bg1"/>
                </a:solidFill>
              </a:rPr>
              <a:t>5) Then he said, “Do not come near; take your sandals off your feet, for the place on which you are standing is holy ground.”6) And he said, “I am the God of your father, the God of Abraham, the God of Isaac, and the God of Jacob.” And Moses hid his face, for he was afraid to look at God.</a:t>
            </a:r>
          </a:p>
        </p:txBody>
      </p:sp>
    </p:spTree>
    <p:extLst>
      <p:ext uri="{BB962C8B-B14F-4D97-AF65-F5344CB8AC3E}">
        <p14:creationId xmlns:p14="http://schemas.microsoft.com/office/powerpoint/2010/main" val="41738361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6708"/>
            <a:ext cx="10515600" cy="1325563"/>
          </a:xfrm>
        </p:spPr>
        <p:txBody>
          <a:bodyPr/>
          <a:lstStyle/>
          <a:p>
            <a:r>
              <a:rPr lang="en-US" dirty="0">
                <a:solidFill>
                  <a:srgbClr val="72CD49"/>
                </a:solidFill>
              </a:rPr>
              <a:t>Mark 1:1-3</a:t>
            </a:r>
          </a:p>
        </p:txBody>
      </p:sp>
      <p:sp>
        <p:nvSpPr>
          <p:cNvPr id="3" name="Content Placeholder 2"/>
          <p:cNvSpPr>
            <a:spLocks noGrp="1"/>
          </p:cNvSpPr>
          <p:nvPr>
            <p:ph idx="1"/>
          </p:nvPr>
        </p:nvSpPr>
        <p:spPr>
          <a:xfrm>
            <a:off x="1676400" y="1253331"/>
            <a:ext cx="9986865" cy="5250106"/>
          </a:xfrm>
        </p:spPr>
        <p:txBody>
          <a:bodyPr>
            <a:normAutofit fontScale="25000" lnSpcReduction="20000"/>
          </a:bodyPr>
          <a:lstStyle/>
          <a:p>
            <a:pPr marL="0" indent="0">
              <a:buNone/>
            </a:pPr>
            <a:r>
              <a:rPr lang="en-US" sz="16000" dirty="0">
                <a:solidFill>
                  <a:schemeClr val="bg1"/>
                </a:solidFill>
              </a:rPr>
              <a:t>1) The beginning of the gospel of Jesus Christ, the Son of God. </a:t>
            </a:r>
          </a:p>
          <a:p>
            <a:pPr marL="0" indent="0">
              <a:buNone/>
            </a:pPr>
            <a:endParaRPr lang="en-US" sz="4000" dirty="0">
              <a:solidFill>
                <a:schemeClr val="bg1"/>
              </a:solidFill>
            </a:endParaRPr>
          </a:p>
          <a:p>
            <a:pPr marL="0" indent="0">
              <a:buNone/>
            </a:pPr>
            <a:r>
              <a:rPr lang="en-US" sz="16000" dirty="0">
                <a:solidFill>
                  <a:schemeClr val="bg1"/>
                </a:solidFill>
              </a:rPr>
              <a:t>2) As it is written in Isaiah the prophet,</a:t>
            </a:r>
          </a:p>
          <a:p>
            <a:pPr marL="0" indent="0">
              <a:buNone/>
            </a:pPr>
            <a:r>
              <a:rPr lang="en-US" sz="16000" dirty="0">
                <a:solidFill>
                  <a:schemeClr val="bg1"/>
                </a:solidFill>
              </a:rPr>
              <a:t>“Behold, I send my messenger before your face, who will prepare your way,</a:t>
            </a:r>
          </a:p>
          <a:p>
            <a:pPr marL="0" indent="0">
              <a:buNone/>
            </a:pPr>
            <a:endParaRPr lang="en-US" sz="4000" dirty="0">
              <a:solidFill>
                <a:schemeClr val="bg1"/>
              </a:solidFill>
            </a:endParaRPr>
          </a:p>
          <a:p>
            <a:pPr marL="0" indent="0">
              <a:buNone/>
            </a:pPr>
            <a:r>
              <a:rPr lang="en-US" sz="16000" dirty="0">
                <a:solidFill>
                  <a:schemeClr val="bg1"/>
                </a:solidFill>
              </a:rPr>
              <a:t>3) the voice of one crying in the wilderness:</a:t>
            </a:r>
          </a:p>
          <a:p>
            <a:pPr marL="0" indent="0">
              <a:buNone/>
            </a:pPr>
            <a:r>
              <a:rPr lang="en-US" sz="16000" dirty="0">
                <a:solidFill>
                  <a:schemeClr val="bg1"/>
                </a:solidFill>
              </a:rPr>
              <a:t>‘Prepare</a:t>
            </a:r>
            <a:r>
              <a:rPr lang="en-US" sz="16000" baseline="30000" dirty="0">
                <a:solidFill>
                  <a:schemeClr val="bg1"/>
                </a:solidFill>
              </a:rPr>
              <a:t> </a:t>
            </a:r>
            <a:r>
              <a:rPr lang="en-US" sz="16000" dirty="0">
                <a:solidFill>
                  <a:schemeClr val="bg1"/>
                </a:solidFill>
              </a:rPr>
              <a:t>the way of the Lord,</a:t>
            </a:r>
          </a:p>
          <a:p>
            <a:pPr marL="0" indent="0">
              <a:buNone/>
            </a:pPr>
            <a:r>
              <a:rPr lang="en-US" sz="16000" dirty="0">
                <a:solidFill>
                  <a:schemeClr val="bg1"/>
                </a:solidFill>
              </a:rPr>
              <a:t>make his paths straight,’”</a:t>
            </a:r>
          </a:p>
          <a:p>
            <a:endParaRPr lang="en-US" dirty="0"/>
          </a:p>
        </p:txBody>
      </p:sp>
    </p:spTree>
    <p:extLst>
      <p:ext uri="{BB962C8B-B14F-4D97-AF65-F5344CB8AC3E}">
        <p14:creationId xmlns:p14="http://schemas.microsoft.com/office/powerpoint/2010/main" val="30498143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5207"/>
            <a:ext cx="10515600" cy="1325563"/>
          </a:xfrm>
        </p:spPr>
        <p:txBody>
          <a:bodyPr/>
          <a:lstStyle/>
          <a:p>
            <a:r>
              <a:rPr lang="en-US" dirty="0">
                <a:solidFill>
                  <a:srgbClr val="72CD49"/>
                </a:solidFill>
              </a:rPr>
              <a:t>Mark 1:4-5</a:t>
            </a:r>
          </a:p>
        </p:txBody>
      </p:sp>
      <p:sp>
        <p:nvSpPr>
          <p:cNvPr id="3" name="Content Placeholder 2"/>
          <p:cNvSpPr>
            <a:spLocks noGrp="1"/>
          </p:cNvSpPr>
          <p:nvPr>
            <p:ph idx="1"/>
          </p:nvPr>
        </p:nvSpPr>
        <p:spPr>
          <a:xfrm>
            <a:off x="1676400" y="1410770"/>
            <a:ext cx="9968204" cy="4588814"/>
          </a:xfrm>
        </p:spPr>
        <p:txBody>
          <a:bodyPr>
            <a:normAutofit/>
          </a:bodyPr>
          <a:lstStyle/>
          <a:p>
            <a:pPr marL="0" indent="0">
              <a:buNone/>
            </a:pPr>
            <a:r>
              <a:rPr lang="en-US" sz="4000" dirty="0">
                <a:solidFill>
                  <a:schemeClr val="bg1"/>
                </a:solidFill>
              </a:rPr>
              <a:t>4) John appeared, baptizing in the wilderness and proclaiming a baptism of repentance for the forgiveness of sins. </a:t>
            </a:r>
          </a:p>
          <a:p>
            <a:pPr marL="0" indent="0">
              <a:buNone/>
            </a:pPr>
            <a:endParaRPr lang="en-US" sz="4000" b="1" baseline="30000" dirty="0">
              <a:solidFill>
                <a:schemeClr val="bg1"/>
              </a:solidFill>
            </a:endParaRPr>
          </a:p>
          <a:p>
            <a:pPr marL="0" indent="0">
              <a:buNone/>
            </a:pPr>
            <a:r>
              <a:rPr lang="en-US" sz="4000" dirty="0">
                <a:solidFill>
                  <a:schemeClr val="bg1"/>
                </a:solidFill>
              </a:rPr>
              <a:t>5) And all the country of Judea and all Jerusalem were going out to him and were being baptized by him in the river Jordan, confessing their sins</a:t>
            </a:r>
          </a:p>
        </p:txBody>
      </p:sp>
    </p:spTree>
    <p:extLst>
      <p:ext uri="{BB962C8B-B14F-4D97-AF65-F5344CB8AC3E}">
        <p14:creationId xmlns:p14="http://schemas.microsoft.com/office/powerpoint/2010/main" val="3351013444"/>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785</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Genesis 18 ‘Abraham and Sarah’</vt:lpstr>
      <vt:lpstr>Genesis 18 ‘Abraham and Sarah’ (cont’d)</vt:lpstr>
      <vt:lpstr>Genesis 18 ‘Abraham and Sarah’ (cont’d)</vt:lpstr>
      <vt:lpstr>Exodus 3:1-7 ‘The Burning Bush’</vt:lpstr>
      <vt:lpstr>Exodus 3:1-7 ‘The Burning Bush’ (cont’d)</vt:lpstr>
      <vt:lpstr>Exodus 3:1-7 ‘The Burning Bush’ (cont’d)</vt:lpstr>
      <vt:lpstr>Mark 1:1-3</vt:lpstr>
      <vt:lpstr>Mark 1:4-5</vt:lpstr>
      <vt:lpstr>Mark 1:6-7</vt:lpstr>
      <vt:lpstr>Mark 1:8</vt:lpstr>
      <vt:lpstr>What to 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Greatest Message Ever Sent</dc:title>
  <dc:creator>James Area</dc:creator>
  <cp:lastModifiedBy>Chrissy Jackson</cp:lastModifiedBy>
  <cp:revision>9</cp:revision>
  <dcterms:created xsi:type="dcterms:W3CDTF">2020-12-26T14:34:38Z</dcterms:created>
  <dcterms:modified xsi:type="dcterms:W3CDTF">2020-12-26T20:16:13Z</dcterms:modified>
</cp:coreProperties>
</file>