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85" r:id="rId4"/>
    <p:sldId id="286" r:id="rId5"/>
    <p:sldId id="258" r:id="rId6"/>
    <p:sldId id="261" r:id="rId7"/>
    <p:sldId id="262" r:id="rId8"/>
    <p:sldId id="340" r:id="rId9"/>
    <p:sldId id="332" r:id="rId10"/>
    <p:sldId id="338" r:id="rId11"/>
    <p:sldId id="330" r:id="rId12"/>
    <p:sldId id="339" r:id="rId13"/>
    <p:sldId id="341" r:id="rId14"/>
    <p:sldId id="300" r:id="rId15"/>
    <p:sldId id="337" r:id="rId16"/>
    <p:sldId id="292" r:id="rId17"/>
    <p:sldId id="295" r:id="rId18"/>
    <p:sldId id="297" r:id="rId19"/>
    <p:sldId id="309" r:id="rId20"/>
    <p:sldId id="343" r:id="rId21"/>
    <p:sldId id="301" r:id="rId22"/>
    <p:sldId id="306" r:id="rId23"/>
    <p:sldId id="302" r:id="rId24"/>
    <p:sldId id="308" r:id="rId25"/>
    <p:sldId id="304" r:id="rId26"/>
    <p:sldId id="298" r:id="rId27"/>
    <p:sldId id="307" r:id="rId28"/>
    <p:sldId id="305" r:id="rId29"/>
    <p:sldId id="311" r:id="rId30"/>
    <p:sldId id="312" r:id="rId31"/>
    <p:sldId id="314" r:id="rId32"/>
    <p:sldId id="315" r:id="rId33"/>
    <p:sldId id="331" r:id="rId34"/>
    <p:sldId id="316" r:id="rId35"/>
    <p:sldId id="342" r:id="rId36"/>
    <p:sldId id="296" r:id="rId37"/>
    <p:sldId id="317" r:id="rId38"/>
    <p:sldId id="318" r:id="rId39"/>
    <p:sldId id="319" r:id="rId40"/>
    <p:sldId id="321" r:id="rId41"/>
    <p:sldId id="323" r:id="rId42"/>
    <p:sldId id="322" r:id="rId43"/>
    <p:sldId id="329" r:id="rId44"/>
    <p:sldId id="310" r:id="rId45"/>
    <p:sldId id="328" r:id="rId46"/>
    <p:sldId id="326" r:id="rId47"/>
    <p:sldId id="324" r:id="rId48"/>
    <p:sldId id="299" r:id="rId49"/>
    <p:sldId id="263" r:id="rId50"/>
    <p:sldId id="276" r:id="rId51"/>
    <p:sldId id="279" r:id="rId52"/>
    <p:sldId id="277" r:id="rId53"/>
    <p:sldId id="280" r:id="rId54"/>
    <p:sldId id="278" r:id="rId55"/>
    <p:sldId id="264" r:id="rId56"/>
    <p:sldId id="281" r:id="rId57"/>
    <p:sldId id="265" r:id="rId58"/>
    <p:sldId id="282" r:id="rId59"/>
    <p:sldId id="266" r:id="rId60"/>
    <p:sldId id="287" r:id="rId61"/>
    <p:sldId id="267" r:id="rId62"/>
    <p:sldId id="275" r:id="rId63"/>
    <p:sldId id="283" r:id="rId64"/>
    <p:sldId id="333" r:id="rId65"/>
    <p:sldId id="334" r:id="rId66"/>
    <p:sldId id="33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575" autoAdjust="0"/>
  </p:normalViewPr>
  <p:slideViewPr>
    <p:cSldViewPr>
      <p:cViewPr varScale="1">
        <p:scale>
          <a:sx n="60" d="100"/>
          <a:sy n="60" d="100"/>
        </p:scale>
        <p:origin x="-10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5FA2E30-A49E-416C-BDA3-1BE570CB7506}" type="datetimeFigureOut">
              <a:rPr lang="en-US" smtClean="0"/>
              <a:pPr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6A0C70F-04DE-43D3-9A0D-E5F76DE58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>
            <a:noAutofit/>
          </a:bodyPr>
          <a:lstStyle/>
          <a:p>
            <a:pPr algn="ctr"/>
            <a:r>
              <a:rPr lang="en-US" sz="9600" b="0" i="1" dirty="0" smtClean="0">
                <a:solidFill>
                  <a:schemeClr val="tx1"/>
                </a:solidFill>
                <a:latin typeface="Algerian" pitchFamily="82" charset="0"/>
              </a:rPr>
              <a:t>FINISH THE RACE</a:t>
            </a:r>
            <a:endParaRPr lang="en-US" sz="9600" b="0" i="1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772400" cy="914400"/>
          </a:xfrm>
        </p:spPr>
        <p:txBody>
          <a:bodyPr>
            <a:normAutofit/>
          </a:bodyPr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ACTS 20:18-38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2064"/>
            <a:ext cx="2362200" cy="2916936"/>
          </a:xfrm>
        </p:spPr>
        <p:txBody>
          <a:bodyPr/>
          <a:lstStyle/>
          <a:p>
            <a:r>
              <a:rPr lang="en-US" dirty="0" smtClean="0"/>
              <a:t>Rev.</a:t>
            </a:r>
            <a:br>
              <a:rPr lang="en-US" dirty="0" smtClean="0"/>
            </a:br>
            <a:r>
              <a:rPr lang="en-US" dirty="0" smtClean="0"/>
              <a:t>Don  Criswell</a:t>
            </a:r>
            <a:br>
              <a:rPr lang="en-US" dirty="0" smtClean="0"/>
            </a:br>
            <a:r>
              <a:rPr lang="en-US" dirty="0" smtClean="0"/>
              <a:t>1966-69</a:t>
            </a:r>
            <a:endParaRPr lang="en-US" dirty="0"/>
          </a:p>
        </p:txBody>
      </p:sp>
      <p:pic>
        <p:nvPicPr>
          <p:cNvPr id="4" name="Content Placeholder 3" descr="20201126_091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3578" y="-54557"/>
            <a:ext cx="6129441" cy="6912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Rev. Don Criswell 1966-69</a:t>
            </a:r>
            <a:endParaRPr lang="en-US" dirty="0"/>
          </a:p>
        </p:txBody>
      </p:sp>
      <p:pic>
        <p:nvPicPr>
          <p:cNvPr id="4" name="Content Placeholder 3" descr="20201125_104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3733" y="1219200"/>
            <a:ext cx="75184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2064"/>
            <a:ext cx="1981200" cy="3069336"/>
          </a:xfrm>
        </p:spPr>
        <p:txBody>
          <a:bodyPr/>
          <a:lstStyle/>
          <a:p>
            <a:r>
              <a:rPr lang="en-US" dirty="0" smtClean="0"/>
              <a:t>Rev.</a:t>
            </a:r>
            <a:br>
              <a:rPr lang="en-US" dirty="0" smtClean="0"/>
            </a:br>
            <a:r>
              <a:rPr lang="en-US" dirty="0" smtClean="0"/>
              <a:t>David </a:t>
            </a:r>
            <a:r>
              <a:rPr lang="en-US" dirty="0" err="1" smtClean="0"/>
              <a:t>Heydt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1970-72</a:t>
            </a:r>
            <a:endParaRPr lang="en-US" dirty="0"/>
          </a:p>
        </p:txBody>
      </p:sp>
      <p:pic>
        <p:nvPicPr>
          <p:cNvPr id="4" name="Content Placeholder 3" descr="20201125_195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09700" y="292100"/>
            <a:ext cx="8839200" cy="66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Rev. Elwood Ulmer  1973-80</a:t>
            </a:r>
            <a:endParaRPr lang="en-US" dirty="0"/>
          </a:p>
        </p:txBody>
      </p:sp>
      <p:pic>
        <p:nvPicPr>
          <p:cNvPr id="4" name="Content Placeholder 3" descr="20201126_091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9820" y="1206352"/>
            <a:ext cx="7654180" cy="5651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</a:t>
            </a:r>
            <a:endParaRPr lang="en-US" dirty="0"/>
          </a:p>
        </p:txBody>
      </p:sp>
      <p:pic>
        <p:nvPicPr>
          <p:cNvPr id="4" name="Content Placeholder 3" descr="20201113_100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7167" y="72249"/>
            <a:ext cx="6826833" cy="62841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2590800" cy="3145536"/>
          </a:xfrm>
        </p:spPr>
        <p:txBody>
          <a:bodyPr/>
          <a:lstStyle/>
          <a:p>
            <a:r>
              <a:rPr lang="en-US" dirty="0" smtClean="0"/>
              <a:t>Rev. Dan </a:t>
            </a:r>
            <a:r>
              <a:rPr lang="en-US" dirty="0" err="1" smtClean="0"/>
              <a:t>Mohler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2003-Present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20201125_195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3333" r="1250"/>
          <a:stretch>
            <a:fillRect/>
          </a:stretch>
        </p:blipFill>
        <p:spPr>
          <a:xfrm rot="5400000">
            <a:off x="2645492" y="359494"/>
            <a:ext cx="7282016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1828800" cy="2612136"/>
          </a:xfrm>
        </p:spPr>
        <p:txBody>
          <a:bodyPr/>
          <a:lstStyle/>
          <a:p>
            <a:r>
              <a:rPr lang="en-US" dirty="0" smtClean="0"/>
              <a:t>1982</a:t>
            </a:r>
            <a:endParaRPr lang="en-US" dirty="0"/>
          </a:p>
        </p:txBody>
      </p:sp>
      <p:pic>
        <p:nvPicPr>
          <p:cNvPr id="4" name="Content Placeholder 3" descr="20201125_104702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100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1981</a:t>
            </a:r>
            <a:endParaRPr lang="en-US" dirty="0"/>
          </a:p>
        </p:txBody>
      </p:sp>
      <p:pic>
        <p:nvPicPr>
          <p:cNvPr id="4" name="Content Placeholder 3" descr="20201125_104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1985- Evangelist Richard and Phyllis </a:t>
            </a:r>
            <a:r>
              <a:rPr lang="en-US" dirty="0" err="1" smtClean="0"/>
              <a:t>Coss</a:t>
            </a:r>
            <a:endParaRPr lang="en-US" dirty="0"/>
          </a:p>
        </p:txBody>
      </p:sp>
      <p:pic>
        <p:nvPicPr>
          <p:cNvPr id="4" name="Content Placeholder 3" descr="20200915_125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1219199"/>
            <a:ext cx="4876800" cy="62645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Baptism-1981</a:t>
            </a:r>
            <a:endParaRPr lang="en-US" dirty="0"/>
          </a:p>
        </p:txBody>
      </p:sp>
      <p:pic>
        <p:nvPicPr>
          <p:cNvPr id="4" name="Content Placeholder 3" descr="20201125_104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3733" y="1295400"/>
            <a:ext cx="74168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457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RACES VARY IN LENGTH</a:t>
            </a:r>
          </a:p>
          <a:p>
            <a:r>
              <a:rPr lang="en-US" sz="4400" dirty="0" smtClean="0"/>
              <a:t>SHORT—A DASH, SPRINT</a:t>
            </a:r>
          </a:p>
          <a:p>
            <a:r>
              <a:rPr lang="en-US" sz="4400" dirty="0" smtClean="0"/>
              <a:t>MEDIUM—RUN FAST BUT PACE YOURSELF</a:t>
            </a:r>
          </a:p>
          <a:p>
            <a:r>
              <a:rPr lang="en-US" sz="4400" dirty="0" smtClean="0"/>
              <a:t>LONG---MARATHON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</a:t>
            </a:r>
            <a:endParaRPr lang="en-US" dirty="0"/>
          </a:p>
        </p:txBody>
      </p:sp>
      <p:pic>
        <p:nvPicPr>
          <p:cNvPr id="4" name="Content Placeholder 3" descr="20201113_100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7167" y="72249"/>
            <a:ext cx="6826833" cy="62841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1995—Doug H.S. Graduation</a:t>
            </a:r>
            <a:endParaRPr lang="en-US" dirty="0"/>
          </a:p>
        </p:txBody>
      </p:sp>
      <p:pic>
        <p:nvPicPr>
          <p:cNvPr id="4" name="Content Placeholder 3" descr="20201114_083049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88964"/>
            <a:ext cx="6192832" cy="57690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Doug—2003 Engineering</a:t>
            </a:r>
            <a:endParaRPr lang="en-US" dirty="0"/>
          </a:p>
        </p:txBody>
      </p:sp>
      <p:pic>
        <p:nvPicPr>
          <p:cNvPr id="4" name="Content Placeholder 3" descr="20200915_1244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806524" y="1165276"/>
            <a:ext cx="6437521" cy="70025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2020- Doug, Brandon &amp; Deanna</a:t>
            </a:r>
            <a:endParaRPr lang="en-US" dirty="0"/>
          </a:p>
        </p:txBody>
      </p:sp>
      <p:pic>
        <p:nvPicPr>
          <p:cNvPr id="4" name="Content Placeholder 3" descr="20201110_172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0" y="1295400"/>
            <a:ext cx="74168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Elkton Christian School</a:t>
            </a:r>
            <a:endParaRPr lang="en-US" dirty="0"/>
          </a:p>
        </p:txBody>
      </p:sp>
      <p:pic>
        <p:nvPicPr>
          <p:cNvPr id="4" name="Content Placeholder 3" descr="20200915_124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3733" y="1219200"/>
            <a:ext cx="75184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1371600" cy="914400"/>
          </a:xfrm>
        </p:spPr>
        <p:txBody>
          <a:bodyPr/>
          <a:lstStyle/>
          <a:p>
            <a:r>
              <a:rPr lang="en-US" dirty="0" smtClean="0"/>
              <a:t>Ben-1999</a:t>
            </a:r>
            <a:endParaRPr lang="en-US" dirty="0"/>
          </a:p>
        </p:txBody>
      </p:sp>
      <p:pic>
        <p:nvPicPr>
          <p:cNvPr id="4" name="Content Placeholder 3" descr="20200915_124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5815" y="0"/>
            <a:ext cx="6738185" cy="69337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Laura-1997</a:t>
            </a:r>
            <a:endParaRPr lang="en-US" dirty="0"/>
          </a:p>
        </p:txBody>
      </p:sp>
      <p:pic>
        <p:nvPicPr>
          <p:cNvPr id="4" name="Content Placeholder 3" descr="20200915_125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105658"/>
            <a:ext cx="4152885" cy="67523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Laura—National Champs-1997</a:t>
            </a:r>
            <a:endParaRPr lang="en-US" dirty="0"/>
          </a:p>
        </p:txBody>
      </p:sp>
      <p:pic>
        <p:nvPicPr>
          <p:cNvPr id="4" name="Content Placeholder 3" descr="20200915_124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4116" y="1784350"/>
            <a:ext cx="4132967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Laura @ PCB, 1999</a:t>
            </a:r>
            <a:endParaRPr lang="en-US" dirty="0"/>
          </a:p>
        </p:txBody>
      </p:sp>
      <p:pic>
        <p:nvPicPr>
          <p:cNvPr id="4" name="Content Placeholder 3" descr="20200915_124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22456" y="896946"/>
            <a:ext cx="5755500" cy="67048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Children’s Worship Outing-80’s</a:t>
            </a:r>
            <a:endParaRPr lang="en-US" dirty="0"/>
          </a:p>
        </p:txBody>
      </p:sp>
      <p:pic>
        <p:nvPicPr>
          <p:cNvPr id="4" name="Content Placeholder 3" descr="20201125_104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0574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LIFE IS A MARATHON</a:t>
            </a:r>
          </a:p>
          <a:p>
            <a:r>
              <a:rPr lang="en-US" sz="4800" dirty="0" smtClean="0"/>
              <a:t>THE APOSTLE PAUL RAN HIS RACE.</a:t>
            </a:r>
          </a:p>
          <a:p>
            <a:r>
              <a:rPr lang="en-US" sz="4800" dirty="0" smtClean="0"/>
              <a:t>3 MISSIONARY JOURNEYS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Group—1980’s</a:t>
            </a:r>
            <a:endParaRPr lang="en-US" dirty="0"/>
          </a:p>
        </p:txBody>
      </p:sp>
      <p:pic>
        <p:nvPicPr>
          <p:cNvPr id="4" name="Content Placeholder 3" descr="20201125_104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399" y="1155700"/>
            <a:ext cx="7603067" cy="5702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1980’s</a:t>
            </a:r>
            <a:endParaRPr lang="en-US" dirty="0"/>
          </a:p>
        </p:txBody>
      </p:sp>
      <p:pic>
        <p:nvPicPr>
          <p:cNvPr id="4" name="Content Placeholder 3" descr="20201125_104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295400"/>
            <a:ext cx="8026400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Bobby and Nancy Hudler-1982</a:t>
            </a:r>
            <a:endParaRPr lang="en-US" dirty="0"/>
          </a:p>
        </p:txBody>
      </p:sp>
      <p:pic>
        <p:nvPicPr>
          <p:cNvPr id="4" name="Content Placeholder 3" descr="20201125_104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70000"/>
            <a:ext cx="7450667" cy="558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Parsonage  1970-1987</a:t>
            </a:r>
            <a:endParaRPr lang="en-US" dirty="0"/>
          </a:p>
        </p:txBody>
      </p:sp>
      <p:pic>
        <p:nvPicPr>
          <p:cNvPr id="4" name="Content Placeholder 3" descr="20201125_104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426464"/>
          </a:xfrm>
        </p:spPr>
        <p:txBody>
          <a:bodyPr/>
          <a:lstStyle/>
          <a:p>
            <a:r>
              <a:rPr lang="en-US" dirty="0" err="1" smtClean="0"/>
              <a:t>Hokuf’s</a:t>
            </a:r>
            <a:r>
              <a:rPr lang="en-US" dirty="0" smtClean="0"/>
              <a:t> Home—1985-1999</a:t>
            </a:r>
            <a:br>
              <a:rPr lang="en-US" dirty="0" smtClean="0"/>
            </a:br>
            <a:r>
              <a:rPr lang="en-US" dirty="0" smtClean="0"/>
              <a:t>1990-Added 2</a:t>
            </a:r>
            <a:r>
              <a:rPr lang="en-US" baseline="30000" dirty="0" smtClean="0"/>
              <a:t>nd</a:t>
            </a:r>
            <a:r>
              <a:rPr lang="en-US" dirty="0" smtClean="0"/>
              <a:t> Floor</a:t>
            </a:r>
            <a:endParaRPr lang="en-US" dirty="0"/>
          </a:p>
        </p:txBody>
      </p:sp>
      <p:pic>
        <p:nvPicPr>
          <p:cNvPr id="4" name="Content Placeholder 3" descr="20201125_104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7620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</a:t>
            </a:r>
            <a:endParaRPr lang="en-US" dirty="0"/>
          </a:p>
        </p:txBody>
      </p:sp>
      <p:pic>
        <p:nvPicPr>
          <p:cNvPr id="4" name="Content Placeholder 3" descr="20201126_101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599" y="1405054"/>
            <a:ext cx="7794903" cy="54529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295400"/>
          </a:xfrm>
        </p:spPr>
        <p:txBody>
          <a:bodyPr/>
          <a:lstStyle/>
          <a:p>
            <a:r>
              <a:rPr lang="en-US" dirty="0" err="1" smtClean="0"/>
              <a:t>Hokuf’s</a:t>
            </a:r>
            <a:r>
              <a:rPr lang="en-US" dirty="0" smtClean="0"/>
              <a:t> Home—2000-Present</a:t>
            </a:r>
            <a:endParaRPr lang="en-US" dirty="0"/>
          </a:p>
        </p:txBody>
      </p:sp>
      <p:pic>
        <p:nvPicPr>
          <p:cNvPr id="4" name="Content Placeholder 3" descr="20200908_183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327150"/>
            <a:ext cx="8001000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914400"/>
          </a:xfrm>
        </p:spPr>
        <p:txBody>
          <a:bodyPr/>
          <a:lstStyle/>
          <a:p>
            <a:r>
              <a:rPr lang="en-US" dirty="0" smtClean="0"/>
              <a:t>1991—Educational Wing</a:t>
            </a:r>
            <a:br>
              <a:rPr lang="en-US" dirty="0" smtClean="0"/>
            </a:br>
            <a:r>
              <a:rPr lang="en-US" dirty="0" smtClean="0"/>
              <a:t>Challenge to Build</a:t>
            </a:r>
            <a:endParaRPr lang="en-US" dirty="0"/>
          </a:p>
        </p:txBody>
      </p:sp>
      <p:pic>
        <p:nvPicPr>
          <p:cNvPr id="4" name="Content Placeholder 3" descr="20201125_103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4" name="Content Placeholder 3" descr="20201125_103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 </a:t>
            </a:r>
            <a:r>
              <a:rPr lang="en-US" dirty="0" err="1" smtClean="0"/>
              <a:t>Hudler</a:t>
            </a:r>
            <a:endParaRPr lang="en-US" dirty="0"/>
          </a:p>
        </p:txBody>
      </p:sp>
      <p:pic>
        <p:nvPicPr>
          <p:cNvPr id="4" name="Content Placeholder 3" descr="20201125_103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2231136"/>
          </a:xfrm>
        </p:spPr>
        <p:txBody>
          <a:bodyPr/>
          <a:lstStyle/>
          <a:p>
            <a:r>
              <a:rPr lang="en-US" sz="6600" dirty="0" smtClean="0"/>
              <a:t>ACTS 20:17-38</a:t>
            </a:r>
            <a:br>
              <a:rPr lang="en-US" sz="6600" dirty="0" smtClean="0"/>
            </a:br>
            <a:r>
              <a:rPr lang="en-US" sz="6600" dirty="0" smtClean="0"/>
              <a:t>3</a:t>
            </a:r>
            <a:r>
              <a:rPr lang="en-US" sz="6600" baseline="30000" dirty="0" smtClean="0"/>
              <a:t>RD</a:t>
            </a:r>
            <a:r>
              <a:rPr lang="en-US" sz="6600" dirty="0" smtClean="0"/>
              <a:t> MISSIONARY JOURNEY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52800"/>
            <a:ext cx="7772400" cy="3002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4" name="Content Placeholder 3" descr="20201125_103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Ed. Wing</a:t>
            </a:r>
            <a:endParaRPr lang="en-US" dirty="0"/>
          </a:p>
        </p:txBody>
      </p:sp>
      <p:pic>
        <p:nvPicPr>
          <p:cNvPr id="4" name="Content Placeholder 3" descr="20201125_104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4" name="Content Placeholder 3" descr="20201125_103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4" name="Content Placeholder 3" descr="20201125_104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4" name="Content Placeholder 3" descr="20201125_104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Roof-1993, Ben &amp; Dad</a:t>
            </a:r>
            <a:endParaRPr lang="en-US" dirty="0"/>
          </a:p>
        </p:txBody>
      </p:sp>
      <p:pic>
        <p:nvPicPr>
          <p:cNvPr id="4" name="Content Placeholder 3" descr="20201125_104207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VBS-1991</a:t>
            </a:r>
            <a:endParaRPr lang="en-US" dirty="0"/>
          </a:p>
        </p:txBody>
      </p:sp>
      <p:pic>
        <p:nvPicPr>
          <p:cNvPr id="4" name="Content Placeholder 3" descr="20201125_104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VBS 1991</a:t>
            </a:r>
            <a:endParaRPr lang="en-US" dirty="0"/>
          </a:p>
        </p:txBody>
      </p:sp>
      <p:pic>
        <p:nvPicPr>
          <p:cNvPr id="4" name="Content Placeholder 3" descr="20201125_104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Bobby </a:t>
            </a:r>
            <a:r>
              <a:rPr lang="en-US" dirty="0" err="1" smtClean="0"/>
              <a:t>Hudler</a:t>
            </a:r>
            <a:r>
              <a:rPr lang="en-US" dirty="0" smtClean="0"/>
              <a:t>--2020</a:t>
            </a:r>
            <a:endParaRPr lang="en-US" dirty="0"/>
          </a:p>
        </p:txBody>
      </p:sp>
      <p:pic>
        <p:nvPicPr>
          <p:cNvPr id="4" name="Content Placeholder 3" descr="20201123_134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MOTIVE— “I served the Lord.”  Acts 20:19 </a:t>
            </a:r>
          </a:p>
          <a:p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astorSteve\Pictures\map_pauls_third_journ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166298" cy="6533038"/>
          </a:xfrm>
          <a:prstGeom prst="rect">
            <a:avLst/>
          </a:prstGeom>
          <a:noFill/>
        </p:spPr>
      </p:pic>
      <p:sp>
        <p:nvSpPr>
          <p:cNvPr id="4" name="Notched Right Arrow 3"/>
          <p:cNvSpPr/>
          <p:nvPr/>
        </p:nvSpPr>
        <p:spPr>
          <a:xfrm>
            <a:off x="3048000" y="2590800"/>
            <a:ext cx="1143000" cy="7132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MOTIVE— “I served the Lord.”</a:t>
            </a:r>
          </a:p>
          <a:p>
            <a:r>
              <a:rPr lang="en-US" sz="4000" dirty="0" smtClean="0"/>
              <a:t>EXAMPLE--- “You know how I lived the whole time I was with you, from the first day I came...”  Acts 20:18</a:t>
            </a:r>
          </a:p>
          <a:p>
            <a:pPr>
              <a:buNone/>
            </a:pP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MOTIVE— “I served the Lord.”</a:t>
            </a:r>
          </a:p>
          <a:p>
            <a:r>
              <a:rPr lang="en-US" sz="4000" dirty="0" smtClean="0"/>
              <a:t>EXAMPLE--- “You know how I lived.”</a:t>
            </a:r>
          </a:p>
          <a:p>
            <a:r>
              <a:rPr lang="en-US" sz="4000" dirty="0" smtClean="0"/>
              <a:t>BUSINESS--- “Taught you publicly and from house to house.”        Acts 20:20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21664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MESSAGE--- </a:t>
            </a:r>
          </a:p>
          <a:p>
            <a:r>
              <a:rPr lang="en-US" sz="4000" dirty="0" smtClean="0"/>
              <a:t>“I have not hesitated to preach anything that would be helpful to you…”  Acts 20:20</a:t>
            </a:r>
          </a:p>
          <a:p>
            <a:r>
              <a:rPr lang="en-US" sz="4000" dirty="0" smtClean="0"/>
              <a:t>“…Must turn to God in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u="sng" dirty="0" smtClean="0"/>
              <a:t>repentance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and have </a:t>
            </a:r>
            <a:r>
              <a:rPr lang="en-US" sz="4000" u="sng" dirty="0" smtClean="0"/>
              <a:t>faith</a:t>
            </a:r>
            <a:r>
              <a:rPr lang="en-US" sz="4000" dirty="0" smtClean="0"/>
              <a:t> in our Lord Jesus.”   Acts 20:21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97864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20:18-21,27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MESSAGE--- </a:t>
            </a:r>
          </a:p>
          <a:p>
            <a:r>
              <a:rPr lang="en-US" sz="4000" dirty="0" smtClean="0"/>
              <a:t>“For I have not hesitated to proclaim to you  the whole will of God.”  Acts 20:27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1. PAST– 20:18-21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MOTIVE— “I served the Lord.”</a:t>
            </a:r>
          </a:p>
          <a:p>
            <a:r>
              <a:rPr lang="en-US" sz="4000" dirty="0" smtClean="0"/>
              <a:t>EXAMPLE--- “You know how I lived.”</a:t>
            </a:r>
          </a:p>
          <a:p>
            <a:r>
              <a:rPr lang="en-US" sz="4000" dirty="0" smtClean="0"/>
              <a:t>BUSINESS--- “Taught you…”</a:t>
            </a:r>
          </a:p>
          <a:p>
            <a:r>
              <a:rPr lang="en-US" sz="4000" dirty="0" smtClean="0"/>
              <a:t>MESSAGE--- “Turn to God in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u="sng" dirty="0" smtClean="0"/>
              <a:t>repentance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and have </a:t>
            </a:r>
            <a:r>
              <a:rPr lang="en-US" sz="4000" u="sng" dirty="0" smtClean="0"/>
              <a:t>faith</a:t>
            </a:r>
            <a:r>
              <a:rPr lang="en-US" sz="4000" dirty="0" smtClean="0"/>
              <a:t> in our Lord Jesus.”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2. PRESENT  20:22-27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“And now…” Acts 20:22</a:t>
            </a:r>
          </a:p>
          <a:p>
            <a:pPr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2. PRESENT  20:22-27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“I consider my life worth nothing to me, if only I may </a:t>
            </a:r>
            <a:r>
              <a:rPr lang="en-US" sz="4000" i="1" u="sng" dirty="0" smtClean="0"/>
              <a:t>finish the race </a:t>
            </a:r>
            <a:r>
              <a:rPr lang="en-US" sz="4000" dirty="0" smtClean="0"/>
              <a:t>and complete the task the Lord Jesus has given me– the task of testifying to the gospel of God’s grace.”  Acts 20:24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3. FUTURE– 20:28-35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u="sng" dirty="0" smtClean="0"/>
              <a:t>Keep watch</a:t>
            </a:r>
            <a:r>
              <a:rPr lang="en-US" sz="4400" dirty="0" smtClean="0"/>
              <a:t>—20:28</a:t>
            </a:r>
          </a:p>
          <a:p>
            <a:r>
              <a:rPr lang="en-US" sz="4400" dirty="0" smtClean="0"/>
              <a:t>“Keep watch over yourselves and all the flock of which the Holy Spirit has made you overseers.”  Acts 20:28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3. FUTURE– 20:28-35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517360"/>
          </a:xfrm>
        </p:spPr>
        <p:txBody>
          <a:bodyPr/>
          <a:lstStyle/>
          <a:p>
            <a:pPr>
              <a:buNone/>
            </a:pPr>
            <a:endParaRPr lang="en-US" sz="4400" dirty="0" smtClean="0"/>
          </a:p>
          <a:p>
            <a:r>
              <a:rPr lang="en-US" sz="6000" u="sng" dirty="0" smtClean="0"/>
              <a:t>Be shepherds</a:t>
            </a:r>
            <a:r>
              <a:rPr lang="en-US" sz="4400" dirty="0" smtClean="0"/>
              <a:t>–20:28</a:t>
            </a:r>
          </a:p>
          <a:p>
            <a:r>
              <a:rPr lang="en-US" sz="4400" dirty="0" smtClean="0"/>
              <a:t>“Be shepherds of the church of God, which he bought with his own blood.”  Acts 20:28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72400" cy="9144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3. </a:t>
            </a:r>
            <a:r>
              <a:rPr lang="en-US" sz="5400" dirty="0" smtClean="0">
                <a:solidFill>
                  <a:schemeClr val="tx1"/>
                </a:solidFill>
              </a:rPr>
              <a:t>6 FUTURE </a:t>
            </a:r>
            <a:r>
              <a:rPr lang="en-US" sz="5400" dirty="0" smtClean="0">
                <a:solidFill>
                  <a:schemeClr val="tx1"/>
                </a:solidFill>
              </a:rPr>
              <a:t>DANGERS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1. Savage wolves will distort the truth–29.</a:t>
            </a:r>
          </a:p>
          <a:p>
            <a:r>
              <a:rPr lang="en-US" sz="4000" dirty="0" smtClean="0"/>
              <a:t>2.  Carelessness-”Be on your guard.”-31.</a:t>
            </a:r>
          </a:p>
          <a:p>
            <a:r>
              <a:rPr lang="en-US" sz="4000" dirty="0" smtClean="0"/>
              <a:t>3.  Shallowness-”Build up”—32.</a:t>
            </a:r>
          </a:p>
          <a:p>
            <a:r>
              <a:rPr lang="en-US" sz="4000" dirty="0" smtClean="0"/>
              <a:t>4.  Coveteousness—33.</a:t>
            </a:r>
          </a:p>
          <a:p>
            <a:r>
              <a:rPr lang="en-US" sz="4000" dirty="0" smtClean="0"/>
              <a:t>5.  Laziness-”Hard work”--34.</a:t>
            </a:r>
          </a:p>
          <a:p>
            <a:r>
              <a:rPr lang="en-US" sz="4000" dirty="0" smtClean="0"/>
              <a:t>6.  Selfishness—35.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1"/>
                </a:solidFill>
                <a:latin typeface="Algerian" pitchFamily="82" charset="0"/>
              </a:rPr>
              <a:t>FINISH THE RACE</a:t>
            </a:r>
            <a:endParaRPr lang="en-US" sz="7200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ACTS 20:17-38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Acts 20:35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“Remembering the words the Lord Jesus himself said: “It is more blessed to give than to receive.”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3. FUTURE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“Now I commit you to God and to the word of his grace, which can build you up and give you an inheritance among all those who are sanctified.”  20:32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2383536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 smtClean="0">
                <a:solidFill>
                  <a:schemeClr val="tx1"/>
                </a:solidFill>
                <a:latin typeface="Algerian" pitchFamily="82" charset="0"/>
              </a:rPr>
              <a:t>FINISH THE RACE</a:t>
            </a:r>
            <a:endParaRPr lang="en-US" sz="8000" i="1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3200400"/>
            <a:ext cx="7772400" cy="3155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/>
              <a:t>1. PAST</a:t>
            </a:r>
            <a:endParaRPr lang="en-US" sz="4400" dirty="0" smtClean="0"/>
          </a:p>
          <a:p>
            <a:pPr>
              <a:buNone/>
            </a:pPr>
            <a:r>
              <a:rPr lang="en-US" sz="4400" dirty="0" smtClean="0"/>
              <a:t>2. PRESENT</a:t>
            </a:r>
            <a:endParaRPr lang="en-US" sz="4400" dirty="0" smtClean="0"/>
          </a:p>
          <a:p>
            <a:pPr>
              <a:buNone/>
            </a:pPr>
            <a:r>
              <a:rPr lang="en-US" sz="4400" dirty="0" smtClean="0"/>
              <a:t>3. FUTURE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>
            <a:normAutofit fontScale="90000"/>
          </a:bodyPr>
          <a:lstStyle/>
          <a:p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457200"/>
            <a:ext cx="7772400" cy="457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“Now I commit you to God and to the word of his grace, which can build you up and give you an inheritance among all those who are sanctified.”  </a:t>
            </a:r>
            <a:r>
              <a:rPr lang="en-US" sz="4400" dirty="0" smtClean="0"/>
              <a:t>Acts 20:32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Acts 20:36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“When he had said this, he knelt down with all of them and prayed.”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Great is Thy Faithfulness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9400"/>
            <a:ext cx="7772400" cy="4572000"/>
          </a:xfrm>
        </p:spPr>
        <p:txBody>
          <a:bodyPr/>
          <a:lstStyle/>
          <a:p>
            <a:r>
              <a:rPr lang="en-US" dirty="0" smtClean="0"/>
              <a:t>Hymn #54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7200" dirty="0" smtClean="0"/>
              <a:t>PAUL’S  MESSAGE</a:t>
            </a:r>
            <a:endParaRPr lang="en-US" sz="7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PAST—PRESENT--FUTURE</a:t>
            </a:r>
          </a:p>
          <a:p>
            <a:r>
              <a:rPr lang="en-US" sz="4400" dirty="0" smtClean="0"/>
              <a:t>1. A LOOK BACK—20:18-21.</a:t>
            </a:r>
          </a:p>
          <a:p>
            <a:r>
              <a:rPr lang="en-US" sz="4400" dirty="0" smtClean="0"/>
              <a:t>THE VERBS ARE IN THE PAST TENSE.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Rev. Bradley Spencer 1956-66</a:t>
            </a:r>
            <a:endParaRPr lang="en-US" dirty="0"/>
          </a:p>
        </p:txBody>
      </p:sp>
      <p:pic>
        <p:nvPicPr>
          <p:cNvPr id="4" name="Content Placeholder 3" descr="20201126_091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219200"/>
            <a:ext cx="5410199" cy="65125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8305800" cy="914400"/>
          </a:xfrm>
        </p:spPr>
        <p:txBody>
          <a:bodyPr/>
          <a:lstStyle/>
          <a:p>
            <a:r>
              <a:rPr lang="en-US" dirty="0" smtClean="0"/>
              <a:t>Rev. Bradley Spencer—1956-1966</a:t>
            </a:r>
            <a:endParaRPr lang="en-US" dirty="0"/>
          </a:p>
        </p:txBody>
      </p:sp>
      <p:pic>
        <p:nvPicPr>
          <p:cNvPr id="4" name="Content Placeholder 3" descr="20201125_104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933" y="1212850"/>
            <a:ext cx="8339667" cy="625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386</TotalTime>
  <Words>656</Words>
  <Application>Microsoft Office PowerPoint</Application>
  <PresentationFormat>On-screen Show (4:3)</PresentationFormat>
  <Paragraphs>111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Metro</vt:lpstr>
      <vt:lpstr>FINISH THE RACE</vt:lpstr>
      <vt:lpstr>Slide 2</vt:lpstr>
      <vt:lpstr>Slide 3</vt:lpstr>
      <vt:lpstr>ACTS 20:17-38 3RD MISSIONARY JOURNEY</vt:lpstr>
      <vt:lpstr>Slide 5</vt:lpstr>
      <vt:lpstr>FINISH THE RACE</vt:lpstr>
      <vt:lpstr>PAUL’S  MESSAGE</vt:lpstr>
      <vt:lpstr>Rev. Bradley Spencer 1956-66</vt:lpstr>
      <vt:lpstr>Rev. Bradley Spencer—1956-1966</vt:lpstr>
      <vt:lpstr>Rev. Don  Criswell 1966-69</vt:lpstr>
      <vt:lpstr>Rev. Don Criswell 1966-69</vt:lpstr>
      <vt:lpstr>Rev. David Heydt 1970-72</vt:lpstr>
      <vt:lpstr>Rev. Elwood Ulmer  1973-80</vt:lpstr>
      <vt:lpstr>1980</vt:lpstr>
      <vt:lpstr>Rev. Dan Mohler 2003-Present </vt:lpstr>
      <vt:lpstr>1982</vt:lpstr>
      <vt:lpstr>1981</vt:lpstr>
      <vt:lpstr>1985- Evangelist Richard and Phyllis Coss</vt:lpstr>
      <vt:lpstr>Baptism-1981</vt:lpstr>
      <vt:lpstr>1980</vt:lpstr>
      <vt:lpstr>1995—Doug H.S. Graduation</vt:lpstr>
      <vt:lpstr>Doug—2003 Engineering</vt:lpstr>
      <vt:lpstr>2020- Doug, Brandon &amp; Deanna</vt:lpstr>
      <vt:lpstr>Elkton Christian School</vt:lpstr>
      <vt:lpstr>Ben-1999</vt:lpstr>
      <vt:lpstr>Laura-1997</vt:lpstr>
      <vt:lpstr>Laura—National Champs-1997</vt:lpstr>
      <vt:lpstr>Laura @ PCB, 1999</vt:lpstr>
      <vt:lpstr>Children’s Worship Outing-80’s</vt:lpstr>
      <vt:lpstr>Youth Group—1980’s</vt:lpstr>
      <vt:lpstr>1980’s</vt:lpstr>
      <vt:lpstr>Bobby and Nancy Hudler-1982</vt:lpstr>
      <vt:lpstr>Parsonage  1970-1987</vt:lpstr>
      <vt:lpstr>Hokuf’s Home—1985-1999 1990-Added 2nd Floor</vt:lpstr>
      <vt:lpstr>Finished</vt:lpstr>
      <vt:lpstr>Hokuf’s Home—2000-Present</vt:lpstr>
      <vt:lpstr>1991—Educational Wing Challenge to Build</vt:lpstr>
      <vt:lpstr>1992</vt:lpstr>
      <vt:lpstr>Bob Hudler</vt:lpstr>
      <vt:lpstr>1992</vt:lpstr>
      <vt:lpstr>Ed. Wing</vt:lpstr>
      <vt:lpstr>1992</vt:lpstr>
      <vt:lpstr>1992</vt:lpstr>
      <vt:lpstr>1992</vt:lpstr>
      <vt:lpstr>New Roof-1993, Ben &amp; Dad</vt:lpstr>
      <vt:lpstr>VBS-1991</vt:lpstr>
      <vt:lpstr>VBS 1991</vt:lpstr>
      <vt:lpstr>Bobby Hudler--2020</vt:lpstr>
      <vt:lpstr>1. PAST– 20:18-21</vt:lpstr>
      <vt:lpstr>1. PAST– 20:18-21</vt:lpstr>
      <vt:lpstr>1. PAST– 20:18-21</vt:lpstr>
      <vt:lpstr>1. PAST– 20:18-21</vt:lpstr>
      <vt:lpstr>1. PAST– 20:18-21,27</vt:lpstr>
      <vt:lpstr>1. PAST– 20:18-21</vt:lpstr>
      <vt:lpstr>2. PRESENT  20:22-27</vt:lpstr>
      <vt:lpstr>2. PRESENT  20:22-27</vt:lpstr>
      <vt:lpstr>3. FUTURE– 20:28-35  </vt:lpstr>
      <vt:lpstr>3. FUTURE– 20:28-35  </vt:lpstr>
      <vt:lpstr>3. 6 FUTURE DANGERS</vt:lpstr>
      <vt:lpstr>Acts 20:35</vt:lpstr>
      <vt:lpstr>3. FUTURE</vt:lpstr>
      <vt:lpstr>FINISH THE RACE</vt:lpstr>
      <vt:lpstr>Slide 63</vt:lpstr>
      <vt:lpstr>Acts 20:36</vt:lpstr>
      <vt:lpstr>Great is Thy Faithfulness</vt:lpstr>
      <vt:lpstr>Slide 66</vt:lpstr>
    </vt:vector>
  </TitlesOfParts>
  <Company>U.S. Army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FINISH THE RACE</dc:title>
  <dc:creator>PastorSteve</dc:creator>
  <cp:lastModifiedBy>steve hokuf</cp:lastModifiedBy>
  <cp:revision>15</cp:revision>
  <dcterms:created xsi:type="dcterms:W3CDTF">2018-11-14T15:48:02Z</dcterms:created>
  <dcterms:modified xsi:type="dcterms:W3CDTF">2020-11-28T14:18:50Z</dcterms:modified>
</cp:coreProperties>
</file>