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73" r:id="rId14"/>
    <p:sldId id="268" r:id="rId15"/>
    <p:sldId id="274" r:id="rId16"/>
    <p:sldId id="275" r:id="rId17"/>
    <p:sldId id="269" r:id="rId18"/>
    <p:sldId id="280" r:id="rId19"/>
    <p:sldId id="276" r:id="rId20"/>
    <p:sldId id="270" r:id="rId21"/>
    <p:sldId id="278" r:id="rId22"/>
    <p:sldId id="281" r:id="rId23"/>
    <p:sldId id="282" r:id="rId24"/>
    <p:sldId id="279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60D8F-6407-4A48-922A-4CEF27E81C7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019F9-1B42-4CB2-9967-2D3B8BBCA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019F9-1B42-4CB2-9967-2D3B8BBCA7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CE2F3-3268-4640-95A1-B4C719F0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B6FB29-1695-472F-A500-86020F93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C21911-96E9-4313-AD47-9B8DF736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BDF067-77C8-4200-A21C-859555B4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503C7F-4854-448F-A8C2-F8E805AFDCC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7E1F510-C7F8-41E2-8589-8118911A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058" y="152400"/>
            <a:ext cx="7772400" cy="3657599"/>
          </a:xfrm>
        </p:spPr>
        <p:txBody>
          <a:bodyPr>
            <a:noAutofit/>
          </a:bodyPr>
          <a:lstStyle/>
          <a:p>
            <a:pPr algn="ctr"/>
            <a:r>
              <a:rPr lang="en-US" sz="8000" b="0" i="1" dirty="0">
                <a:solidFill>
                  <a:srgbClr val="FFFFCC"/>
                </a:solidFill>
              </a:rPr>
              <a:t>I AM THE RESURRECTION AND THE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JOHN 11:17-48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MIRACLES= Signs and Wonders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Acts 2:22– “Jesus of Nazareth, a man accredited by God to you by miracles, </a:t>
            </a:r>
            <a:r>
              <a:rPr lang="en-US" sz="4400" dirty="0"/>
              <a:t>wonders and signs, which God did among you through him.…”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Miracles/Signs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Always point us to something.</a:t>
            </a:r>
          </a:p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Ask yourself , “Why?”</a:t>
            </a:r>
          </a:p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John says– To believe.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John 20:31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“But these are written that you may believe that Jesus is the Christ, the Son of </a:t>
            </a:r>
            <a:r>
              <a:rPr lang="en-US" sz="4400" dirty="0"/>
              <a:t>God, and that by believing you may have life in his name.”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7772400" cy="566976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John wants them to </a:t>
            </a:r>
            <a:r>
              <a:rPr lang="en-US" sz="4800" dirty="0">
                <a:solidFill>
                  <a:schemeClr val="bg1"/>
                </a:solidFill>
              </a:rPr>
              <a:t>BELIEVE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11:14– “So that you may </a:t>
            </a:r>
            <a:r>
              <a:rPr lang="en-US" sz="4800" b="1" dirty="0">
                <a:solidFill>
                  <a:schemeClr val="bg1"/>
                </a:solidFill>
              </a:rPr>
              <a:t>believe</a:t>
            </a:r>
            <a:r>
              <a:rPr lang="en-US" sz="4400" dirty="0">
                <a:solidFill>
                  <a:schemeClr val="bg1"/>
                </a:solidFill>
              </a:rPr>
              <a:t>.”</a:t>
            </a:r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First Jesus wanted to </a:t>
            </a:r>
            <a:r>
              <a:rPr lang="en-US" sz="4400" dirty="0"/>
              <a:t>strengthen the faith of His disciples.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392936"/>
          </a:xfrm>
        </p:spPr>
        <p:txBody>
          <a:bodyPr/>
          <a:lstStyle/>
          <a:p>
            <a:r>
              <a:rPr lang="en-US" sz="5400" dirty="0">
                <a:solidFill>
                  <a:srgbClr val="FFFFCC"/>
                </a:solidFill>
              </a:rPr>
              <a:t>1. Strengthen the Disciples’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14600"/>
            <a:ext cx="7772400" cy="384096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John 11:14-15– “Lazarus is </a:t>
            </a:r>
            <a:r>
              <a:rPr lang="en-US" sz="4400" dirty="0"/>
              <a:t>dead, and for your sake I am glad I was not there, so that you may believe.”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392936"/>
          </a:xfrm>
        </p:spPr>
        <p:txBody>
          <a:bodyPr/>
          <a:lstStyle/>
          <a:p>
            <a:r>
              <a:rPr lang="en-US" sz="5400" dirty="0">
                <a:solidFill>
                  <a:srgbClr val="FFFFCC"/>
                </a:solidFill>
              </a:rPr>
              <a:t>1. Strengthen the Disciples’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14600"/>
            <a:ext cx="7772400" cy="38409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392936"/>
          </a:xfrm>
        </p:spPr>
        <p:txBody>
          <a:bodyPr/>
          <a:lstStyle/>
          <a:p>
            <a:r>
              <a:rPr lang="en-US" sz="5400" dirty="0">
                <a:solidFill>
                  <a:srgbClr val="FFFFCC"/>
                </a:solidFill>
              </a:rPr>
              <a:t>1. Strengthen the Disciples’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14600"/>
            <a:ext cx="7772400" cy="384096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John 11:16– “Then Thomas </a:t>
            </a:r>
            <a:r>
              <a:rPr lang="en-US" sz="4400" dirty="0"/>
              <a:t>(called </a:t>
            </a:r>
            <a:r>
              <a:rPr lang="en-US" sz="4400" dirty="0" err="1"/>
              <a:t>Didymus</a:t>
            </a:r>
            <a:r>
              <a:rPr lang="en-US" sz="4400" dirty="0"/>
              <a:t> ) said to the rest of the disciples,  “Let us also go, that we may die with him.”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469136"/>
          </a:xfrm>
        </p:spPr>
        <p:txBody>
          <a:bodyPr/>
          <a:lstStyle/>
          <a:p>
            <a:r>
              <a:rPr lang="en-US" sz="4800" dirty="0">
                <a:solidFill>
                  <a:srgbClr val="FFFFCC"/>
                </a:solidFill>
              </a:rPr>
              <a:t>2.  Strengthen Mary and Martha’s Faith.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0"/>
            <a:ext cx="7772400" cy="457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John 11:25-26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“Jesus said to her, “I am the resurrection and the life.  He who believes in me will live, even though he dies; and  whoever lives and </a:t>
            </a:r>
            <a:r>
              <a:rPr lang="en-US" sz="4000" dirty="0"/>
              <a:t>believes in me will never die.  Do you believe this?”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469136"/>
          </a:xfrm>
        </p:spPr>
        <p:txBody>
          <a:bodyPr/>
          <a:lstStyle/>
          <a:p>
            <a:r>
              <a:rPr lang="en-US" sz="4800" dirty="0">
                <a:solidFill>
                  <a:srgbClr val="FFFFCC"/>
                </a:solidFill>
              </a:rPr>
              <a:t>2.  Strengthen Mary and Martha’s Faith.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0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John 11:40– “Did I not tell you that if you believed, you would see the </a:t>
            </a:r>
            <a:r>
              <a:rPr lang="en-US" sz="4000" dirty="0"/>
              <a:t>glory of God?”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7 times 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r>
              <a:rPr lang="en-US" dirty="0">
                <a:solidFill>
                  <a:schemeClr val="bg1"/>
                </a:solidFill>
              </a:rPr>
              <a:t>I am the bread of life (John 6)</a:t>
            </a:r>
          </a:p>
          <a:p>
            <a:pPr>
              <a:buClr>
                <a:srgbClr val="FFFFCC"/>
              </a:buClr>
            </a:pPr>
            <a:r>
              <a:rPr lang="en-US" dirty="0">
                <a:solidFill>
                  <a:schemeClr val="bg1"/>
                </a:solidFill>
              </a:rPr>
              <a:t>I am the light of the world (John 8)</a:t>
            </a:r>
          </a:p>
          <a:p>
            <a:pPr>
              <a:buClr>
                <a:srgbClr val="FFFFCC"/>
              </a:buClr>
            </a:pPr>
            <a:r>
              <a:rPr lang="en-US" dirty="0">
                <a:solidFill>
                  <a:schemeClr val="bg1"/>
                </a:solidFill>
              </a:rPr>
              <a:t>I am the door (John 10)</a:t>
            </a:r>
          </a:p>
          <a:p>
            <a:pPr>
              <a:buClr>
                <a:srgbClr val="FFFFCC"/>
              </a:buClr>
            </a:pPr>
            <a:r>
              <a:rPr lang="en-US" dirty="0">
                <a:solidFill>
                  <a:schemeClr val="bg1"/>
                </a:solidFill>
              </a:rPr>
              <a:t>I am the good shepherd (John 10)</a:t>
            </a:r>
          </a:p>
          <a:p>
            <a:pPr>
              <a:buClr>
                <a:srgbClr val="FFFFCC"/>
              </a:buClr>
            </a:pPr>
            <a:r>
              <a:rPr lang="en-US" dirty="0"/>
              <a:t>I am the resurrection and the life (John 11)</a:t>
            </a:r>
          </a:p>
          <a:p>
            <a:pPr>
              <a:buClr>
                <a:srgbClr val="FFFFCC"/>
              </a:buClr>
            </a:pPr>
            <a:r>
              <a:rPr lang="en-US" dirty="0"/>
              <a:t>I am the way, the truth and the life (John 14)</a:t>
            </a:r>
          </a:p>
          <a:p>
            <a:pPr>
              <a:buClr>
                <a:srgbClr val="FFFFCC"/>
              </a:buClr>
            </a:pPr>
            <a:r>
              <a:rPr lang="en-US" dirty="0"/>
              <a:t>I am the true vine (John 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697736"/>
          </a:xfrm>
        </p:spPr>
        <p:txBody>
          <a:bodyPr/>
          <a:lstStyle/>
          <a:p>
            <a:r>
              <a:rPr lang="en-US" sz="4800" dirty="0">
                <a:solidFill>
                  <a:srgbClr val="FFFFCC"/>
                </a:solidFill>
              </a:rPr>
              <a:t>3. Strengthen the Faith of Us.  (11:41-48)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90800"/>
            <a:ext cx="7772400" cy="376476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Jeremy Camp’s  “Dead Man Walking.”</a:t>
            </a:r>
          </a:p>
          <a:p>
            <a:pPr>
              <a:buClr>
                <a:srgbClr val="FFFFCC"/>
              </a:buClr>
            </a:pPr>
            <a:r>
              <a:rPr lang="en-US" sz="4400" dirty="0"/>
              <a:t>Lazarus is a picture of us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697736"/>
          </a:xfrm>
        </p:spPr>
        <p:txBody>
          <a:bodyPr/>
          <a:lstStyle/>
          <a:p>
            <a:r>
              <a:rPr lang="en-US" sz="4800" dirty="0">
                <a:solidFill>
                  <a:srgbClr val="FFFFCC"/>
                </a:solidFill>
              </a:rPr>
              <a:t>3. Strengthen the Faith of Us.  (11:41-48)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90800"/>
            <a:ext cx="7772400" cy="376476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John 11:42– “Father, I thank you that you have heard me.  I knew </a:t>
            </a:r>
            <a:r>
              <a:rPr lang="en-US" sz="4000" dirty="0"/>
              <a:t>that you always hear me, but I said this for the benefit of the people standing here, that they may believe that you sent me.”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C8851B-38AC-442C-9E69-B5704D07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FECE64-DD9C-4B96-BBDD-274FF395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697736"/>
          </a:xfrm>
        </p:spPr>
        <p:txBody>
          <a:bodyPr/>
          <a:lstStyle/>
          <a:p>
            <a:r>
              <a:rPr lang="en-US" sz="4800" dirty="0">
                <a:solidFill>
                  <a:srgbClr val="FFFFCC"/>
                </a:solidFill>
              </a:rPr>
              <a:t>3. Strengthen the Faith of Us.  (11:41-48)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90800"/>
            <a:ext cx="7772400" cy="3764760"/>
          </a:xfrm>
        </p:spPr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John 11:45– “Therefore many </a:t>
            </a:r>
            <a:r>
              <a:rPr lang="en-US" sz="4400" dirty="0"/>
              <a:t>of the Jews…put their faith in him.”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926336"/>
          </a:xfrm>
        </p:spPr>
        <p:txBody>
          <a:bodyPr/>
          <a:lstStyle/>
          <a:p>
            <a:r>
              <a:rPr lang="en-US" sz="6600" dirty="0">
                <a:solidFill>
                  <a:srgbClr val="FFFFCC"/>
                </a:solidFill>
              </a:rPr>
              <a:t>JESUS IS TENDERLY CALLING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819400"/>
            <a:ext cx="7772400" cy="35361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FFCC"/>
                </a:solidFill>
              </a:rPr>
              <a:t>John 11:17-48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John 11:25-26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“Jesus said to her, “I am the resurrection and the life.  He who believes in me will live, even though he dies; and  whoever lives and </a:t>
            </a:r>
            <a:r>
              <a:rPr lang="en-US" sz="4000" dirty="0"/>
              <a:t>believes in me will never die.  Do you believe this?”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“I am the Resurrection and the Life.” (John 11:25)</a:t>
            </a:r>
          </a:p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Ego </a:t>
            </a:r>
            <a:r>
              <a:rPr lang="en-US" sz="4000" dirty="0" err="1">
                <a:solidFill>
                  <a:schemeClr val="bg1"/>
                </a:solidFill>
              </a:rPr>
              <a:t>Eimi</a:t>
            </a:r>
            <a:r>
              <a:rPr lang="en-US" sz="4000" dirty="0">
                <a:solidFill>
                  <a:schemeClr val="bg1"/>
                </a:solidFill>
              </a:rPr>
              <a:t>  (Greek)</a:t>
            </a:r>
          </a:p>
          <a:p>
            <a:pPr>
              <a:buClr>
                <a:srgbClr val="FFFFCC"/>
              </a:buClr>
            </a:pPr>
            <a:r>
              <a:rPr lang="en-US" sz="4000" dirty="0"/>
              <a:t>Ego=“I”</a:t>
            </a:r>
          </a:p>
          <a:p>
            <a:pPr>
              <a:buClr>
                <a:srgbClr val="FFFFCC"/>
              </a:buClr>
            </a:pPr>
            <a:r>
              <a:rPr lang="en-US" sz="4000" dirty="0" err="1"/>
              <a:t>Eimi</a:t>
            </a:r>
            <a:r>
              <a:rPr lang="en-US" sz="4000" dirty="0"/>
              <a:t>=“I am.”</a:t>
            </a:r>
          </a:p>
          <a:p>
            <a:pPr>
              <a:buClr>
                <a:srgbClr val="FFFFCC"/>
              </a:buClr>
            </a:pPr>
            <a:r>
              <a:rPr lang="en-US" sz="4000" dirty="0"/>
              <a:t>I myself and no one else am…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We are only a few weeks from the cross.</a:t>
            </a:r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The Disciples are afraid.  John 11:16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7772400" cy="5669760"/>
          </a:xfrm>
        </p:spPr>
        <p:txBody>
          <a:bodyPr>
            <a:normAutofit lnSpcReduction="10000"/>
          </a:bodyPr>
          <a:lstStyle/>
          <a:p>
            <a:pPr>
              <a:buClr>
                <a:srgbClr val="FFFFCC"/>
              </a:buClr>
            </a:pPr>
            <a:r>
              <a:rPr lang="en-US" sz="4000" dirty="0">
                <a:solidFill>
                  <a:schemeClr val="bg1"/>
                </a:solidFill>
              </a:rPr>
              <a:t>8 times in this chapter John points us to </a:t>
            </a:r>
            <a:r>
              <a:rPr lang="en-US" sz="4800" dirty="0">
                <a:solidFill>
                  <a:schemeClr val="bg1"/>
                </a:solidFill>
              </a:rPr>
              <a:t>BELIEVE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11:14– “So that you may </a:t>
            </a:r>
            <a:r>
              <a:rPr lang="en-US" sz="4800" b="1" dirty="0">
                <a:solidFill>
                  <a:schemeClr val="bg1"/>
                </a:solidFill>
              </a:rPr>
              <a:t>believe</a:t>
            </a:r>
            <a:r>
              <a:rPr lang="en-US" sz="4400" dirty="0">
                <a:solidFill>
                  <a:schemeClr val="bg1"/>
                </a:solidFill>
              </a:rPr>
              <a:t>.”</a:t>
            </a:r>
          </a:p>
          <a:p>
            <a:pPr>
              <a:buClr>
                <a:srgbClr val="FFFFCC"/>
              </a:buClr>
            </a:pPr>
            <a:r>
              <a:rPr lang="en-US" sz="4400" dirty="0"/>
              <a:t>11:25– “He who </a:t>
            </a:r>
            <a:r>
              <a:rPr lang="en-US" sz="4800" b="1" dirty="0"/>
              <a:t>believes</a:t>
            </a:r>
            <a:r>
              <a:rPr lang="en-US" sz="4400" dirty="0"/>
              <a:t>.”</a:t>
            </a:r>
          </a:p>
          <a:p>
            <a:pPr>
              <a:buClr>
                <a:srgbClr val="FFFFCC"/>
              </a:buClr>
            </a:pPr>
            <a:r>
              <a:rPr lang="en-US" sz="4400" dirty="0"/>
              <a:t>11:26– “Whoever lives and </a:t>
            </a:r>
            <a:r>
              <a:rPr lang="en-US" sz="4800" b="1" dirty="0"/>
              <a:t>believes</a:t>
            </a:r>
            <a:r>
              <a:rPr lang="en-US" sz="4400" dirty="0"/>
              <a:t>…”</a:t>
            </a:r>
          </a:p>
          <a:p>
            <a:pPr>
              <a:buClr>
                <a:srgbClr val="FFFFCC"/>
              </a:buClr>
            </a:pPr>
            <a:r>
              <a:rPr lang="en-US" sz="4400" dirty="0"/>
              <a:t>11:26– “Do you </a:t>
            </a:r>
            <a:r>
              <a:rPr lang="en-US" sz="4800" b="1" dirty="0"/>
              <a:t>believe</a:t>
            </a:r>
            <a:r>
              <a:rPr lang="en-US" sz="4400" dirty="0"/>
              <a:t> this?”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772400" cy="1737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33400"/>
            <a:ext cx="7772400" cy="5212560"/>
          </a:xfrm>
        </p:spPr>
        <p:txBody>
          <a:bodyPr>
            <a:noAutofit/>
          </a:bodyPr>
          <a:lstStyle/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11:27– “Yes , Lord,”  she told him,  “I </a:t>
            </a:r>
            <a:r>
              <a:rPr lang="en-US" sz="4800" b="1" dirty="0">
                <a:solidFill>
                  <a:schemeClr val="bg1"/>
                </a:solidFill>
              </a:rPr>
              <a:t>believe</a:t>
            </a:r>
            <a:r>
              <a:rPr lang="en-US" sz="4400" dirty="0">
                <a:solidFill>
                  <a:schemeClr val="bg1"/>
                </a:solidFill>
              </a:rPr>
              <a:t> that you are the Christ, the Son of God, ..”</a:t>
            </a:r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11:40– “Then Jesus said,  “Did I </a:t>
            </a:r>
            <a:r>
              <a:rPr lang="en-US" sz="4400" dirty="0"/>
              <a:t>not tell you that if you </a:t>
            </a:r>
            <a:r>
              <a:rPr lang="en-US" sz="4800" b="1" dirty="0"/>
              <a:t>believed</a:t>
            </a:r>
            <a:r>
              <a:rPr lang="en-US" sz="4400" dirty="0"/>
              <a:t>, you would see the glory of God?”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772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"/>
            <a:ext cx="7772400" cy="6050760"/>
          </a:xfrm>
        </p:spPr>
        <p:txBody>
          <a:bodyPr>
            <a:noAutofit/>
          </a:bodyPr>
          <a:lstStyle/>
          <a:p>
            <a:pPr>
              <a:buClr>
                <a:srgbClr val="FFFFCC"/>
              </a:buClr>
            </a:pPr>
            <a:endParaRPr lang="en-US" sz="3200" dirty="0"/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11:42– “…That they may </a:t>
            </a:r>
            <a:r>
              <a:rPr lang="en-US" sz="4800" b="1" dirty="0">
                <a:solidFill>
                  <a:schemeClr val="bg1"/>
                </a:solidFill>
              </a:rPr>
              <a:t>believe</a:t>
            </a:r>
            <a:r>
              <a:rPr lang="en-US" sz="4400" dirty="0">
                <a:solidFill>
                  <a:schemeClr val="bg1"/>
                </a:solidFill>
              </a:rPr>
              <a:t> that you sent me.”</a:t>
            </a:r>
          </a:p>
          <a:p>
            <a:pPr>
              <a:buClr>
                <a:srgbClr val="FFFFCC"/>
              </a:buClr>
            </a:pPr>
            <a:r>
              <a:rPr lang="en-US" sz="4400" dirty="0">
                <a:solidFill>
                  <a:schemeClr val="bg1"/>
                </a:solidFill>
              </a:rPr>
              <a:t>11:45– “Many put their </a:t>
            </a:r>
            <a:r>
              <a:rPr lang="en-US" sz="4800" b="1" dirty="0">
                <a:solidFill>
                  <a:schemeClr val="bg1"/>
                </a:solidFill>
              </a:rPr>
              <a:t>faith</a:t>
            </a:r>
            <a:r>
              <a:rPr lang="en-US" sz="4400" dirty="0">
                <a:solidFill>
                  <a:schemeClr val="bg1"/>
                </a:solidFill>
              </a:rPr>
              <a:t> in him.”</a:t>
            </a:r>
          </a:p>
          <a:p>
            <a:pPr>
              <a:buClr>
                <a:srgbClr val="FFFFCC"/>
              </a:buClr>
            </a:pPr>
            <a:r>
              <a:rPr lang="en-US" sz="4400" dirty="0"/>
              <a:t>11:48– “If we let him go on like this, everyone will </a:t>
            </a:r>
            <a:r>
              <a:rPr lang="en-US" sz="4800" b="1" dirty="0"/>
              <a:t>believe</a:t>
            </a:r>
            <a:r>
              <a:rPr lang="en-US" sz="4400" dirty="0"/>
              <a:t> in him…”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1362</TotalTime>
  <Words>718</Words>
  <Application>Microsoft Office PowerPoint</Application>
  <PresentationFormat>Custom</PresentationFormat>
  <Paragraphs>62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</vt:lpstr>
      <vt:lpstr>I AM THE RESURRECTION AND THE LIFE</vt:lpstr>
      <vt:lpstr>7 times Jesus says “I AM”</vt:lpstr>
      <vt:lpstr>John 11:17-48</vt:lpstr>
      <vt:lpstr>John 11:25-26</vt:lpstr>
      <vt:lpstr>Jesus says “I AM”</vt:lpstr>
      <vt:lpstr>PowerPoint Presentation</vt:lpstr>
      <vt:lpstr>PowerPoint Presentation</vt:lpstr>
      <vt:lpstr>PowerPoint Presentation</vt:lpstr>
      <vt:lpstr>PowerPoint Presentation</vt:lpstr>
      <vt:lpstr>MIRACLES= Signs and Wonders</vt:lpstr>
      <vt:lpstr>Miracles/Signs</vt:lpstr>
      <vt:lpstr>John 20:31</vt:lpstr>
      <vt:lpstr>PowerPoint Presentation</vt:lpstr>
      <vt:lpstr>1. Strengthen the Disciples’ Faith</vt:lpstr>
      <vt:lpstr>1. Strengthen the Disciples’ Faith</vt:lpstr>
      <vt:lpstr>1. Strengthen the Disciples’ Faith</vt:lpstr>
      <vt:lpstr>2.  Strengthen Mary and Martha’s Faith.</vt:lpstr>
      <vt:lpstr>John 11:25-26</vt:lpstr>
      <vt:lpstr>2.  Strengthen Mary and Martha’s Faith.</vt:lpstr>
      <vt:lpstr>3. Strengthen the Faith of Us.  (11:41-48)</vt:lpstr>
      <vt:lpstr>3. Strengthen the Faith of Us.  (11:41-48)</vt:lpstr>
      <vt:lpstr>PowerPoint Presentation</vt:lpstr>
      <vt:lpstr>PowerPoint Presentation</vt:lpstr>
      <vt:lpstr>3. Strengthen the Faith of Us.  (11:41-48)</vt:lpstr>
      <vt:lpstr>PowerPoint Presentation</vt:lpstr>
      <vt:lpstr>JESUS IS TENDERLY CALLING</vt:lpstr>
    </vt:vector>
  </TitlesOfParts>
  <Company>U.S.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THE RESURRECTION AND THE LIFE</dc:title>
  <dc:creator>steve hokuf</dc:creator>
  <cp:lastModifiedBy>SoundBooth</cp:lastModifiedBy>
  <cp:revision>8</cp:revision>
  <dcterms:created xsi:type="dcterms:W3CDTF">2020-10-13T16:05:10Z</dcterms:created>
  <dcterms:modified xsi:type="dcterms:W3CDTF">2020-10-18T13:58:44Z</dcterms:modified>
</cp:coreProperties>
</file>