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63" r:id="rId5"/>
    <p:sldId id="258" r:id="rId6"/>
    <p:sldId id="266" r:id="rId7"/>
    <p:sldId id="259" r:id="rId8"/>
    <p:sldId id="265" r:id="rId9"/>
    <p:sldId id="284" r:id="rId10"/>
    <p:sldId id="260" r:id="rId11"/>
    <p:sldId id="267" r:id="rId12"/>
    <p:sldId id="268" r:id="rId13"/>
    <p:sldId id="269" r:id="rId14"/>
    <p:sldId id="280" r:id="rId15"/>
    <p:sldId id="283" r:id="rId16"/>
    <p:sldId id="285" r:id="rId17"/>
    <p:sldId id="270" r:id="rId18"/>
    <p:sldId id="261" r:id="rId19"/>
    <p:sldId id="272" r:id="rId20"/>
    <p:sldId id="271" r:id="rId21"/>
    <p:sldId id="262" r:id="rId22"/>
    <p:sldId id="273" r:id="rId23"/>
    <p:sldId id="274" r:id="rId24"/>
    <p:sldId id="275" r:id="rId25"/>
    <p:sldId id="286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226" autoAdjust="0"/>
  </p:normalViewPr>
  <p:slideViewPr>
    <p:cSldViewPr>
      <p:cViewPr varScale="1">
        <p:scale>
          <a:sx n="82" d="100"/>
          <a:sy n="82" d="100"/>
        </p:scale>
        <p:origin x="14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1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3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3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1" y="6514568"/>
            <a:ext cx="464288" cy="274320"/>
          </a:xfrm>
        </p:spPr>
        <p:txBody>
          <a:bodyPr/>
          <a:lstStyle/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2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62202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1" y="6514568"/>
            <a:ext cx="464288" cy="274320"/>
          </a:xfrm>
        </p:spPr>
        <p:txBody>
          <a:bodyPr/>
          <a:lstStyle/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1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3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8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3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3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1DC1DC2-47EE-4911-B640-EF83B7116936}" type="datetimeFigureOut">
              <a:rPr lang="en-US" smtClean="0"/>
              <a:pPr/>
              <a:t>9/12/2020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3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58E4519-62D7-489D-AC11-23E982DE69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3"/>
            <a:ext cx="8229600" cy="3962399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 AM THE BREAD OF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114800"/>
            <a:ext cx="6560234" cy="16002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4400" dirty="0"/>
              <a:t>JOHN 6:22-40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65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2.  How can this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716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“What must we do to do the works God requires?”  John 6:28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2.  How can this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8865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“What miraculous sign then will you give that we may see it and believe you?  What will you do?”  John 6:30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2.  How can this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031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“Our forefathers ate the manna in the desert; as it is written:  ‘He gave them bread from heaven to eat.”   John 6:31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2.  How can this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8865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“How can this man give us his flesh to eat?”  John 6:52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“Jesus said,  ‘…. whoever eats my flesh and drinks my blood has eternal life.’”   John 6:54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John 6:29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031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800" dirty="0"/>
              <a:t>“The work of God is this; to believe in the one he has sent.”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69" y="1219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John 6:35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031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5400" dirty="0"/>
              <a:t>“I am the BREAD OF LIFE.”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 am the bread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03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1.   Who is He?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2.   How can this be?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3.   Who can believe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857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3.  Who can believe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03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“He who comes to me will never go hungry, and he who believes in me will never be thirsty.”  John 6:35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3.  Who can believe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39627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“All that the Father gives me will come to me,  and whoever comes to me I will never drive away.” [not never]  John 6:37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3.  Who can believe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51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“For my Father’s will is that everyone who looks to the Son and believes in him shall have eternal life,  and I will raise him up at the last day.”  John 6:40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Jesus says “I AM”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3962718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“I am the bread of life.” (John 6)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Ego </a:t>
            </a:r>
            <a:r>
              <a:rPr lang="en-US" sz="4000" dirty="0" err="1"/>
              <a:t>Eimi</a:t>
            </a:r>
            <a:r>
              <a:rPr lang="en-US" sz="4000" dirty="0"/>
              <a:t>  (Greek)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Ego=“I”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 err="1"/>
              <a:t>Eimi</a:t>
            </a:r>
            <a:r>
              <a:rPr lang="en-US" sz="4000" dirty="0"/>
              <a:t>=“I am.”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I myself and no one else am…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3.  Who can believe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8865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Some grumbled (6:61)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Some were offended (6:61)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Some did not believe (6:64)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Some turned back (6:66)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4453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Can you believe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7453"/>
            <a:ext cx="8229600" cy="37850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“Everyone who looks to the Son and believes in him shall have eternal life.”   John 6:40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747" y="1219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Can you believe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88651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“He who believes has everlasting life.”  John 6:47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424" y="11430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Can you believe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396271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“The Spirit gives life; the flesh counts for nothing.  The words I have spoken to you are spirit and they are life.”    John 6:63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Can you believe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9"/>
            <a:ext cx="8229600" cy="3886517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“You have the words of eternal life.  We believe and know that you are the Holy One of God.”   John 6:68-69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 am the bread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8865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1.   Who is He?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2.   How can this be?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3.   Who can believe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Hymn  329: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88651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6000" dirty="0"/>
              <a:t>Grace Greater than Our Sin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424" y="1219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7 times Jesus says “I AM”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03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dirty="0"/>
              <a:t>I am the bread of life (John 6)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dirty="0"/>
              <a:t>I am the light of the world (John 8)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dirty="0"/>
              <a:t>I am the door (John 10)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dirty="0"/>
              <a:t>I am the good shepherd (John 10)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dirty="0"/>
              <a:t>I am the resurrection and the life (John 11)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dirty="0"/>
              <a:t>I am the way, the truth and the life (John 14)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dirty="0"/>
              <a:t>I am the true vine (John 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 am the bread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8865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dirty="0"/>
              <a:t>John 6:22-40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endParaRPr lang="en-US" dirty="0"/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Jesus answers 3 important questions that we need to understand and get correct.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 am the bread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399"/>
            <a:ext cx="8229600" cy="3353117"/>
          </a:xfrm>
        </p:spPr>
        <p:txBody>
          <a:bodyPr/>
          <a:lstStyle/>
          <a:p>
            <a:pPr>
              <a:buNone/>
            </a:pPr>
            <a:r>
              <a:rPr lang="en-US" dirty="0"/>
              <a:t>Jesus answers 3 important questions …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1.   Who is He?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2.   How can this be?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3.   Who can believe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1.  Who is He?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41991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/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“The bread of God is he who comes down from heaven.”  John 6:33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69" y="1219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1.  Who is He?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0316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000" dirty="0"/>
              <a:t>“I am the bread of life.  He who comes to me will never go hungry, and he who believes in me will never be thirsty.”  John 6:35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433" y="1219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1.  Who is He?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81400"/>
          </a:xfrm>
        </p:spPr>
        <p:txBody>
          <a:bodyPr>
            <a:normAutofit fontScale="92500"/>
          </a:bodyPr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“I am the bread that came down from heaven.”  John 6:41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“I am the bread of life.”  John 6:48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“I am the living bread that came down from heaven.”  John 6:51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 am the bread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0316"/>
          </a:xfrm>
        </p:spPr>
        <p:txBody>
          <a:bodyPr/>
          <a:lstStyle/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1.   Who is He?</a:t>
            </a:r>
          </a:p>
          <a:p>
            <a:pPr>
              <a:buClr>
                <a:schemeClr val="accent3">
                  <a:lumMod val="40000"/>
                  <a:lumOff val="60000"/>
                </a:schemeClr>
              </a:buClr>
            </a:pPr>
            <a:r>
              <a:rPr lang="en-US" sz="4400" dirty="0"/>
              <a:t>2.   How can this be?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152</TotalTime>
  <Words>758</Words>
  <Application>Microsoft Office PowerPoint</Application>
  <PresentationFormat>On-screen Show (4:3)</PresentationFormat>
  <Paragraphs>80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Calibri</vt:lpstr>
      <vt:lpstr>Wingdings 2</vt:lpstr>
      <vt:lpstr>Foundry</vt:lpstr>
      <vt:lpstr>I AM THE BREAD OF LIFE</vt:lpstr>
      <vt:lpstr>Jesus says “I AM”</vt:lpstr>
      <vt:lpstr>7 times Jesus says “I AM”</vt:lpstr>
      <vt:lpstr>I am the bread of life</vt:lpstr>
      <vt:lpstr>I am the bread of life</vt:lpstr>
      <vt:lpstr>1.  Who is He?</vt:lpstr>
      <vt:lpstr>1.  Who is He?</vt:lpstr>
      <vt:lpstr>1.  Who is He?</vt:lpstr>
      <vt:lpstr>I am the bread of life</vt:lpstr>
      <vt:lpstr>2.  How can this be?</vt:lpstr>
      <vt:lpstr>2.  How can this be?</vt:lpstr>
      <vt:lpstr>2.  How can this be?</vt:lpstr>
      <vt:lpstr>2.  How can this be?</vt:lpstr>
      <vt:lpstr>John 6:29</vt:lpstr>
      <vt:lpstr>John 6:35</vt:lpstr>
      <vt:lpstr>I am the bread of life</vt:lpstr>
      <vt:lpstr>3.  Who can believe it?</vt:lpstr>
      <vt:lpstr>3.  Who can believe it?</vt:lpstr>
      <vt:lpstr>3.  Who can believe it?</vt:lpstr>
      <vt:lpstr>3.  Who can believe it?</vt:lpstr>
      <vt:lpstr>Can you believe it?</vt:lpstr>
      <vt:lpstr>Can you believe it?</vt:lpstr>
      <vt:lpstr>Can you believe it?</vt:lpstr>
      <vt:lpstr>Can you believe it?</vt:lpstr>
      <vt:lpstr>I am the bread of life</vt:lpstr>
      <vt:lpstr>Hymn  329: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7 “I AM’S” OF JESUS</dc:title>
  <dc:creator>Steve</dc:creator>
  <cp:lastModifiedBy>fbcnemarketmedia@gmail.com</cp:lastModifiedBy>
  <cp:revision>16</cp:revision>
  <dcterms:created xsi:type="dcterms:W3CDTF">2015-08-13T14:25:58Z</dcterms:created>
  <dcterms:modified xsi:type="dcterms:W3CDTF">2020-09-13T00:04:28Z</dcterms:modified>
</cp:coreProperties>
</file>