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84" r:id="rId4"/>
    <p:sldId id="285" r:id="rId5"/>
    <p:sldId id="258" r:id="rId6"/>
    <p:sldId id="259" r:id="rId7"/>
    <p:sldId id="286" r:id="rId8"/>
    <p:sldId id="260" r:id="rId9"/>
    <p:sldId id="261" r:id="rId10"/>
    <p:sldId id="262" r:id="rId11"/>
    <p:sldId id="287" r:id="rId12"/>
    <p:sldId id="288" r:id="rId13"/>
    <p:sldId id="290" r:id="rId14"/>
    <p:sldId id="292" r:id="rId15"/>
    <p:sldId id="289" r:id="rId16"/>
    <p:sldId id="264" r:id="rId17"/>
    <p:sldId id="263" r:id="rId18"/>
    <p:sldId id="265" r:id="rId19"/>
    <p:sldId id="266" r:id="rId20"/>
    <p:sldId id="267" r:id="rId21"/>
    <p:sldId id="293" r:id="rId22"/>
    <p:sldId id="26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D04E4-7F88-496D-9794-D9396211357E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B093F-734C-48C5-86CE-C657E294C5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B093F-734C-48C5-86CE-C657E294C59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B093F-734C-48C5-86CE-C657E294C59D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B093F-734C-48C5-86CE-C657E294C59D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B093F-734C-48C5-86CE-C657E294C59D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B9FDE4F3-D0B4-4D2D-91BC-06D578944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9AD68-DD31-422B-A792-A65840A9A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43DB-3493-4698-B28B-C637959D28D8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77E49-704D-4E52-A02C-FDBFCEFA5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4F198-B126-4F6E-B79F-2EFBC878F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10B3-0424-4DBC-B31F-885008B71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43DB-3493-4698-B28B-C637959D28D8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10B3-0424-4DBC-B31F-885008B71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43DB-3493-4698-B28B-C637959D28D8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10B3-0424-4DBC-B31F-885008B71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43DB-3493-4698-B28B-C637959D28D8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10B3-0424-4DBC-B31F-885008B711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43DB-3493-4698-B28B-C637959D28D8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10B3-0424-4DBC-B31F-885008B711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43DB-3493-4698-B28B-C637959D28D8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10B3-0424-4DBC-B31F-885008B711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43DB-3493-4698-B28B-C637959D28D8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10B3-0424-4DBC-B31F-885008B71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43DB-3493-4698-B28B-C637959D28D8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10B3-0424-4DBC-B31F-885008B711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43DB-3493-4698-B28B-C637959D28D8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10B3-0424-4DBC-B31F-885008B71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328743DB-3493-4698-B28B-C637959D28D8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10B3-0424-4DBC-B31F-885008B71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8743DB-3493-4698-B28B-C637959D28D8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2110B3-0424-4DBC-B31F-885008B711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28743DB-3493-4698-B28B-C637959D28D8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2110B3-0424-4DBC-B31F-885008B71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57201"/>
            <a:ext cx="7772400" cy="4114799"/>
          </a:xfrm>
        </p:spPr>
        <p:txBody>
          <a:bodyPr>
            <a:no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THE SECRET of CONTENTMENT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4572000"/>
            <a:ext cx="6400800" cy="10668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PHILIPPIANS 4:10-23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What is the Secret?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1. GOD’S SUPERNATURAL </a:t>
            </a:r>
            <a:r>
              <a:rPr lang="en-US" sz="6000" b="1" i="1" dirty="0">
                <a:solidFill>
                  <a:schemeClr val="bg1"/>
                </a:solidFill>
              </a:rPr>
              <a:t>STRENGTH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</a:p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2. GOD’S PROMISED </a:t>
            </a:r>
            <a:r>
              <a:rPr lang="en-US" sz="6000" b="1" i="1" dirty="0">
                <a:solidFill>
                  <a:schemeClr val="bg1"/>
                </a:solidFill>
              </a:rPr>
              <a:t>PROVISION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THE SECRET of CONTENTMENT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GOD’S SUPERNATURAL </a:t>
            </a:r>
            <a:r>
              <a:rPr lang="en-US" sz="6000" b="1" i="1" dirty="0">
                <a:solidFill>
                  <a:schemeClr val="bg1"/>
                </a:solidFill>
              </a:rPr>
              <a:t>STRENGTH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“I can do everything through him who gives me strength.”  (4:13)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THE SECRET of CONTENTMENT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“I am the vine; you are the branches. If a man remains (abides-KJV) in me and I in him, he will bear much fruit; apart from me you can do nothing.”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John 15:5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“But you will </a:t>
            </a:r>
            <a:r>
              <a:rPr lang="en-US" sz="4600" b="1" i="1" dirty="0">
                <a:solidFill>
                  <a:schemeClr val="bg1"/>
                </a:solidFill>
              </a:rPr>
              <a:t>receive power</a:t>
            </a:r>
            <a:r>
              <a:rPr lang="en-US" sz="4400" b="1" i="1" dirty="0">
                <a:solidFill>
                  <a:schemeClr val="bg1"/>
                </a:solidFill>
              </a:rPr>
              <a:t> </a:t>
            </a:r>
            <a:r>
              <a:rPr lang="en-US" sz="4400" dirty="0">
                <a:solidFill>
                  <a:schemeClr val="bg1"/>
                </a:solidFill>
              </a:rPr>
              <a:t>when the Holy Spirit comes on you; and you will be my witnesses in Jerusalem, and in all Judea and Samaria, and to the ends of the earth.”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Acts 1:8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1. GOD’S SUPERNATURAL </a:t>
            </a:r>
            <a:r>
              <a:rPr lang="en-US" sz="6000" b="1" i="1" dirty="0">
                <a:solidFill>
                  <a:schemeClr val="bg1"/>
                </a:solidFill>
              </a:rPr>
              <a:t>STRENGTH.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</a:p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2. GOD’S PROMISED </a:t>
            </a:r>
            <a:r>
              <a:rPr lang="en-US" sz="6000" b="1" i="1" dirty="0">
                <a:solidFill>
                  <a:schemeClr val="bg1"/>
                </a:solidFill>
              </a:rPr>
              <a:t>PROVISION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THE SECRET of CONTENTMENT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“I have received …the gifts you sent. They are a fragrant offering, an acceptable sacrifice, pleasing to God.”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Phil. 4:18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“And my God will meet all your needs according to his glorious riches in Christ Jesus.”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Phil. 4:19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“To our God and Father be glory for ever and ever. Amen.  Greet all the saints in Christ Jesus.  The brothers who are with me send greetings.”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Phil. 4:20-21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“All the saints send you  greetings, especially those who belong to Caesar’s household.  The grace of the Lord Jesus Christ be with your spirit.  Amen.”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Phil. 4:22-23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0" dirty="0">
                <a:solidFill>
                  <a:schemeClr val="bg1"/>
                </a:solidFill>
              </a:rPr>
              <a:t>PHILIPPIANS 4:10-23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Don’t lose what you’ve learned.</a:t>
            </a:r>
          </a:p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Live what you’ve learned.</a:t>
            </a:r>
          </a:p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Start each day with Jesus.</a:t>
            </a:r>
          </a:p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Guard the gates of your mind.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AMEN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/>
          </a:p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PHIL. 1– THE LIFE OF CHRIST.  “To live is Christ.”</a:t>
            </a:r>
          </a:p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PHIL.2– THE MIND OF CHRIST.  “Let this  mind be in you.”</a:t>
            </a:r>
          </a:p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PHIL. 3– THE GOAL OF CHRIST-LIKENESS.  “That I may know Him.”</a:t>
            </a:r>
          </a:p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PHIL. 4– THE STRENGTH OF CHRIST.  “I can do all things through Him.”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PHILIPPIANS– The 4-Fold Christ.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sz="6000" dirty="0">
                <a:solidFill>
                  <a:schemeClr val="bg1"/>
                </a:solidFill>
              </a:rPr>
              <a:t> J </a:t>
            </a:r>
            <a:r>
              <a:rPr lang="en-US" sz="6000" dirty="0" err="1">
                <a:solidFill>
                  <a:schemeClr val="bg1"/>
                </a:solidFill>
              </a:rPr>
              <a:t>esus</a:t>
            </a:r>
            <a:endParaRPr lang="en-US" sz="6000" dirty="0">
              <a:solidFill>
                <a:schemeClr val="bg1"/>
              </a:solidFill>
            </a:endParaRPr>
          </a:p>
          <a:p>
            <a:pPr>
              <a:buClr>
                <a:schemeClr val="accent2"/>
              </a:buClr>
            </a:pPr>
            <a:r>
              <a:rPr lang="en-US" sz="6000" dirty="0">
                <a:solidFill>
                  <a:schemeClr val="bg1"/>
                </a:solidFill>
              </a:rPr>
              <a:t>O </a:t>
            </a:r>
            <a:r>
              <a:rPr lang="en-US" sz="6000" dirty="0" err="1">
                <a:solidFill>
                  <a:schemeClr val="bg1"/>
                </a:solidFill>
              </a:rPr>
              <a:t>thers</a:t>
            </a:r>
            <a:endParaRPr lang="en-US" sz="6000" dirty="0">
              <a:solidFill>
                <a:schemeClr val="bg1"/>
              </a:solidFill>
            </a:endParaRPr>
          </a:p>
          <a:p>
            <a:pPr>
              <a:buClr>
                <a:schemeClr val="accent2"/>
              </a:buClr>
            </a:pPr>
            <a:r>
              <a:rPr lang="en-US" sz="6000" dirty="0">
                <a:solidFill>
                  <a:schemeClr val="bg1"/>
                </a:solidFill>
              </a:rPr>
              <a:t>Y </a:t>
            </a:r>
            <a:r>
              <a:rPr lang="en-US" sz="6000" dirty="0" err="1">
                <a:solidFill>
                  <a:schemeClr val="bg1"/>
                </a:solidFill>
              </a:rPr>
              <a:t>ou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</a:rPr>
              <a:t>J-O-Y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57400" y="2362201"/>
            <a:ext cx="8229600" cy="3840163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PEACE- 4:1-9.</a:t>
            </a:r>
          </a:p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POWER– 4:10-13.</a:t>
            </a:r>
          </a:p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PROVISION– 4:14-23.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858962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THE </a:t>
            </a:r>
            <a:r>
              <a:rPr lang="en-US" sz="5400" b="0" i="1" dirty="0">
                <a:solidFill>
                  <a:schemeClr val="bg1"/>
                </a:solidFill>
              </a:rPr>
              <a:t>STRENGTH</a:t>
            </a:r>
            <a:r>
              <a:rPr lang="en-US" sz="4800" dirty="0">
                <a:solidFill>
                  <a:schemeClr val="bg1"/>
                </a:solidFill>
              </a:rPr>
              <a:t> OF CHRIST 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(Phil. 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752601"/>
            <a:ext cx="8229600" cy="4254691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KNOWING THAT GOD IS IN CONTROL.</a:t>
            </a:r>
          </a:p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Keep your eyes on Christ.</a:t>
            </a:r>
          </a:p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“Stand firm in the Lord.” 4:1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48070" y="457200"/>
            <a:ext cx="8229600" cy="1401762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THE SECRET OF GOD’S PEACE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 (4:1-9)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“I have learned the secret of </a:t>
            </a:r>
            <a:r>
              <a:rPr lang="en-US" sz="5400" b="1" i="1" dirty="0">
                <a:solidFill>
                  <a:schemeClr val="bg1"/>
                </a:solidFill>
              </a:rPr>
              <a:t>being content  </a:t>
            </a:r>
            <a:r>
              <a:rPr lang="en-US" sz="4400" dirty="0">
                <a:solidFill>
                  <a:schemeClr val="bg1"/>
                </a:solidFill>
              </a:rPr>
              <a:t>in any and every situation…”</a:t>
            </a:r>
          </a:p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“I can do everything through him who gives me strength.”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Phil. 4:12 &amp;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1. GOD’S SUPERNATURAL </a:t>
            </a:r>
            <a:r>
              <a:rPr lang="en-US" sz="6000" b="1" i="1" dirty="0">
                <a:solidFill>
                  <a:schemeClr val="bg1"/>
                </a:solidFill>
              </a:rPr>
              <a:t>STRENGTH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</a:p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2. GOD’S PROMISED </a:t>
            </a:r>
            <a:r>
              <a:rPr lang="en-US" sz="6000" b="1" i="1" dirty="0">
                <a:solidFill>
                  <a:schemeClr val="bg1"/>
                </a:solidFill>
              </a:rPr>
              <a:t>PROVISION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THE SECRET of CONTENTMENT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PHILIPPIANS 4:10-23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“I have learned [by experience] to be content whatever the circumstances.”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Phil. 4:11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sz="4400" dirty="0">
                <a:solidFill>
                  <a:schemeClr val="bg1"/>
                </a:solidFill>
              </a:rPr>
              <a:t>“I have learned (I am instructed-KJV)[been initiated into-- through trial and testing] the secret of being content in any and every situation.”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Phil. 4:12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524</Words>
  <Application>Microsoft Office PowerPoint</Application>
  <PresentationFormat>Widescreen</PresentationFormat>
  <Paragraphs>63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Verdana</vt:lpstr>
      <vt:lpstr>Wingdings 2</vt:lpstr>
      <vt:lpstr>Wingdings 3</vt:lpstr>
      <vt:lpstr>Concourse</vt:lpstr>
      <vt:lpstr>THE SECRET of CONTENTMENT</vt:lpstr>
      <vt:lpstr>PHILIPPIANS 4:10-23</vt:lpstr>
      <vt:lpstr>THE STRENGTH OF CHRIST  (Phil. 4)</vt:lpstr>
      <vt:lpstr>THE SECRET OF GOD’S PEACE  (4:1-9)</vt:lpstr>
      <vt:lpstr>Phil. 4:12 &amp; 13</vt:lpstr>
      <vt:lpstr>THE SECRET of CONTENTMENT</vt:lpstr>
      <vt:lpstr>PHILIPPIANS 4:10-23</vt:lpstr>
      <vt:lpstr>Phil. 4:11</vt:lpstr>
      <vt:lpstr>Phil. 4:12</vt:lpstr>
      <vt:lpstr>What is the Secret?</vt:lpstr>
      <vt:lpstr>THE SECRET of CONTENTMENT</vt:lpstr>
      <vt:lpstr>THE SECRET of CONTENTMENT</vt:lpstr>
      <vt:lpstr>John 15:5</vt:lpstr>
      <vt:lpstr>Acts 1:8</vt:lpstr>
      <vt:lpstr>THE SECRET of CONTENTMENT</vt:lpstr>
      <vt:lpstr>Phil. 4:18</vt:lpstr>
      <vt:lpstr>Phil. 4:19</vt:lpstr>
      <vt:lpstr>Phil. 4:20-21</vt:lpstr>
      <vt:lpstr>Phil. 4:22-23</vt:lpstr>
      <vt:lpstr>AMEN</vt:lpstr>
      <vt:lpstr>PHILIPPIANS– The 4-Fold Christ.</vt:lpstr>
      <vt:lpstr>J-O-Y</vt:lpstr>
    </vt:vector>
  </TitlesOfParts>
  <Company>U.S.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SECRET TO CONTENTMENT</dc:title>
  <dc:creator>steve hokuf</dc:creator>
  <cp:lastModifiedBy>fbcnemarketmedia@gmail.com</cp:lastModifiedBy>
  <cp:revision>4</cp:revision>
  <dcterms:created xsi:type="dcterms:W3CDTF">2020-09-03T13:16:48Z</dcterms:created>
  <dcterms:modified xsi:type="dcterms:W3CDTF">2020-09-05T20:37:46Z</dcterms:modified>
</cp:coreProperties>
</file>