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257" r:id="rId3"/>
    <p:sldId id="258" r:id="rId4"/>
    <p:sldId id="259" r:id="rId5"/>
    <p:sldId id="266" r:id="rId6"/>
    <p:sldId id="269" r:id="rId7"/>
    <p:sldId id="285" r:id="rId8"/>
    <p:sldId id="267" r:id="rId9"/>
    <p:sldId id="268" r:id="rId10"/>
    <p:sldId id="265" r:id="rId11"/>
    <p:sldId id="290" r:id="rId12"/>
    <p:sldId id="287" r:id="rId13"/>
    <p:sldId id="264" r:id="rId14"/>
    <p:sldId id="262" r:id="rId15"/>
    <p:sldId id="261" r:id="rId16"/>
    <p:sldId id="276" r:id="rId17"/>
    <p:sldId id="260" r:id="rId18"/>
    <p:sldId id="270" r:id="rId19"/>
    <p:sldId id="277" r:id="rId20"/>
    <p:sldId id="274" r:id="rId21"/>
    <p:sldId id="278" r:id="rId22"/>
    <p:sldId id="280" r:id="rId23"/>
    <p:sldId id="282" r:id="rId24"/>
    <p:sldId id="275" r:id="rId25"/>
    <p:sldId id="281" r:id="rId26"/>
    <p:sldId id="279" r:id="rId27"/>
    <p:sldId id="273" r:id="rId28"/>
    <p:sldId id="272" r:id="rId29"/>
    <p:sldId id="271" r:id="rId30"/>
    <p:sldId id="283" r:id="rId31"/>
    <p:sldId id="284" r:id="rId32"/>
    <p:sldId id="295" r:id="rId33"/>
    <p:sldId id="296" r:id="rId34"/>
    <p:sldId id="289" r:id="rId35"/>
    <p:sldId id="263" r:id="rId36"/>
    <p:sldId id="288" r:id="rId37"/>
    <p:sldId id="291" r:id="rId38"/>
    <p:sldId id="293" r:id="rId39"/>
    <p:sldId id="294" r:id="rId40"/>
    <p:sldId id="2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6"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D22121-2194-4AA3-AF3D-3FDB0302F5DD}" type="datetimeFigureOut">
              <a:rPr lang="en-US" smtClean="0"/>
              <a:pPr/>
              <a:t>8/9/2020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A833BFD-8D5F-4A42-965D-FFFA7BCA57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22121-2194-4AA3-AF3D-3FDB0302F5DD}"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BFD-8D5F-4A42-965D-FFFA7BCA57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22121-2194-4AA3-AF3D-3FDB0302F5DD}"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BFD-8D5F-4A42-965D-FFFA7BCA57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D22121-2194-4AA3-AF3D-3FDB0302F5DD}"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BFD-8D5F-4A42-965D-FFFA7BCA578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0D22121-2194-4AA3-AF3D-3FDB0302F5DD}" type="datetimeFigureOut">
              <a:rPr lang="en-US" smtClean="0"/>
              <a:pPr/>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833BFD-8D5F-4A42-965D-FFFA7BCA5787}"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D22121-2194-4AA3-AF3D-3FDB0302F5DD}"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33BFD-8D5F-4A42-965D-FFFA7BCA578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0D22121-2194-4AA3-AF3D-3FDB0302F5DD}" type="datetimeFigureOut">
              <a:rPr lang="en-US" smtClean="0"/>
              <a:pPr/>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833BFD-8D5F-4A42-965D-FFFA7BCA57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D22121-2194-4AA3-AF3D-3FDB0302F5DD}" type="datetimeFigureOut">
              <a:rPr lang="en-US" smtClean="0"/>
              <a:pPr/>
              <a:t>8/9/2020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833BFD-8D5F-4A42-965D-FFFA7BCA578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22121-2194-4AA3-AF3D-3FDB0302F5DD}" type="datetimeFigureOut">
              <a:rPr lang="en-US" smtClean="0"/>
              <a:pPr/>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833BFD-8D5F-4A42-965D-FFFA7BCA57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C0D22121-2194-4AA3-AF3D-3FDB0302F5DD}" type="datetimeFigureOut">
              <a:rPr lang="en-US" smtClean="0"/>
              <a:pPr/>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833BFD-8D5F-4A42-965D-FFFA7BCA57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0D22121-2194-4AA3-AF3D-3FDB0302F5DD}" type="datetimeFigureOut">
              <a:rPr lang="en-US" smtClean="0"/>
              <a:pPr/>
              <a:t>8/9/2020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A833BFD-8D5F-4A42-965D-FFFA7BCA5787}"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0D22121-2194-4AA3-AF3D-3FDB0302F5DD}" type="datetimeFigureOut">
              <a:rPr lang="en-US" smtClean="0"/>
              <a:pPr/>
              <a:t>8/9/2020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0A833BFD-8D5F-4A42-965D-FFFA7BCA57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nature, mountain, train, track&#10;&#10;Description automatically generated">
            <a:extLst>
              <a:ext uri="{FF2B5EF4-FFF2-40B4-BE49-F238E27FC236}">
                <a16:creationId xmlns:a16="http://schemas.microsoft.com/office/drawing/2014/main" id="{1C441D64-B47B-4351-9989-BF0B419C9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4761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Our citizenship is first from </a:t>
            </a:r>
            <a:r>
              <a:rPr lang="en-US" sz="4000" b="1" dirty="0"/>
              <a:t>heaven</a:t>
            </a:r>
            <a:r>
              <a:rPr lang="en-US" sz="4000" dirty="0"/>
              <a:t>…</a:t>
            </a:r>
          </a:p>
          <a:p>
            <a:r>
              <a:rPr lang="en-US" sz="4000" dirty="0"/>
              <a:t>…Then we are citizens of </a:t>
            </a:r>
            <a:r>
              <a:rPr lang="en-US" sz="4000" b="1" dirty="0"/>
              <a:t>USA</a:t>
            </a:r>
            <a:r>
              <a:rPr lang="en-US" sz="4000" dirty="0"/>
              <a:t>.</a:t>
            </a:r>
          </a:p>
          <a:p>
            <a:r>
              <a:rPr lang="en-US" sz="4000" dirty="0"/>
              <a:t>We are actually Aliens here.</a:t>
            </a:r>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Paul the ACCOUNTANT. (3:1-11)</a:t>
            </a:r>
          </a:p>
          <a:p>
            <a:r>
              <a:rPr lang="en-US" sz="4000" dirty="0"/>
              <a:t>Paul the ATHLETE.      (3:12-16)</a:t>
            </a:r>
          </a:p>
          <a:p>
            <a:r>
              <a:rPr lang="en-US" sz="4000" dirty="0"/>
              <a:t>Paul the ALIEN.            (3:17-4:1)</a:t>
            </a:r>
          </a:p>
          <a:p>
            <a:pPr>
              <a:buNone/>
            </a:pPr>
            <a:endParaRPr lang="en-US" sz="4400" dirty="0"/>
          </a:p>
        </p:txBody>
      </p:sp>
      <p:sp>
        <p:nvSpPr>
          <p:cNvPr id="2" name="Title 1"/>
          <p:cNvSpPr>
            <a:spLocks noGrp="1"/>
          </p:cNvSpPr>
          <p:nvPr>
            <p:ph type="title"/>
          </p:nvPr>
        </p:nvSpPr>
        <p:spPr/>
        <p:txBody>
          <a:bodyPr/>
          <a:lstStyle/>
          <a:p>
            <a:r>
              <a:rPr lang="en-US" dirty="0"/>
              <a:t>Philippians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10972800" cy="4525963"/>
          </a:xfrm>
        </p:spPr>
        <p:txBody>
          <a:bodyPr>
            <a:normAutofit/>
          </a:bodyPr>
          <a:lstStyle/>
          <a:p>
            <a:r>
              <a:rPr lang="en-US" sz="4000" dirty="0"/>
              <a:t>ACCOUNTANT—PAST—-NEW VALUES.</a:t>
            </a:r>
          </a:p>
          <a:p>
            <a:r>
              <a:rPr lang="en-US" sz="4000" dirty="0"/>
              <a:t>ATHLETE—----PRESENT—-NEW VIGOR.</a:t>
            </a:r>
          </a:p>
          <a:p>
            <a:r>
              <a:rPr lang="en-US" sz="4000" dirty="0"/>
              <a:t>ALIEN—-------FUTURE—--NEW VISION.</a:t>
            </a:r>
          </a:p>
        </p:txBody>
      </p:sp>
      <p:sp>
        <p:nvSpPr>
          <p:cNvPr id="3" name="Title 2"/>
          <p:cNvSpPr>
            <a:spLocks noGrp="1"/>
          </p:cNvSpPr>
          <p:nvPr>
            <p:ph type="title"/>
          </p:nvPr>
        </p:nvSpPr>
        <p:spPr/>
        <p:txBody>
          <a:bodyPr/>
          <a:lstStyle/>
          <a:p>
            <a:r>
              <a:rPr lang="en-US" dirty="0"/>
              <a:t>PHILIPPIANS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018"/>
            <a:ext cx="8077200" cy="4525963"/>
          </a:xfrm>
        </p:spPr>
        <p:txBody>
          <a:bodyPr>
            <a:normAutofit/>
          </a:bodyPr>
          <a:lstStyle/>
          <a:p>
            <a:r>
              <a:rPr lang="en-US" sz="4000" dirty="0"/>
              <a:t>“Therefore, my brothers, you whom I love and long for, my joy and crown, </a:t>
            </a:r>
            <a:r>
              <a:rPr lang="en-US" sz="4000" b="1" u="sng" dirty="0"/>
              <a:t>that</a:t>
            </a:r>
            <a:r>
              <a:rPr lang="en-US" sz="4000" dirty="0"/>
              <a:t> is how you should stand firm in the Lord, dear friends!”</a:t>
            </a:r>
          </a:p>
        </p:txBody>
      </p:sp>
      <p:sp>
        <p:nvSpPr>
          <p:cNvPr id="2" name="Title 1"/>
          <p:cNvSpPr>
            <a:spLocks noGrp="1"/>
          </p:cNvSpPr>
          <p:nvPr>
            <p:ph type="title"/>
          </p:nvPr>
        </p:nvSpPr>
        <p:spPr/>
        <p:txBody>
          <a:bodyPr/>
          <a:lstStyle/>
          <a:p>
            <a:r>
              <a:rPr lang="en-US" dirty="0"/>
              <a:t>Phil. 4:1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7772400" cy="4525963"/>
          </a:xfrm>
        </p:spPr>
        <p:txBody>
          <a:bodyPr>
            <a:normAutofit/>
          </a:bodyPr>
          <a:lstStyle/>
          <a:p>
            <a:r>
              <a:rPr lang="en-US" sz="4000" dirty="0"/>
              <a:t>“Following my example,” (3:17)</a:t>
            </a:r>
          </a:p>
          <a:p>
            <a:r>
              <a:rPr lang="en-US" sz="4000" dirty="0"/>
              <a:t>“Live according to the pattern we gave you.”  (3:17)</a:t>
            </a:r>
          </a:p>
        </p:txBody>
      </p:sp>
      <p:sp>
        <p:nvSpPr>
          <p:cNvPr id="2" name="Title 1"/>
          <p:cNvSpPr>
            <a:spLocks noGrp="1"/>
          </p:cNvSpPr>
          <p:nvPr>
            <p:ph type="title"/>
          </p:nvPr>
        </p:nvSpPr>
        <p:spPr/>
        <p:txBody>
          <a:bodyPr>
            <a:normAutofit/>
          </a:bodyPr>
          <a:lstStyle/>
          <a:p>
            <a:r>
              <a:rPr lang="en-US" dirty="0"/>
              <a:t>Paul the ALIEN.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7696200" cy="4525963"/>
          </a:xfrm>
        </p:spPr>
        <p:txBody>
          <a:bodyPr>
            <a:normAutofit/>
          </a:bodyPr>
          <a:lstStyle/>
          <a:p>
            <a:r>
              <a:rPr lang="en-US" sz="4000" dirty="0"/>
              <a:t>Have the SPIRITUAL MIND…</a:t>
            </a:r>
          </a:p>
          <a:p>
            <a:r>
              <a:rPr lang="en-US" sz="4000" dirty="0"/>
              <a:t>Not like the Judaizers – “Their mind is on  earthly things.”  (3:19)</a:t>
            </a:r>
          </a:p>
          <a:p>
            <a:r>
              <a:rPr lang="en-US" sz="4000" dirty="0"/>
              <a:t>“Their god is their stomach.”  OT Dietary laws.</a:t>
            </a:r>
          </a:p>
        </p:txBody>
      </p:sp>
      <p:sp>
        <p:nvSpPr>
          <p:cNvPr id="2" name="Title 1"/>
          <p:cNvSpPr>
            <a:spLocks noGrp="1"/>
          </p:cNvSpPr>
          <p:nvPr>
            <p:ph type="title"/>
          </p:nvPr>
        </p:nvSpPr>
        <p:spPr/>
        <p:txBody>
          <a:bodyPr>
            <a:normAutofit/>
          </a:bodyPr>
          <a:lstStyle/>
          <a:p>
            <a:r>
              <a:rPr lang="en-US" dirty="0"/>
              <a:t>1. New Vision-Spiritual (17-19)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8305800" cy="4525963"/>
          </a:xfrm>
        </p:spPr>
        <p:txBody>
          <a:bodyPr>
            <a:normAutofit/>
          </a:bodyPr>
          <a:lstStyle/>
          <a:p>
            <a:r>
              <a:rPr lang="en-US" sz="4000" dirty="0"/>
              <a:t>“Their mind is on earthly things. But our </a:t>
            </a:r>
            <a:r>
              <a:rPr lang="en-US" sz="4000" b="1" dirty="0"/>
              <a:t>citizenship</a:t>
            </a:r>
            <a:r>
              <a:rPr lang="en-US" sz="4000" dirty="0"/>
              <a:t> is in heaven.” </a:t>
            </a:r>
          </a:p>
        </p:txBody>
      </p:sp>
      <p:sp>
        <p:nvSpPr>
          <p:cNvPr id="2" name="Title 1"/>
          <p:cNvSpPr>
            <a:spLocks noGrp="1"/>
          </p:cNvSpPr>
          <p:nvPr>
            <p:ph type="title"/>
          </p:nvPr>
        </p:nvSpPr>
        <p:spPr/>
        <p:txBody>
          <a:bodyPr/>
          <a:lstStyle/>
          <a:p>
            <a:r>
              <a:rPr lang="en-US" dirty="0"/>
              <a:t>Phil. 3:19-20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8077200" cy="4525963"/>
          </a:xfrm>
        </p:spPr>
        <p:txBody>
          <a:bodyPr>
            <a:normAutofit/>
          </a:bodyPr>
          <a:lstStyle/>
          <a:p>
            <a:r>
              <a:rPr lang="en-US" sz="4000" dirty="0"/>
              <a:t>CITIZENSHIP– Greek, </a:t>
            </a:r>
            <a:r>
              <a:rPr lang="en-US" sz="4000" b="1" i="1" dirty="0"/>
              <a:t>politeuma</a:t>
            </a:r>
            <a:r>
              <a:rPr lang="en-US" sz="4000" dirty="0"/>
              <a:t>.  Cp. Politics.  KJV— “conversation.”</a:t>
            </a:r>
          </a:p>
          <a:p>
            <a:r>
              <a:rPr lang="en-US" sz="4000" dirty="0"/>
              <a:t>Philippi was a Roman colony.  Its citizens had dual citizenship.</a:t>
            </a:r>
          </a:p>
          <a:p>
            <a:endParaRPr lang="en-US" sz="4400" dirty="0"/>
          </a:p>
        </p:txBody>
      </p:sp>
      <p:sp>
        <p:nvSpPr>
          <p:cNvPr id="2" name="Title 1"/>
          <p:cNvSpPr>
            <a:spLocks noGrp="1"/>
          </p:cNvSpPr>
          <p:nvPr>
            <p:ph type="title"/>
          </p:nvPr>
        </p:nvSpPr>
        <p:spPr/>
        <p:txBody>
          <a:bodyPr/>
          <a:lstStyle/>
          <a:p>
            <a:r>
              <a:rPr lang="en-US" dirty="0"/>
              <a:t>2.  New Citizenship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620000" cy="4525963"/>
          </a:xfrm>
        </p:spPr>
        <p:txBody>
          <a:bodyPr>
            <a:normAutofit/>
          </a:bodyPr>
          <a:lstStyle/>
          <a:p>
            <a:r>
              <a:rPr lang="en-US" sz="4000" dirty="0"/>
              <a:t>Our names are in the Lamb’s Book of Life.</a:t>
            </a:r>
          </a:p>
          <a:p>
            <a:r>
              <a:rPr lang="en-US" sz="4000" dirty="0"/>
              <a:t>We belong to Him.</a:t>
            </a:r>
          </a:p>
          <a:p>
            <a:r>
              <a:rPr lang="en-US" sz="4000" dirty="0"/>
              <a:t>Do you have a Passport? It proves you are an American citizen.</a:t>
            </a:r>
          </a:p>
        </p:txBody>
      </p:sp>
      <p:sp>
        <p:nvSpPr>
          <p:cNvPr id="3" name="Title 2"/>
          <p:cNvSpPr>
            <a:spLocks noGrp="1"/>
          </p:cNvSpPr>
          <p:nvPr>
            <p:ph type="title"/>
          </p:nvPr>
        </p:nvSpPr>
        <p:spPr/>
        <p:txBody>
          <a:bodyPr>
            <a:normAutofit/>
          </a:bodyPr>
          <a:lstStyle/>
          <a:p>
            <a:r>
              <a:rPr lang="en-US" dirty="0"/>
              <a:t>2. New Citizenship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001000" cy="4525963"/>
          </a:xfrm>
        </p:spPr>
        <p:txBody>
          <a:bodyPr>
            <a:normAutofit/>
          </a:bodyPr>
          <a:lstStyle/>
          <a:p>
            <a:r>
              <a:rPr lang="en-US" sz="4000" dirty="0"/>
              <a:t>Phil. 4:3-- “Whose names are in the book of life.”</a:t>
            </a:r>
          </a:p>
        </p:txBody>
      </p:sp>
      <p:sp>
        <p:nvSpPr>
          <p:cNvPr id="3" name="Title 2"/>
          <p:cNvSpPr>
            <a:spLocks noGrp="1"/>
          </p:cNvSpPr>
          <p:nvPr>
            <p:ph type="title"/>
          </p:nvPr>
        </p:nvSpPr>
        <p:spPr/>
        <p:txBody>
          <a:bodyPr/>
          <a:lstStyle/>
          <a:p>
            <a:r>
              <a:rPr lang="en-US" dirty="0"/>
              <a:t>The Book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In 1776 we declared our independence, 244 years ago.</a:t>
            </a:r>
          </a:p>
          <a:p>
            <a:r>
              <a:rPr lang="en-US" sz="4000" dirty="0"/>
              <a:t>192 countries in the U.N. the average country changes governments every 30 to 40 years.</a:t>
            </a:r>
          </a:p>
          <a:p>
            <a:r>
              <a:rPr lang="en-US" sz="4000" dirty="0"/>
              <a:t>We have the current record for longevity.</a:t>
            </a:r>
          </a:p>
          <a:p>
            <a:r>
              <a:rPr lang="en-US" sz="4000" dirty="0"/>
              <a:t>4% of the world’s population, 25% of its wealth.</a:t>
            </a:r>
          </a:p>
          <a:p>
            <a:endParaRPr lang="en-US" dirty="0"/>
          </a:p>
        </p:txBody>
      </p:sp>
      <p:sp>
        <p:nvSpPr>
          <p:cNvPr id="2" name="Title 1"/>
          <p:cNvSpPr>
            <a:spLocks noGrp="1"/>
          </p:cNvSpPr>
          <p:nvPr>
            <p:ph type="title"/>
          </p:nvPr>
        </p:nvSpPr>
        <p:spPr/>
        <p:txBody>
          <a:bodyPr>
            <a:normAutofit/>
          </a:bodyPr>
          <a:lstStyle/>
          <a:p>
            <a:r>
              <a:rPr lang="en-US" dirty="0"/>
              <a:t>U.S.A.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153400" cy="4525963"/>
          </a:xfrm>
        </p:spPr>
        <p:txBody>
          <a:bodyPr>
            <a:normAutofit/>
          </a:bodyPr>
          <a:lstStyle/>
          <a:p>
            <a:r>
              <a:rPr lang="en-US" sz="4000" dirty="0"/>
              <a:t>Luke 10:20– “Rejoice that your names are written in heaven.”</a:t>
            </a:r>
          </a:p>
          <a:p>
            <a:r>
              <a:rPr lang="en-US" sz="4000" dirty="0"/>
              <a:t>Perfect tense—once for all, certain.</a:t>
            </a:r>
          </a:p>
        </p:txBody>
      </p:sp>
      <p:sp>
        <p:nvSpPr>
          <p:cNvPr id="3" name="Title 2"/>
          <p:cNvSpPr>
            <a:spLocks noGrp="1"/>
          </p:cNvSpPr>
          <p:nvPr>
            <p:ph type="title"/>
          </p:nvPr>
        </p:nvSpPr>
        <p:spPr/>
        <p:txBody>
          <a:bodyPr/>
          <a:lstStyle/>
          <a:p>
            <a:r>
              <a:rPr lang="en-US" dirty="0"/>
              <a:t>The Book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458200" cy="4525963"/>
          </a:xfrm>
        </p:spPr>
        <p:txBody>
          <a:bodyPr>
            <a:normAutofit/>
          </a:bodyPr>
          <a:lstStyle/>
          <a:p>
            <a:r>
              <a:rPr lang="en-US" sz="4000" dirty="0"/>
              <a:t>Rev. 3:5– “I will never blot out his name from the book of life.”</a:t>
            </a:r>
          </a:p>
        </p:txBody>
      </p:sp>
      <p:sp>
        <p:nvSpPr>
          <p:cNvPr id="3" name="Title 2"/>
          <p:cNvSpPr>
            <a:spLocks noGrp="1"/>
          </p:cNvSpPr>
          <p:nvPr>
            <p:ph type="title"/>
          </p:nvPr>
        </p:nvSpPr>
        <p:spPr/>
        <p:txBody>
          <a:bodyPr/>
          <a:lstStyle/>
          <a:p>
            <a:r>
              <a:rPr lang="en-US" dirty="0"/>
              <a:t>The Book of Life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077200" cy="4525963"/>
          </a:xfrm>
        </p:spPr>
        <p:txBody>
          <a:bodyPr>
            <a:normAutofit/>
          </a:bodyPr>
          <a:lstStyle/>
          <a:p>
            <a:r>
              <a:rPr lang="en-US" sz="4000" dirty="0"/>
              <a:t>Rev. 13:8– “…The book of life belonging to the Lamb that was slain from the creation  of the world.”</a:t>
            </a:r>
          </a:p>
        </p:txBody>
      </p:sp>
      <p:sp>
        <p:nvSpPr>
          <p:cNvPr id="3" name="Title 2"/>
          <p:cNvSpPr>
            <a:spLocks noGrp="1"/>
          </p:cNvSpPr>
          <p:nvPr>
            <p:ph type="title"/>
          </p:nvPr>
        </p:nvSpPr>
        <p:spPr/>
        <p:txBody>
          <a:bodyPr/>
          <a:lstStyle/>
          <a:p>
            <a:r>
              <a:rPr lang="en-US" dirty="0"/>
              <a:t>The Book of Life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058" y="1219200"/>
            <a:ext cx="8153400" cy="4525963"/>
          </a:xfrm>
        </p:spPr>
        <p:txBody>
          <a:bodyPr>
            <a:normAutofit/>
          </a:bodyPr>
          <a:lstStyle/>
          <a:p>
            <a:r>
              <a:rPr lang="en-US" sz="4000" dirty="0"/>
              <a:t>Rev. 17:8– “…Whose names have not been written in the book of life from the creation of the world…”</a:t>
            </a:r>
          </a:p>
        </p:txBody>
      </p:sp>
      <p:sp>
        <p:nvSpPr>
          <p:cNvPr id="3" name="Title 2"/>
          <p:cNvSpPr>
            <a:spLocks noGrp="1"/>
          </p:cNvSpPr>
          <p:nvPr>
            <p:ph type="title"/>
          </p:nvPr>
        </p:nvSpPr>
        <p:spPr/>
        <p:txBody>
          <a:bodyPr>
            <a:normAutofit/>
          </a:bodyPr>
          <a:lstStyle/>
          <a:p>
            <a:r>
              <a:rPr lang="en-US" dirty="0"/>
              <a:t>The Book of Life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95400"/>
            <a:ext cx="7620000" cy="4525963"/>
          </a:xfrm>
        </p:spPr>
        <p:txBody>
          <a:bodyPr>
            <a:normAutofit/>
          </a:bodyPr>
          <a:lstStyle/>
          <a:p>
            <a:r>
              <a:rPr lang="en-US" sz="4000" dirty="0"/>
              <a:t>Rev. 20:15– “If anyone’s name was not found written in the book of life, he was thrown into the lake of fire.”</a:t>
            </a:r>
          </a:p>
        </p:txBody>
      </p:sp>
      <p:sp>
        <p:nvSpPr>
          <p:cNvPr id="3" name="Title 2"/>
          <p:cNvSpPr>
            <a:spLocks noGrp="1"/>
          </p:cNvSpPr>
          <p:nvPr>
            <p:ph type="title"/>
          </p:nvPr>
        </p:nvSpPr>
        <p:spPr/>
        <p:txBody>
          <a:bodyPr/>
          <a:lstStyle/>
          <a:p>
            <a:r>
              <a:rPr lang="en-US" dirty="0"/>
              <a:t>The Book of Life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8"/>
            <a:ext cx="8153400" cy="4525963"/>
          </a:xfrm>
        </p:spPr>
        <p:txBody>
          <a:bodyPr>
            <a:normAutofit/>
          </a:bodyPr>
          <a:lstStyle/>
          <a:p>
            <a:r>
              <a:rPr lang="en-US" sz="4000" dirty="0"/>
              <a:t>Rev. 21:27– “Nothing impure will ever enter it, nor will anyone who does what is shameful or deceitful, but only those whose names are written in the Lamb’s book of life.”</a:t>
            </a:r>
          </a:p>
        </p:txBody>
      </p:sp>
      <p:sp>
        <p:nvSpPr>
          <p:cNvPr id="3" name="Title 2"/>
          <p:cNvSpPr>
            <a:spLocks noGrp="1"/>
          </p:cNvSpPr>
          <p:nvPr>
            <p:ph type="title"/>
          </p:nvPr>
        </p:nvSpPr>
        <p:spPr/>
        <p:txBody>
          <a:bodyPr/>
          <a:lstStyle/>
          <a:p>
            <a:r>
              <a:rPr lang="en-US" dirty="0"/>
              <a:t>The Book of Life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696200" cy="4525963"/>
          </a:xfrm>
        </p:spPr>
        <p:txBody>
          <a:bodyPr>
            <a:normAutofit/>
          </a:bodyPr>
          <a:lstStyle/>
          <a:p>
            <a:r>
              <a:rPr lang="en-US" sz="4000" dirty="0"/>
              <a:t>Is your name written down in the </a:t>
            </a:r>
            <a:r>
              <a:rPr lang="en-US" sz="4000" b="1" i="1" dirty="0"/>
              <a:t>Book of Life</a:t>
            </a:r>
            <a:r>
              <a:rPr lang="en-US" sz="4000" dirty="0"/>
              <a:t>?</a:t>
            </a:r>
          </a:p>
        </p:txBody>
      </p:sp>
      <p:sp>
        <p:nvSpPr>
          <p:cNvPr id="3" name="Title 2"/>
          <p:cNvSpPr>
            <a:spLocks noGrp="1"/>
          </p:cNvSpPr>
          <p:nvPr>
            <p:ph type="title"/>
          </p:nvPr>
        </p:nvSpPr>
        <p:spPr/>
        <p:txBody>
          <a:bodyPr/>
          <a:lstStyle/>
          <a:p>
            <a:r>
              <a:rPr lang="en-US" dirty="0"/>
              <a:t>The Lamb’s Book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71600"/>
            <a:ext cx="8229600" cy="4572000"/>
          </a:xfrm>
        </p:spPr>
        <p:txBody>
          <a:bodyPr>
            <a:normAutofit/>
          </a:bodyPr>
          <a:lstStyle/>
          <a:p>
            <a:r>
              <a:rPr lang="en-US" sz="4000" dirty="0"/>
              <a:t>Be Heavenly  Minded/Spiritually Minded.  </a:t>
            </a:r>
          </a:p>
          <a:p>
            <a:r>
              <a:rPr lang="en-US" sz="4000" dirty="0"/>
              <a:t>2 Tim. 4:8– “There is in store for me a crown of righteousness…to all who have </a:t>
            </a:r>
            <a:r>
              <a:rPr lang="en-US" sz="4000" u="sng" dirty="0"/>
              <a:t>longed for</a:t>
            </a:r>
            <a:r>
              <a:rPr lang="en-US" sz="4000" dirty="0"/>
              <a:t> his appearing.”</a:t>
            </a:r>
          </a:p>
          <a:p>
            <a:endParaRPr lang="en-US" dirty="0"/>
          </a:p>
        </p:txBody>
      </p:sp>
      <p:sp>
        <p:nvSpPr>
          <p:cNvPr id="3" name="Title 2"/>
          <p:cNvSpPr>
            <a:spLocks noGrp="1"/>
          </p:cNvSpPr>
          <p:nvPr>
            <p:ph type="title"/>
          </p:nvPr>
        </p:nvSpPr>
        <p:spPr>
          <a:xfrm>
            <a:off x="609599" y="29497"/>
            <a:ext cx="8249265" cy="1477962"/>
          </a:xfrm>
        </p:spPr>
        <p:txBody>
          <a:bodyPr>
            <a:normAutofit/>
          </a:bodyPr>
          <a:lstStyle/>
          <a:p>
            <a:r>
              <a:rPr lang="en-US" dirty="0"/>
              <a:t>3. New Desires--“We Eagerly Await” (Phil. 3:20).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696200" cy="4525963"/>
          </a:xfrm>
        </p:spPr>
        <p:txBody>
          <a:bodyPr>
            <a:normAutofit/>
          </a:bodyPr>
          <a:lstStyle/>
          <a:p>
            <a:r>
              <a:rPr lang="en-US" sz="4000" dirty="0"/>
              <a:t>“While we </a:t>
            </a:r>
            <a:r>
              <a:rPr lang="en-US" sz="4000" b="1" u="sng" dirty="0"/>
              <a:t>wait for </a:t>
            </a:r>
            <a:r>
              <a:rPr lang="en-US" sz="4000" dirty="0"/>
              <a:t>the blessed hope—the glorious appearing of our great God and [namely] Savior, Jesus Christ.”</a:t>
            </a:r>
          </a:p>
        </p:txBody>
      </p:sp>
      <p:sp>
        <p:nvSpPr>
          <p:cNvPr id="3" name="Title 2"/>
          <p:cNvSpPr>
            <a:spLocks noGrp="1"/>
          </p:cNvSpPr>
          <p:nvPr>
            <p:ph type="title"/>
          </p:nvPr>
        </p:nvSpPr>
        <p:spPr/>
        <p:txBody>
          <a:bodyPr/>
          <a:lstStyle/>
          <a:p>
            <a:r>
              <a:rPr lang="en-US" dirty="0"/>
              <a:t>Titus 2:13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620000" cy="4525963"/>
          </a:xfrm>
        </p:spPr>
        <p:txBody>
          <a:bodyPr>
            <a:normAutofit/>
          </a:bodyPr>
          <a:lstStyle/>
          <a:p>
            <a:r>
              <a:rPr lang="en-US" sz="4000" dirty="0"/>
              <a:t>“We will all be changed—in a flash, in the twinkling of an eye, at the last trumpet…”</a:t>
            </a:r>
          </a:p>
        </p:txBody>
      </p:sp>
      <p:sp>
        <p:nvSpPr>
          <p:cNvPr id="3" name="Title 2"/>
          <p:cNvSpPr>
            <a:spLocks noGrp="1"/>
          </p:cNvSpPr>
          <p:nvPr>
            <p:ph type="title"/>
          </p:nvPr>
        </p:nvSpPr>
        <p:spPr/>
        <p:txBody>
          <a:bodyPr/>
          <a:lstStyle/>
          <a:p>
            <a:r>
              <a:rPr lang="en-US" dirty="0"/>
              <a:t>1 Cor. 15:51-52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9296400" cy="4525963"/>
          </a:xfrm>
        </p:spPr>
        <p:txBody>
          <a:bodyPr>
            <a:normAutofit/>
          </a:bodyPr>
          <a:lstStyle/>
          <a:p>
            <a:r>
              <a:rPr lang="en-US" sz="4000" dirty="0"/>
              <a:t>“We hold these truths to be self-evident, that all men are created equal, that they are endowed by their Creator with certain unalienable rights, that among these are Life, Liberty and the Pursuit of happiness.”</a:t>
            </a:r>
          </a:p>
        </p:txBody>
      </p:sp>
      <p:sp>
        <p:nvSpPr>
          <p:cNvPr id="2" name="Title 1"/>
          <p:cNvSpPr>
            <a:spLocks noGrp="1"/>
          </p:cNvSpPr>
          <p:nvPr>
            <p:ph type="title"/>
          </p:nvPr>
        </p:nvSpPr>
        <p:spPr/>
        <p:txBody>
          <a:bodyPr>
            <a:normAutofit/>
          </a:bodyPr>
          <a:lstStyle/>
          <a:p>
            <a:r>
              <a:rPr lang="en-US" dirty="0"/>
              <a:t>Declaration of Independence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“Maranatha”  KJV</a:t>
            </a:r>
          </a:p>
          <a:p>
            <a:r>
              <a:rPr lang="en-US" sz="4000" dirty="0"/>
              <a:t>“Come, O Lord.”  NIV</a:t>
            </a:r>
          </a:p>
        </p:txBody>
      </p:sp>
      <p:sp>
        <p:nvSpPr>
          <p:cNvPr id="3" name="Title 2"/>
          <p:cNvSpPr>
            <a:spLocks noGrp="1"/>
          </p:cNvSpPr>
          <p:nvPr>
            <p:ph type="title"/>
          </p:nvPr>
        </p:nvSpPr>
        <p:spPr/>
        <p:txBody>
          <a:bodyPr/>
          <a:lstStyle/>
          <a:p>
            <a:r>
              <a:rPr lang="en-US" dirty="0"/>
              <a:t>1 Cor. 16:22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a:t>“Behold, I am coming soon!”</a:t>
            </a:r>
          </a:p>
          <a:p>
            <a:r>
              <a:rPr lang="en-US" sz="4000" dirty="0"/>
              <a:t>“Behold, I am coming soon!”</a:t>
            </a:r>
          </a:p>
          <a:p>
            <a:r>
              <a:rPr lang="en-US" sz="4000" dirty="0"/>
              <a:t>“Yes, I am coming soon!”</a:t>
            </a:r>
          </a:p>
          <a:p>
            <a:endParaRPr lang="en-US" dirty="0"/>
          </a:p>
        </p:txBody>
      </p:sp>
      <p:sp>
        <p:nvSpPr>
          <p:cNvPr id="3" name="Title 2"/>
          <p:cNvSpPr>
            <a:spLocks noGrp="1"/>
          </p:cNvSpPr>
          <p:nvPr>
            <p:ph type="title"/>
          </p:nvPr>
        </p:nvSpPr>
        <p:spPr/>
        <p:txBody>
          <a:bodyPr/>
          <a:lstStyle/>
          <a:p>
            <a:r>
              <a:rPr lang="en-US" dirty="0"/>
              <a:t>Rev. 22:7, 12,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382000" cy="4525963"/>
          </a:xfrm>
        </p:spPr>
        <p:txBody>
          <a:bodyPr>
            <a:noAutofit/>
          </a:bodyPr>
          <a:lstStyle/>
          <a:p>
            <a:r>
              <a:rPr lang="en-US" sz="4000" dirty="0"/>
              <a:t>“Who, by the power that enables him to bring everything under his control, will </a:t>
            </a:r>
            <a:r>
              <a:rPr lang="en-US" sz="4000" b="1" u="sng" dirty="0"/>
              <a:t>transform</a:t>
            </a:r>
            <a:r>
              <a:rPr lang="en-US" sz="4000" dirty="0"/>
              <a:t> our lowly bodies so that they will be like his glorious body.”</a:t>
            </a:r>
          </a:p>
        </p:txBody>
      </p:sp>
      <p:sp>
        <p:nvSpPr>
          <p:cNvPr id="3" name="Title 2"/>
          <p:cNvSpPr>
            <a:spLocks noGrp="1"/>
          </p:cNvSpPr>
          <p:nvPr>
            <p:ph type="title"/>
          </p:nvPr>
        </p:nvSpPr>
        <p:spPr/>
        <p:txBody>
          <a:bodyPr/>
          <a:lstStyle/>
          <a:p>
            <a:r>
              <a:rPr lang="en-US" dirty="0"/>
              <a:t>4. New Bodies (3:21)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10591800" cy="4525963"/>
          </a:xfrm>
        </p:spPr>
        <p:txBody>
          <a:bodyPr>
            <a:normAutofit/>
          </a:bodyPr>
          <a:lstStyle/>
          <a:p>
            <a:r>
              <a:rPr lang="en-US" sz="4000" b="1" i="1" dirty="0"/>
              <a:t>Meta/ Schema  </a:t>
            </a:r>
            <a:r>
              <a:rPr lang="en-US" sz="4000" dirty="0"/>
              <a:t>(Greek)—”to change in fashion or appearance.”</a:t>
            </a:r>
          </a:p>
          <a:p>
            <a:r>
              <a:rPr lang="en-US" sz="4000" dirty="0"/>
              <a:t>“Transform” (NIV), </a:t>
            </a:r>
          </a:p>
          <a:p>
            <a:r>
              <a:rPr lang="en-US" sz="4000" dirty="0"/>
              <a:t>“Change” (KJV), </a:t>
            </a:r>
          </a:p>
          <a:p>
            <a:r>
              <a:rPr lang="en-US" sz="4000" dirty="0"/>
              <a:t>“Transform and fashion anew” (Amplified Bible), </a:t>
            </a:r>
          </a:p>
          <a:p>
            <a:r>
              <a:rPr lang="en-US" sz="4000" dirty="0"/>
              <a:t>“Transfigure” (Emphasized Bible).</a:t>
            </a:r>
          </a:p>
        </p:txBody>
      </p:sp>
      <p:sp>
        <p:nvSpPr>
          <p:cNvPr id="3" name="Title 2"/>
          <p:cNvSpPr>
            <a:spLocks noGrp="1"/>
          </p:cNvSpPr>
          <p:nvPr>
            <p:ph type="title"/>
          </p:nvPr>
        </p:nvSpPr>
        <p:spPr>
          <a:xfrm>
            <a:off x="609600" y="228600"/>
            <a:ext cx="10972800" cy="1143000"/>
          </a:xfrm>
        </p:spPr>
        <p:txBody>
          <a:bodyPr/>
          <a:lstStyle/>
          <a:p>
            <a:r>
              <a:rPr lang="en-US" dirty="0"/>
              <a:t>Transform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New Vision.</a:t>
            </a:r>
          </a:p>
          <a:p>
            <a:r>
              <a:rPr lang="en-US" sz="4000" dirty="0"/>
              <a:t>New Citizenship.</a:t>
            </a:r>
          </a:p>
          <a:p>
            <a:r>
              <a:rPr lang="en-US" sz="4000" dirty="0"/>
              <a:t>New Desires.</a:t>
            </a:r>
          </a:p>
          <a:p>
            <a:r>
              <a:rPr lang="en-US" sz="4000" dirty="0"/>
              <a:t>New Bodies.</a:t>
            </a:r>
          </a:p>
        </p:txBody>
      </p:sp>
      <p:sp>
        <p:nvSpPr>
          <p:cNvPr id="3" name="Title 2"/>
          <p:cNvSpPr>
            <a:spLocks noGrp="1"/>
          </p:cNvSpPr>
          <p:nvPr>
            <p:ph type="title"/>
          </p:nvPr>
        </p:nvSpPr>
        <p:spPr/>
        <p:txBody>
          <a:bodyPr>
            <a:normAutofit/>
          </a:bodyPr>
          <a:lstStyle/>
          <a:p>
            <a:r>
              <a:rPr lang="en-US" dirty="0"/>
              <a:t>ALIENS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Paul the ACCOUNTANT. (3:1-11)</a:t>
            </a:r>
          </a:p>
          <a:p>
            <a:r>
              <a:rPr lang="en-US" sz="4000" dirty="0"/>
              <a:t>Paul the ATHLETE.      (3:12-16)</a:t>
            </a:r>
          </a:p>
          <a:p>
            <a:r>
              <a:rPr lang="en-US" sz="4000" dirty="0"/>
              <a:t>Paul the ALIEN.            (3:17-4:1)</a:t>
            </a:r>
          </a:p>
          <a:p>
            <a:pPr>
              <a:buNone/>
            </a:pPr>
            <a:endParaRPr lang="en-US" sz="4400" dirty="0"/>
          </a:p>
        </p:txBody>
      </p:sp>
      <p:sp>
        <p:nvSpPr>
          <p:cNvPr id="2" name="Title 1"/>
          <p:cNvSpPr>
            <a:spLocks noGrp="1"/>
          </p:cNvSpPr>
          <p:nvPr>
            <p:ph type="title"/>
          </p:nvPr>
        </p:nvSpPr>
        <p:spPr/>
        <p:txBody>
          <a:bodyPr/>
          <a:lstStyle/>
          <a:p>
            <a:r>
              <a:rPr lang="en-US" dirty="0"/>
              <a:t>Philippians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a:t>ACCOUNTANT—PAST—-NEW VALUES.</a:t>
            </a:r>
          </a:p>
          <a:p>
            <a:r>
              <a:rPr lang="en-US" sz="4000" dirty="0"/>
              <a:t>ATHLETE—----PRESENT—-NEW VIGOR.</a:t>
            </a:r>
          </a:p>
          <a:p>
            <a:r>
              <a:rPr lang="en-US" sz="4000" dirty="0"/>
              <a:t>ALIEN—-------FUTURE—--NEW VISION.</a:t>
            </a:r>
          </a:p>
        </p:txBody>
      </p:sp>
      <p:sp>
        <p:nvSpPr>
          <p:cNvPr id="3" name="Title 2"/>
          <p:cNvSpPr>
            <a:spLocks noGrp="1"/>
          </p:cNvSpPr>
          <p:nvPr>
            <p:ph type="title"/>
          </p:nvPr>
        </p:nvSpPr>
        <p:spPr/>
        <p:txBody>
          <a:bodyPr/>
          <a:lstStyle/>
          <a:p>
            <a:r>
              <a:rPr lang="en-US" dirty="0"/>
              <a:t>PHILIPPIANS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848600" cy="4525963"/>
          </a:xfrm>
        </p:spPr>
        <p:txBody>
          <a:bodyPr>
            <a:normAutofit/>
          </a:bodyPr>
          <a:lstStyle/>
          <a:p>
            <a:r>
              <a:rPr lang="en-US" sz="4000" dirty="0"/>
              <a:t>Is your name written down in the </a:t>
            </a:r>
            <a:r>
              <a:rPr lang="en-US" sz="4000" b="1" i="1" dirty="0"/>
              <a:t>Book of Life</a:t>
            </a:r>
            <a:r>
              <a:rPr lang="en-US" sz="4000" dirty="0"/>
              <a:t>?</a:t>
            </a:r>
          </a:p>
          <a:p>
            <a:r>
              <a:rPr lang="en-US" sz="4000" dirty="0"/>
              <a:t>“Whoever believes in him shall not perish but have eternal life.”  John 3:16</a:t>
            </a:r>
          </a:p>
        </p:txBody>
      </p:sp>
      <p:sp>
        <p:nvSpPr>
          <p:cNvPr id="3" name="Title 2"/>
          <p:cNvSpPr>
            <a:spLocks noGrp="1"/>
          </p:cNvSpPr>
          <p:nvPr>
            <p:ph type="title"/>
          </p:nvPr>
        </p:nvSpPr>
        <p:spPr/>
        <p:txBody>
          <a:bodyPr/>
          <a:lstStyle/>
          <a:p>
            <a:r>
              <a:rPr lang="en-US" dirty="0"/>
              <a:t>The Lamb’s Book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543800" cy="4525963"/>
          </a:xfrm>
        </p:spPr>
        <p:txBody>
          <a:bodyPr>
            <a:normAutofit/>
          </a:bodyPr>
          <a:lstStyle/>
          <a:p>
            <a:r>
              <a:rPr lang="en-US" sz="4000" dirty="0"/>
              <a:t>“Whoever believes in the Son has eternal life, but whoever rejects the Son will not see life, for God’s wrath remains on him.”</a:t>
            </a:r>
          </a:p>
        </p:txBody>
      </p:sp>
      <p:sp>
        <p:nvSpPr>
          <p:cNvPr id="3" name="Title 2"/>
          <p:cNvSpPr>
            <a:spLocks noGrp="1"/>
          </p:cNvSpPr>
          <p:nvPr>
            <p:ph type="title"/>
          </p:nvPr>
        </p:nvSpPr>
        <p:spPr/>
        <p:txBody>
          <a:bodyPr/>
          <a:lstStyle/>
          <a:p>
            <a:r>
              <a:rPr lang="en-US" dirty="0"/>
              <a:t>John 3:36</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696200" cy="4525963"/>
          </a:xfrm>
        </p:spPr>
        <p:txBody>
          <a:bodyPr>
            <a:normAutofit/>
          </a:bodyPr>
          <a:lstStyle/>
          <a:p>
            <a:r>
              <a:rPr lang="en-US" sz="4000" dirty="0"/>
              <a:t>“If you confess with your mouth, “Jesus is Lord,” and believe in your heart that God raised him from the dead , you will be saved.”</a:t>
            </a:r>
          </a:p>
        </p:txBody>
      </p:sp>
      <p:sp>
        <p:nvSpPr>
          <p:cNvPr id="3" name="Title 2"/>
          <p:cNvSpPr>
            <a:spLocks noGrp="1"/>
          </p:cNvSpPr>
          <p:nvPr>
            <p:ph type="title"/>
          </p:nvPr>
        </p:nvSpPr>
        <p:spPr/>
        <p:txBody>
          <a:bodyPr/>
          <a:lstStyle/>
          <a:p>
            <a:r>
              <a:rPr lang="en-US" dirty="0"/>
              <a:t>Romans 10:9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018"/>
            <a:ext cx="9372600" cy="4525963"/>
          </a:xfrm>
        </p:spPr>
        <p:txBody>
          <a:bodyPr>
            <a:normAutofit/>
          </a:bodyPr>
          <a:lstStyle/>
          <a:p>
            <a:r>
              <a:rPr lang="en-US" sz="4000" dirty="0"/>
              <a:t>“But our </a:t>
            </a:r>
            <a:r>
              <a:rPr lang="en-US" sz="4000" b="1" dirty="0"/>
              <a:t>citizenship</a:t>
            </a:r>
            <a:r>
              <a:rPr lang="en-US" sz="4000" dirty="0"/>
              <a:t> is in heaven.  And we eagerly await a Savior from there, the Lord Jesus Christ, who, by the power that enables him to bring everything under his control, will transform our lowly bodies so that they will be like his glorious body.”</a:t>
            </a:r>
          </a:p>
        </p:txBody>
      </p:sp>
      <p:sp>
        <p:nvSpPr>
          <p:cNvPr id="2" name="Title 1"/>
          <p:cNvSpPr>
            <a:spLocks noGrp="1"/>
          </p:cNvSpPr>
          <p:nvPr>
            <p:ph type="title"/>
          </p:nvPr>
        </p:nvSpPr>
        <p:spPr/>
        <p:txBody>
          <a:bodyPr>
            <a:normAutofit/>
          </a:bodyPr>
          <a:lstStyle/>
          <a:p>
            <a:r>
              <a:rPr lang="en-US" dirty="0"/>
              <a:t>Phil. 3:20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7848600" cy="4525963"/>
          </a:xfrm>
        </p:spPr>
        <p:txBody>
          <a:bodyPr>
            <a:normAutofit/>
          </a:bodyPr>
          <a:lstStyle/>
          <a:p>
            <a:r>
              <a:rPr lang="en-US" sz="4000" dirty="0"/>
              <a:t>“Everyone who calls on the name of the Lord will be saved.”</a:t>
            </a:r>
          </a:p>
        </p:txBody>
      </p:sp>
      <p:sp>
        <p:nvSpPr>
          <p:cNvPr id="3" name="Title 2"/>
          <p:cNvSpPr>
            <a:spLocks noGrp="1"/>
          </p:cNvSpPr>
          <p:nvPr>
            <p:ph type="title"/>
          </p:nvPr>
        </p:nvSpPr>
        <p:spPr/>
        <p:txBody>
          <a:bodyPr/>
          <a:lstStyle/>
          <a:p>
            <a:r>
              <a:rPr lang="en-US" dirty="0"/>
              <a:t>Romans 10:13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305800" cy="4525963"/>
          </a:xfrm>
        </p:spPr>
        <p:txBody>
          <a:bodyPr>
            <a:normAutofit/>
          </a:bodyPr>
          <a:lstStyle/>
          <a:p>
            <a:r>
              <a:rPr lang="en-US" sz="4000" dirty="0"/>
              <a:t>But one thing I do…            I press on toward the goal   [Christ-likeness]  to win the prize for which God has called me heavenward in Christ Jesus.”</a:t>
            </a:r>
          </a:p>
        </p:txBody>
      </p:sp>
      <p:sp>
        <p:nvSpPr>
          <p:cNvPr id="3" name="Title 2"/>
          <p:cNvSpPr>
            <a:spLocks noGrp="1"/>
          </p:cNvSpPr>
          <p:nvPr>
            <p:ph type="title"/>
          </p:nvPr>
        </p:nvSpPr>
        <p:spPr/>
        <p:txBody>
          <a:bodyPr>
            <a:normAutofit/>
          </a:bodyPr>
          <a:lstStyle/>
          <a:p>
            <a:r>
              <a:rPr lang="en-US" dirty="0"/>
              <a:t>Phil. 3:13-14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17638"/>
            <a:ext cx="7848600" cy="4635691"/>
          </a:xfrm>
        </p:spPr>
        <p:txBody>
          <a:bodyPr>
            <a:normAutofit/>
          </a:bodyPr>
          <a:lstStyle/>
          <a:p>
            <a:pPr lvl="1"/>
            <a:r>
              <a:rPr lang="en-US" sz="4000" dirty="0"/>
              <a:t>“Join with others in following my example, brothers, and take note of those who live according to the pattern we gave you.”</a:t>
            </a:r>
          </a:p>
        </p:txBody>
      </p:sp>
      <p:sp>
        <p:nvSpPr>
          <p:cNvPr id="3" name="Title 2"/>
          <p:cNvSpPr>
            <a:spLocks noGrp="1"/>
          </p:cNvSpPr>
          <p:nvPr>
            <p:ph type="title"/>
          </p:nvPr>
        </p:nvSpPr>
        <p:spPr/>
        <p:txBody>
          <a:bodyPr>
            <a:normAutofit/>
          </a:bodyPr>
          <a:lstStyle/>
          <a:p>
            <a:r>
              <a:rPr lang="en-US" dirty="0"/>
              <a:t>Phil. 3:17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66018"/>
            <a:ext cx="9525000" cy="4525963"/>
          </a:xfrm>
        </p:spPr>
        <p:txBody>
          <a:bodyPr>
            <a:normAutofit/>
          </a:bodyPr>
          <a:lstStyle/>
          <a:p>
            <a:r>
              <a:rPr lang="en-US" sz="4000" dirty="0"/>
              <a:t>“For, as I have often told you before and now say again even with tears, many live as enemies of the cross of Christ.  Their destiny is destruction, their god is their stomach, and their glory is in their shame.  Their mind is on earthly things.” </a:t>
            </a:r>
          </a:p>
        </p:txBody>
      </p:sp>
      <p:sp>
        <p:nvSpPr>
          <p:cNvPr id="3" name="Title 2"/>
          <p:cNvSpPr>
            <a:spLocks noGrp="1"/>
          </p:cNvSpPr>
          <p:nvPr>
            <p:ph type="title"/>
          </p:nvPr>
        </p:nvSpPr>
        <p:spPr/>
        <p:txBody>
          <a:bodyPr/>
          <a:lstStyle/>
          <a:p>
            <a:r>
              <a:rPr lang="en-US" dirty="0"/>
              <a:t>Phil. 3:18-19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66018"/>
            <a:ext cx="9220200" cy="4525963"/>
          </a:xfrm>
        </p:spPr>
        <p:txBody>
          <a:bodyPr>
            <a:normAutofit/>
          </a:bodyPr>
          <a:lstStyle/>
          <a:p>
            <a:r>
              <a:rPr lang="en-US" sz="4000" dirty="0"/>
              <a:t>“But our </a:t>
            </a:r>
            <a:r>
              <a:rPr lang="en-US" sz="4000" b="1" dirty="0"/>
              <a:t>citizenship</a:t>
            </a:r>
            <a:r>
              <a:rPr lang="en-US" sz="4000" dirty="0"/>
              <a:t> is in heaven.  And we eagerly await a Savior from there, the Lord Jesus Christ, who, by the power that enables him to bring everything under his control, will transform our lowly bodies so that they will be like his glorious body.”</a:t>
            </a:r>
          </a:p>
        </p:txBody>
      </p:sp>
      <p:sp>
        <p:nvSpPr>
          <p:cNvPr id="2" name="Title 1"/>
          <p:cNvSpPr>
            <a:spLocks noGrp="1"/>
          </p:cNvSpPr>
          <p:nvPr>
            <p:ph type="title"/>
          </p:nvPr>
        </p:nvSpPr>
        <p:spPr/>
        <p:txBody>
          <a:bodyPr/>
          <a:lstStyle/>
          <a:p>
            <a:r>
              <a:rPr lang="en-US" dirty="0"/>
              <a:t>Phil. 3:20-21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schemeClr val="accent5">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8077200" cy="4525963"/>
          </a:xfrm>
        </p:spPr>
        <p:txBody>
          <a:bodyPr>
            <a:normAutofit/>
          </a:bodyPr>
          <a:lstStyle/>
          <a:p>
            <a:r>
              <a:rPr lang="en-US" sz="4000" dirty="0"/>
              <a:t>“Therefore, my brothers, you whom I love and long for, my joy and crown, </a:t>
            </a:r>
            <a:r>
              <a:rPr lang="en-US" sz="4000" b="1" dirty="0"/>
              <a:t>that</a:t>
            </a:r>
            <a:r>
              <a:rPr lang="en-US" sz="4000" dirty="0"/>
              <a:t> is how you should stand firm in the Lord, dear friends!”</a:t>
            </a:r>
          </a:p>
        </p:txBody>
      </p:sp>
      <p:sp>
        <p:nvSpPr>
          <p:cNvPr id="2" name="Title 1"/>
          <p:cNvSpPr>
            <a:spLocks noGrp="1"/>
          </p:cNvSpPr>
          <p:nvPr>
            <p:ph type="title"/>
          </p:nvPr>
        </p:nvSpPr>
        <p:spPr/>
        <p:txBody>
          <a:bodyPr/>
          <a:lstStyle/>
          <a:p>
            <a:r>
              <a:rPr lang="en-US" dirty="0"/>
              <a:t>Phil. 4:1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4855</TotalTime>
  <Words>1222</Words>
  <Application>Microsoft Office PowerPoint</Application>
  <PresentationFormat>Widescreen</PresentationFormat>
  <Paragraphs>109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Calibri</vt:lpstr>
      <vt:lpstr>Verdana</vt:lpstr>
      <vt:lpstr>Wingdings 2</vt:lpstr>
      <vt:lpstr>Wingdings 3</vt:lpstr>
      <vt:lpstr>Concourse</vt:lpstr>
      <vt:lpstr>PowerPoint Presentation</vt:lpstr>
      <vt:lpstr>U.S.A.</vt:lpstr>
      <vt:lpstr>Declaration of Independence</vt:lpstr>
      <vt:lpstr>Phil. 3:20</vt:lpstr>
      <vt:lpstr>Phil. 3:13-14</vt:lpstr>
      <vt:lpstr>Phil. 3:17</vt:lpstr>
      <vt:lpstr>Phil. 3:18-19</vt:lpstr>
      <vt:lpstr>Phil. 3:20-21</vt:lpstr>
      <vt:lpstr>Phil. 4:1</vt:lpstr>
      <vt:lpstr>PowerPoint Presentation</vt:lpstr>
      <vt:lpstr>Philippians  3</vt:lpstr>
      <vt:lpstr>PHILIPPIANS 3</vt:lpstr>
      <vt:lpstr>Phil. 4:1</vt:lpstr>
      <vt:lpstr>Paul the ALIEN.</vt:lpstr>
      <vt:lpstr>1. New Vision-Spiritual (17-19)</vt:lpstr>
      <vt:lpstr>Phil. 3:19-20</vt:lpstr>
      <vt:lpstr>2.  New Citizenship (20).</vt:lpstr>
      <vt:lpstr>2. New Citizenship</vt:lpstr>
      <vt:lpstr>The Book of Life</vt:lpstr>
      <vt:lpstr>The Book of Life</vt:lpstr>
      <vt:lpstr>The Book of Life</vt:lpstr>
      <vt:lpstr>The Book of Life</vt:lpstr>
      <vt:lpstr>The Book of Life</vt:lpstr>
      <vt:lpstr>The Book of Life</vt:lpstr>
      <vt:lpstr>The Book of Life</vt:lpstr>
      <vt:lpstr>The Lamb’s Book of Life</vt:lpstr>
      <vt:lpstr>3. New Desires--“We Eagerly Await” (Phil. 3:20).</vt:lpstr>
      <vt:lpstr>Titus 2:13</vt:lpstr>
      <vt:lpstr>1 Cor. 15:51-52</vt:lpstr>
      <vt:lpstr>1 Cor. 16:22</vt:lpstr>
      <vt:lpstr>Rev. 22:7, 12, 20</vt:lpstr>
      <vt:lpstr>4. New Bodies (3:21)</vt:lpstr>
      <vt:lpstr>Transform</vt:lpstr>
      <vt:lpstr>ALIENS </vt:lpstr>
      <vt:lpstr>Philippians  3</vt:lpstr>
      <vt:lpstr>PHILIPPIANS 3</vt:lpstr>
      <vt:lpstr>The Lamb’s Book of Life</vt:lpstr>
      <vt:lpstr>John 3:36</vt:lpstr>
      <vt:lpstr>Romans 10:9</vt:lpstr>
      <vt:lpstr>Romans 10:13</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 OF HEAVEN</dc:title>
  <dc:creator>steve hokuf</dc:creator>
  <cp:lastModifiedBy>fbcnemarketmedia@gmail.com</cp:lastModifiedBy>
  <cp:revision>18</cp:revision>
  <dcterms:created xsi:type="dcterms:W3CDTF">2020-07-28T14:26:24Z</dcterms:created>
  <dcterms:modified xsi:type="dcterms:W3CDTF">2020-08-09T14:03:53Z</dcterms:modified>
</cp:coreProperties>
</file>