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74" r:id="rId14"/>
    <p:sldId id="265" r:id="rId15"/>
    <p:sldId id="267" r:id="rId16"/>
    <p:sldId id="268" r:id="rId17"/>
    <p:sldId id="273" r:id="rId18"/>
    <p:sldId id="269" r:id="rId19"/>
    <p:sldId id="270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36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970E-0BD3-4057-B12A-A712DEFE839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1A7A-4B24-4F6E-96A4-4126D9179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970E-0BD3-4057-B12A-A712DEFE839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1A7A-4B24-4F6E-96A4-4126D9179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970E-0BD3-4057-B12A-A712DEFE839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1A7A-4B24-4F6E-96A4-4126D9179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970E-0BD3-4057-B12A-A712DEFE839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1A7A-4B24-4F6E-96A4-4126D9179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970E-0BD3-4057-B12A-A712DEFE839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1A7A-4B24-4F6E-96A4-4126D9179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970E-0BD3-4057-B12A-A712DEFE839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1A7A-4B24-4F6E-96A4-4126D9179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970E-0BD3-4057-B12A-A712DEFE839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1A7A-4B24-4F6E-96A4-4126D9179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970E-0BD3-4057-B12A-A712DEFE839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1A7A-4B24-4F6E-96A4-4126D9179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970E-0BD3-4057-B12A-A712DEFE839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1A7A-4B24-4F6E-96A4-4126D9179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970E-0BD3-4057-B12A-A712DEFE839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1A7A-4B24-4F6E-96A4-4126D9179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970E-0BD3-4057-B12A-A712DEFE839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AE41A7A-4B24-4F6E-96A4-4126D9179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68970E-0BD3-4057-B12A-A712DEFE839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E41A7A-4B24-4F6E-96A4-4126D9179C7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762000"/>
            <a:ext cx="5791200" cy="2895600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LIVE IS CHRIST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3886200"/>
            <a:ext cx="6019800" cy="24384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9200" dirty="0">
                <a:latin typeface="+mj-lt"/>
              </a:rPr>
              <a:t>PHILIPPPIANS 1:12-26</a:t>
            </a:r>
          </a:p>
          <a:p>
            <a:pPr algn="ctr"/>
            <a:endParaRPr lang="en-US" sz="19200" dirty="0">
              <a:latin typeface="+mj-lt"/>
            </a:endParaRPr>
          </a:p>
          <a:p>
            <a:pPr algn="ctr"/>
            <a:r>
              <a:rPr lang="en-US" sz="19200" dirty="0">
                <a:latin typeface="+mj-lt"/>
              </a:rPr>
              <a:t>Sunday, July 5</a:t>
            </a:r>
            <a:r>
              <a:rPr lang="en-US" sz="19200" baseline="30000" dirty="0">
                <a:latin typeface="+mj-lt"/>
              </a:rPr>
              <a:t>th</a:t>
            </a:r>
            <a:r>
              <a:rPr lang="en-US" sz="19200" dirty="0">
                <a:latin typeface="+mj-lt"/>
              </a:rPr>
              <a:t>, 2020</a:t>
            </a:r>
          </a:p>
          <a:p>
            <a:endParaRPr lang="en-US" sz="4800" dirty="0"/>
          </a:p>
          <a:p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82"/>
            <a:ext cx="8153400" cy="8564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BAD -- His Chains (1:12-14)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0972800" cy="4389120"/>
          </a:xfrm>
        </p:spPr>
        <p:txBody>
          <a:bodyPr>
            <a:normAutofit/>
          </a:bodyPr>
          <a:lstStyle/>
          <a:p>
            <a:r>
              <a:rPr lang="en-US" sz="4400" dirty="0"/>
              <a:t>“It has become clear throughout the whole palace guard and to everyone else that I am in chains for Christ.”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36" y="30480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BAD – His Critics (1:15-19)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36" y="1485900"/>
            <a:ext cx="10972800" cy="4389120"/>
          </a:xfrm>
        </p:spPr>
        <p:txBody>
          <a:bodyPr>
            <a:normAutofit/>
          </a:bodyPr>
          <a:lstStyle/>
          <a:p>
            <a:r>
              <a:rPr lang="en-US" sz="4400" dirty="0"/>
              <a:t>“The former preach Christ out of selfish ambition not sincerely, supposing that they can stir up trouble for me while I am in chains.” (1:17)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457200"/>
            <a:ext cx="7848600" cy="7802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BAD --- His Crisis (1:20-26)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“I eagerly expect , and hope that I will in no way be ashamed but will have sufficient courage so that now as always Christ will be exalted (magnified) in my body, whether by life or by death.”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64" y="381000"/>
            <a:ext cx="7848600" cy="8564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BAD --- His Crisis (1:20-26)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389120"/>
          </a:xfrm>
        </p:spPr>
        <p:txBody>
          <a:bodyPr>
            <a:normAutofit/>
          </a:bodyPr>
          <a:lstStyle/>
          <a:p>
            <a:r>
              <a:rPr lang="en-US" sz="4400" dirty="0"/>
              <a:t>“For to me, to live is Christ and to die is gain.”  (1:21)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543800" cy="7802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BAD – His Crisis (1:20-26)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89120"/>
          </a:xfrm>
        </p:spPr>
        <p:txBody>
          <a:bodyPr>
            <a:normAutofit/>
          </a:bodyPr>
          <a:lstStyle/>
          <a:p>
            <a:r>
              <a:rPr lang="en-US" sz="4400" dirty="0"/>
              <a:t>“If I am to go on living in the body, this will mean fruitful labor for me.  Yet what shall I choose?  I do not know!  I am torn between the two…”       (1:22-23)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09" y="457200"/>
            <a:ext cx="7848600" cy="7802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“Christ will be exalted” (1:20)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209" y="1371600"/>
            <a:ext cx="10972800" cy="4389120"/>
          </a:xfrm>
        </p:spPr>
        <p:txBody>
          <a:bodyPr>
            <a:normAutofit/>
          </a:bodyPr>
          <a:lstStyle/>
          <a:p>
            <a:r>
              <a:rPr lang="en-US" sz="4400" dirty="0"/>
              <a:t>Magnified like a telescope magnifies stars.</a:t>
            </a:r>
          </a:p>
          <a:p>
            <a:r>
              <a:rPr lang="en-US" sz="4400" dirty="0"/>
              <a:t>We help others see Jesus.</a:t>
            </a:r>
          </a:p>
          <a:p>
            <a:r>
              <a:rPr lang="en-US" sz="4400" dirty="0"/>
              <a:t>You mean Jesus can answer prayers????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10400" cy="8564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“I desire to depart” (1:23)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89120"/>
          </a:xfrm>
        </p:spPr>
        <p:txBody>
          <a:bodyPr>
            <a:normAutofit/>
          </a:bodyPr>
          <a:lstStyle/>
          <a:p>
            <a:r>
              <a:rPr lang="en-US" sz="4400" dirty="0"/>
              <a:t>Soldiers take down a tent.</a:t>
            </a:r>
          </a:p>
          <a:p>
            <a:r>
              <a:rPr lang="en-US" sz="4400" dirty="0"/>
              <a:t>Sailors untie a ship.</a:t>
            </a:r>
          </a:p>
          <a:p>
            <a:r>
              <a:rPr lang="en-US" sz="4400" dirty="0"/>
              <a:t>Farmers unyoke oxen.</a:t>
            </a:r>
          </a:p>
          <a:p>
            <a:r>
              <a:rPr lang="en-US" sz="4400" dirty="0"/>
              <a:t>Prisoners are set free.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9936"/>
            <a:ext cx="7848600" cy="7802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BAD --- His Crisis (1:20-26)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389120"/>
          </a:xfrm>
        </p:spPr>
        <p:txBody>
          <a:bodyPr>
            <a:normAutofit/>
          </a:bodyPr>
          <a:lstStyle/>
          <a:p>
            <a:r>
              <a:rPr lang="en-US" sz="4400" dirty="0"/>
              <a:t>“For to me, to live is Christ and to die is gain.”  (1:21)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219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To Live for </a:t>
            </a:r>
            <a:r>
              <a:rPr lang="en-US" b="1" i="1" dirty="0">
                <a:solidFill>
                  <a:srgbClr val="FF0000"/>
                </a:solidFill>
              </a:rPr>
              <a:t>Christ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sz="5400" b="1" i="1" dirty="0">
                <a:solidFill>
                  <a:srgbClr val="FF0000"/>
                </a:solidFill>
              </a:rPr>
              <a:t>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2" y="1524000"/>
            <a:ext cx="8229600" cy="4724400"/>
          </a:xfrm>
        </p:spPr>
        <p:txBody>
          <a:bodyPr>
            <a:normAutofit/>
          </a:bodyPr>
          <a:lstStyle/>
          <a:p>
            <a:r>
              <a:rPr lang="en-US" sz="4000" dirty="0"/>
              <a:t>To live for </a:t>
            </a:r>
            <a:r>
              <a:rPr lang="en-US" sz="4000" b="1" i="1" dirty="0"/>
              <a:t>Money</a:t>
            </a:r>
            <a:r>
              <a:rPr lang="en-US" sz="4000" dirty="0"/>
              <a:t>=</a:t>
            </a:r>
          </a:p>
          <a:p>
            <a:r>
              <a:rPr lang="en-US" sz="4000" dirty="0"/>
              <a:t>Leave it all behind.</a:t>
            </a:r>
          </a:p>
          <a:p>
            <a:r>
              <a:rPr lang="en-US" sz="4000" dirty="0"/>
              <a:t>To live for </a:t>
            </a:r>
            <a:r>
              <a:rPr lang="en-US" sz="4000" b="1" i="1" dirty="0"/>
              <a:t>Fame</a:t>
            </a:r>
            <a:r>
              <a:rPr lang="en-US" sz="4000" dirty="0"/>
              <a:t>=</a:t>
            </a:r>
          </a:p>
          <a:p>
            <a:r>
              <a:rPr lang="en-US" sz="4000" dirty="0"/>
              <a:t>To be forgotten.</a:t>
            </a:r>
          </a:p>
          <a:p>
            <a:r>
              <a:rPr lang="en-US" sz="4000" dirty="0"/>
              <a:t>To live for </a:t>
            </a:r>
            <a:r>
              <a:rPr lang="en-US" sz="4000" b="1" i="1" dirty="0"/>
              <a:t>Power</a:t>
            </a:r>
            <a:r>
              <a:rPr lang="en-US" sz="4000" dirty="0"/>
              <a:t>=</a:t>
            </a:r>
          </a:p>
          <a:p>
            <a:r>
              <a:rPr lang="en-US" sz="4000" dirty="0"/>
              <a:t>To lose it 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10972800" cy="11430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3 BAD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0972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/>
              <a:t>Chains= Christ KNOWN</a:t>
            </a:r>
          </a:p>
          <a:p>
            <a:pPr>
              <a:buNone/>
            </a:pPr>
            <a:r>
              <a:rPr lang="en-US" sz="4800" dirty="0"/>
              <a:t>Critics= Christ is PREACHED</a:t>
            </a:r>
          </a:p>
          <a:p>
            <a:pPr>
              <a:buNone/>
            </a:pPr>
            <a:r>
              <a:rPr lang="en-US" sz="4800" dirty="0"/>
              <a:t>Crisis= Christ is MAGNIFIED.</a:t>
            </a:r>
          </a:p>
          <a:p>
            <a:pPr>
              <a:buNone/>
            </a:pPr>
            <a:r>
              <a:rPr lang="en-US" sz="4800" dirty="0"/>
              <a:t>God worked them all for GOOD.</a:t>
            </a:r>
          </a:p>
          <a:p>
            <a:pPr>
              <a:buNone/>
            </a:pPr>
            <a:r>
              <a:rPr lang="en-US" sz="4800" dirty="0"/>
              <a:t>He can do the same for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440"/>
            <a:ext cx="4724400" cy="7040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D-Day  June 1944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49000" cy="41910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76 years ago.  Everything seemed to be going wrong.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Bad weather for weeks.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Beaches well fortified.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Germans had plenty of reserves.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04088"/>
            <a:ext cx="10972800" cy="4389120"/>
          </a:xfrm>
        </p:spPr>
        <p:txBody>
          <a:bodyPr>
            <a:normAutofit/>
          </a:bodyPr>
          <a:lstStyle/>
          <a:p>
            <a:r>
              <a:rPr lang="en-US" sz="6600" dirty="0"/>
              <a:t>“For to me, to live is Christ and to die is gain.”  (1:21)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36" y="554182"/>
            <a:ext cx="1752600" cy="7040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D-DAY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36" y="1371600"/>
            <a:ext cx="10972800" cy="4389120"/>
          </a:xfrm>
        </p:spPr>
        <p:txBody>
          <a:bodyPr>
            <a:noAutofit/>
          </a:bodyPr>
          <a:lstStyle/>
          <a:p>
            <a:r>
              <a:rPr lang="en-US" sz="4400" dirty="0"/>
              <a:t>GERMANS WERE SURPRISED.</a:t>
            </a:r>
          </a:p>
          <a:p>
            <a:r>
              <a:rPr lang="en-US" sz="4400" dirty="0"/>
              <a:t>LEFT HALF OF THEIR FORCES IN RESERVE.</a:t>
            </a:r>
          </a:p>
          <a:p>
            <a:r>
              <a:rPr lang="en-US" sz="4400" dirty="0"/>
              <a:t>GENERALS WERE AWAY.</a:t>
            </a:r>
          </a:p>
          <a:p>
            <a:r>
              <a:rPr lang="en-US" sz="4400" dirty="0"/>
              <a:t>HITLER SLEPT.</a:t>
            </a:r>
          </a:p>
          <a:p>
            <a:r>
              <a:rPr lang="en-US" sz="4400" dirty="0"/>
              <a:t>A BEACHHEAD WAS SOON ESTABLISHED.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618"/>
            <a:ext cx="3200400" cy="7040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Paul’s Plight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0950"/>
            <a:ext cx="10972800" cy="4855049"/>
          </a:xfrm>
        </p:spPr>
        <p:txBody>
          <a:bodyPr>
            <a:noAutofit/>
          </a:bodyPr>
          <a:lstStyle/>
          <a:p>
            <a:r>
              <a:rPr lang="en-US" sz="4400" dirty="0"/>
              <a:t>Wrongly accused.</a:t>
            </a:r>
          </a:p>
          <a:p>
            <a:r>
              <a:rPr lang="en-US" sz="4400" dirty="0"/>
              <a:t>Wrongly imprisoned in Caesarea.</a:t>
            </a:r>
          </a:p>
          <a:p>
            <a:r>
              <a:rPr lang="en-US" sz="4400" dirty="0"/>
              <a:t>Appealed to Caesar.</a:t>
            </a:r>
          </a:p>
          <a:p>
            <a:r>
              <a:rPr lang="en-US" sz="4400" dirty="0"/>
              <a:t>Shipwrecked.</a:t>
            </a:r>
          </a:p>
          <a:p>
            <a:r>
              <a:rPr lang="en-US" sz="4400" dirty="0"/>
              <a:t>Imprisoned in Rome</a:t>
            </a:r>
          </a:p>
          <a:p>
            <a:r>
              <a:rPr lang="en-US" sz="4400" dirty="0"/>
              <a:t>Chained to soldiers day and night.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Phil. 1:6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3" y="1472045"/>
            <a:ext cx="10972800" cy="4389120"/>
          </a:xfrm>
        </p:spPr>
        <p:txBody>
          <a:bodyPr>
            <a:normAutofit/>
          </a:bodyPr>
          <a:lstStyle/>
          <a:p>
            <a:r>
              <a:rPr lang="en-US" sz="4400" dirty="0"/>
              <a:t>“Being confident of this,  that he who began a good work in you will carry  it on to completion until the day of Christ Jesus.”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Philippians 1:12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>
            <a:normAutofit/>
          </a:bodyPr>
          <a:lstStyle/>
          <a:p>
            <a:r>
              <a:rPr lang="en-US" sz="4400" dirty="0"/>
              <a:t>“Now I want you to know, brothers, that what has happened to me has really served to advance the gospel.”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Romans 8:28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524000"/>
            <a:ext cx="10972800" cy="4389120"/>
          </a:xfrm>
        </p:spPr>
        <p:txBody>
          <a:bodyPr>
            <a:normAutofit/>
          </a:bodyPr>
          <a:lstStyle/>
          <a:p>
            <a:r>
              <a:rPr lang="en-US" sz="4400" dirty="0"/>
              <a:t>“And we know that in all things God works for the good of those who love him, who have been called according to his purpose.”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5181600" cy="7040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Philippians 1:12-26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5486400" cy="7802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Notice 3 BAD Things.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Bad things that God turned to GOOD.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</TotalTime>
  <Words>561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Wingdings 2</vt:lpstr>
      <vt:lpstr>Flow</vt:lpstr>
      <vt:lpstr>TO LIVE IS CHRIST</vt:lpstr>
      <vt:lpstr>D-Day  June 1944 </vt:lpstr>
      <vt:lpstr>D-DAY</vt:lpstr>
      <vt:lpstr>Paul’s Plight</vt:lpstr>
      <vt:lpstr>Phil. 1:6</vt:lpstr>
      <vt:lpstr>Philippians 1:12</vt:lpstr>
      <vt:lpstr>Romans 8:28</vt:lpstr>
      <vt:lpstr>Philippians 1:12-26</vt:lpstr>
      <vt:lpstr>Notice 3 BAD Things.</vt:lpstr>
      <vt:lpstr>1st BAD -- His Chains (1:12-14)</vt:lpstr>
      <vt:lpstr>2nd BAD – His Critics (1:15-19)</vt:lpstr>
      <vt:lpstr>3rd BAD --- His Crisis (1:20-26)</vt:lpstr>
      <vt:lpstr>3rd BAD --- His Crisis (1:20-26)</vt:lpstr>
      <vt:lpstr>3rd BAD – His Crisis (1:20-26)</vt:lpstr>
      <vt:lpstr>“Christ will be exalted” (1:20)</vt:lpstr>
      <vt:lpstr>“I desire to depart” (1:23)</vt:lpstr>
      <vt:lpstr>3rd BAD --- His Crisis (1:20-26)</vt:lpstr>
      <vt:lpstr>To Live for Christ=Gain</vt:lpstr>
      <vt:lpstr>3 BAD THINGS</vt:lpstr>
      <vt:lpstr>PowerPoint Presentation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LIVE IS CHRIST</dc:title>
  <dc:creator>steve hokuf</dc:creator>
  <cp:lastModifiedBy>fbcnemarketmedia@gmail.com</cp:lastModifiedBy>
  <cp:revision>8</cp:revision>
  <dcterms:created xsi:type="dcterms:W3CDTF">2020-06-29T12:55:27Z</dcterms:created>
  <dcterms:modified xsi:type="dcterms:W3CDTF">2020-07-05T01:08:18Z</dcterms:modified>
</cp:coreProperties>
</file>