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1" r:id="rId4"/>
    <p:sldId id="257" r:id="rId5"/>
    <p:sldId id="285" r:id="rId6"/>
    <p:sldId id="261" r:id="rId7"/>
    <p:sldId id="275" r:id="rId8"/>
    <p:sldId id="276" r:id="rId9"/>
    <p:sldId id="262" r:id="rId10"/>
    <p:sldId id="263" r:id="rId11"/>
    <p:sldId id="264" r:id="rId12"/>
    <p:sldId id="272" r:id="rId13"/>
    <p:sldId id="277" r:id="rId14"/>
    <p:sldId id="260" r:id="rId15"/>
    <p:sldId id="274" r:id="rId16"/>
    <p:sldId id="278" r:id="rId17"/>
    <p:sldId id="286" r:id="rId18"/>
    <p:sldId id="270" r:id="rId19"/>
    <p:sldId id="279" r:id="rId20"/>
    <p:sldId id="280" r:id="rId21"/>
    <p:sldId id="281" r:id="rId22"/>
    <p:sldId id="282" r:id="rId23"/>
    <p:sldId id="283" r:id="rId24"/>
    <p:sldId id="284" r:id="rId25"/>
    <p:sldId id="269" r:id="rId26"/>
    <p:sldId id="268" r:id="rId27"/>
    <p:sldId id="267" r:id="rId28"/>
    <p:sldId id="2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93EAEA1-AC85-40FC-87BF-D5B6034A879E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4B119EB-2178-4595-BC4D-29E39999C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1"/>
            <a:ext cx="7772400" cy="3295650"/>
          </a:xfrm>
        </p:spPr>
        <p:txBody>
          <a:bodyPr>
            <a:normAutofit/>
          </a:bodyPr>
          <a:lstStyle/>
          <a:p>
            <a:pPr algn="ctr"/>
            <a:r>
              <a:rPr lang="en-US" sz="8800" i="1" dirty="0">
                <a:solidFill>
                  <a:schemeClr val="bg1"/>
                </a:solidFill>
              </a:rPr>
              <a:t>Jesus Has</a:t>
            </a:r>
            <a:br>
              <a:rPr lang="en-US" sz="8800" i="1" dirty="0">
                <a:solidFill>
                  <a:schemeClr val="bg1"/>
                </a:solidFill>
              </a:rPr>
            </a:br>
            <a:r>
              <a:rPr lang="en-US" sz="8800" i="1" dirty="0">
                <a:solidFill>
                  <a:schemeClr val="bg1"/>
                </a:solidFill>
              </a:rPr>
              <a:t> Only Begun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</a:rPr>
              <a:t>Philippians 1:3-11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0244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232" y="2133600"/>
            <a:ext cx="8057535" cy="47244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“So that you may be able to discern what is best and may be pure and blameless until the day of Christ…”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406" y="2057400"/>
            <a:ext cx="83058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“…Filled with the fruit of righteousness that comes through Jesus Christ—to the glory and praise of God.”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A WORD TO OUR GRADUATES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905000"/>
            <a:ext cx="8915400" cy="456237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We promise to </a:t>
            </a:r>
            <a:r>
              <a:rPr lang="en-US" sz="4400" b="1" i="1" dirty="0">
                <a:solidFill>
                  <a:schemeClr val="bg1"/>
                </a:solidFill>
              </a:rPr>
              <a:t>not  forget </a:t>
            </a:r>
            <a:r>
              <a:rPr lang="en-US" sz="4400" dirty="0">
                <a:solidFill>
                  <a:schemeClr val="bg1"/>
                </a:solidFill>
              </a:rPr>
              <a:t>you, </a:t>
            </a:r>
          </a:p>
          <a:p>
            <a:r>
              <a:rPr lang="en-US" sz="4400" dirty="0">
                <a:solidFill>
                  <a:schemeClr val="bg1"/>
                </a:solidFill>
              </a:rPr>
              <a:t>To keep you in our </a:t>
            </a:r>
            <a:r>
              <a:rPr lang="en-US" sz="4400" b="1" i="1" dirty="0">
                <a:solidFill>
                  <a:schemeClr val="bg1"/>
                </a:solidFill>
              </a:rPr>
              <a:t>hearts</a:t>
            </a:r>
            <a:r>
              <a:rPr lang="en-US" sz="4400" dirty="0">
                <a:solidFill>
                  <a:schemeClr val="bg1"/>
                </a:solidFill>
              </a:rPr>
              <a:t>,</a:t>
            </a:r>
          </a:p>
          <a:p>
            <a:r>
              <a:rPr lang="en-US" sz="4400" dirty="0">
                <a:solidFill>
                  <a:schemeClr val="bg1"/>
                </a:solidFill>
              </a:rPr>
              <a:t>To keep you in our </a:t>
            </a:r>
            <a:r>
              <a:rPr lang="en-US" sz="4400" b="1" i="1" dirty="0">
                <a:solidFill>
                  <a:schemeClr val="bg1"/>
                </a:solidFill>
              </a:rPr>
              <a:t>prayers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81000"/>
            <a:ext cx="77724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1. 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0" y="1690154"/>
            <a:ext cx="7543800" cy="4769640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“I thank my God every time I remember you.  In all my prayers for all of you, I always pray with joy because of your partnership [</a:t>
            </a:r>
            <a:r>
              <a:rPr lang="en-US" sz="4400" b="1" i="1" dirty="0" err="1">
                <a:solidFill>
                  <a:schemeClr val="bg1"/>
                </a:solidFill>
              </a:rPr>
              <a:t>koinonia</a:t>
            </a:r>
            <a:r>
              <a:rPr lang="en-US" sz="4400" dirty="0">
                <a:solidFill>
                  <a:schemeClr val="bg1"/>
                </a:solidFill>
              </a:rPr>
              <a:t>] in the gospel from the first day until now,”    (1:3-5)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334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828800"/>
            <a:ext cx="76962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“Being confident of this,  that he who began a good work in you will carry  it on to completion until the day of Christ Jesus.”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2. KEEP YOU IN OUR HEARTS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2.IN OUR HEARTS -- Phil. 1:7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300" y="1981200"/>
            <a:ext cx="8153400" cy="45410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“It is right for me to feel this way about all of you, since I have you in my heart…”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2057400"/>
            <a:ext cx="80010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“God can testify how I long for all of you with the affection of Christ Jesus.”</a:t>
            </a:r>
          </a:p>
        </p:txBody>
      </p:sp>
    </p:spTree>
    <p:extLst>
      <p:ext uri="{BB962C8B-B14F-4D97-AF65-F5344CB8AC3E}">
        <p14:creationId xmlns:p14="http://schemas.microsoft.com/office/powerpoint/2010/main" val="420832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3. KEEP YOU IN OUR PRAYERS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02440"/>
            <a:ext cx="77724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IN OUR PRAYERS--Phil. 1:4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752600"/>
            <a:ext cx="7467600" cy="47696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  In all my prayers for all of you, I always pray with joy…”    (1:4)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12064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D-Day  June 1944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426464"/>
            <a:ext cx="7772400" cy="483156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76 years ago.  Everything seemed to be going wrong.</a:t>
            </a:r>
          </a:p>
          <a:p>
            <a:r>
              <a:rPr lang="en-US" sz="4400" dirty="0">
                <a:solidFill>
                  <a:schemeClr val="bg1"/>
                </a:solidFill>
              </a:rPr>
              <a:t>Bad weather for weeks.</a:t>
            </a:r>
          </a:p>
          <a:p>
            <a:r>
              <a:rPr lang="en-US" sz="4400" dirty="0">
                <a:solidFill>
                  <a:schemeClr val="bg1"/>
                </a:solidFill>
              </a:rPr>
              <a:t>Beaches well fortified.</a:t>
            </a:r>
          </a:p>
          <a:p>
            <a:r>
              <a:rPr lang="en-US" sz="4400" dirty="0">
                <a:solidFill>
                  <a:schemeClr val="bg1"/>
                </a:solidFill>
              </a:rPr>
              <a:t>Germans had plenty of reserves.</a:t>
            </a:r>
          </a:p>
          <a:p>
            <a:r>
              <a:rPr lang="en-US" sz="4400" dirty="0">
                <a:solidFill>
                  <a:schemeClr val="bg1"/>
                </a:solidFill>
              </a:rPr>
              <a:t>But…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1:9  REQUEST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2652" y="1905000"/>
            <a:ext cx="8001000" cy="46172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“And this is my prayer: that </a:t>
            </a:r>
            <a:r>
              <a:rPr lang="en-US" sz="4800" b="1" i="1" dirty="0">
                <a:solidFill>
                  <a:schemeClr val="bg1"/>
                </a:solidFill>
              </a:rPr>
              <a:t>your love may abound </a:t>
            </a:r>
            <a:r>
              <a:rPr lang="en-US" sz="4400" dirty="0">
                <a:solidFill>
                  <a:schemeClr val="bg1"/>
                </a:solidFill>
              </a:rPr>
              <a:t>more and more in knowledge and depth of insight…”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1:10  REQUEST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828800"/>
            <a:ext cx="81534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“So that you may be able to </a:t>
            </a:r>
            <a:r>
              <a:rPr lang="en-US" sz="4400" b="1" i="1" dirty="0">
                <a:solidFill>
                  <a:schemeClr val="bg1"/>
                </a:solidFill>
              </a:rPr>
              <a:t>discern what is best </a:t>
            </a:r>
            <a:r>
              <a:rPr lang="en-US" sz="4400" dirty="0">
                <a:solidFill>
                  <a:schemeClr val="bg1"/>
                </a:solidFill>
              </a:rPr>
              <a:t>and may be pure and blameless until the day of Christ…”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1:10  REQUEST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752600"/>
            <a:ext cx="84582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“So that you… may </a:t>
            </a:r>
            <a:r>
              <a:rPr lang="en-US" sz="4400" b="1" i="1" dirty="0">
                <a:solidFill>
                  <a:schemeClr val="bg1"/>
                </a:solidFill>
              </a:rPr>
              <a:t>be pure (lit. “without wax”) and blameless</a:t>
            </a:r>
            <a:r>
              <a:rPr lang="en-US" sz="4400" dirty="0">
                <a:solidFill>
                  <a:schemeClr val="bg1"/>
                </a:solidFill>
              </a:rPr>
              <a:t> until the day of Christ…”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1:11  REQUEST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905000"/>
            <a:ext cx="8153400" cy="47696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“That you may be…Filled with </a:t>
            </a:r>
            <a:r>
              <a:rPr lang="en-US" sz="4400" b="1" i="1" dirty="0">
                <a:solidFill>
                  <a:schemeClr val="bg1"/>
                </a:solidFill>
              </a:rPr>
              <a:t>the fruit of righteousness </a:t>
            </a:r>
            <a:r>
              <a:rPr lang="en-US" sz="4400" dirty="0">
                <a:solidFill>
                  <a:schemeClr val="bg1"/>
                </a:solidFill>
              </a:rPr>
              <a:t>that comes through Jesus Christ—to the glory and praise of God.”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32932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Fruit of Righteousness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66041"/>
            <a:ext cx="7661787" cy="4693440"/>
          </a:xfrm>
        </p:spPr>
        <p:txBody>
          <a:bodyPr>
            <a:normAutofit fontScale="925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Fruit of the Spirit—Gal. 5:22-23</a:t>
            </a:r>
          </a:p>
          <a:p>
            <a:r>
              <a:rPr lang="en-US" sz="4400" dirty="0">
                <a:solidFill>
                  <a:schemeClr val="bg1"/>
                </a:solidFill>
              </a:rPr>
              <a:t>Fruit of Souls won to Christ— Rom. 1:13</a:t>
            </a:r>
          </a:p>
          <a:p>
            <a:r>
              <a:rPr lang="en-US" sz="4400" dirty="0">
                <a:solidFill>
                  <a:schemeClr val="bg1"/>
                </a:solidFill>
              </a:rPr>
              <a:t>Fruit of Holiness—Rom. 6:22</a:t>
            </a:r>
          </a:p>
          <a:p>
            <a:r>
              <a:rPr lang="en-US" sz="4400" dirty="0">
                <a:solidFill>
                  <a:schemeClr val="bg1"/>
                </a:solidFill>
              </a:rPr>
              <a:t>Fruit of Good Works—Col. 1:10</a:t>
            </a:r>
          </a:p>
          <a:p>
            <a:r>
              <a:rPr lang="en-US" sz="4400" dirty="0">
                <a:solidFill>
                  <a:schemeClr val="bg1"/>
                </a:solidFill>
              </a:rPr>
              <a:t>Fruit of our Lips—Heb. 13:15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066800"/>
            <a:ext cx="7772400" cy="5288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>
                <a:solidFill>
                  <a:schemeClr val="bg1"/>
                </a:solidFill>
              </a:rPr>
              <a:t>TO REMEMBER YOU, </a:t>
            </a:r>
          </a:p>
          <a:p>
            <a:pPr>
              <a:buNone/>
            </a:pPr>
            <a:r>
              <a:rPr lang="en-US" sz="6000" b="1" dirty="0">
                <a:solidFill>
                  <a:schemeClr val="bg1"/>
                </a:solidFill>
              </a:rPr>
              <a:t>TO KEEP YOU IN OUR HEARTS,</a:t>
            </a:r>
          </a:p>
          <a:p>
            <a:pPr>
              <a:buNone/>
            </a:pPr>
            <a:r>
              <a:rPr lang="en-US" sz="6000" b="1" dirty="0">
                <a:solidFill>
                  <a:schemeClr val="bg1"/>
                </a:solidFill>
              </a:rPr>
              <a:t>TO KEEP YOU IN OUR PRAYERS.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7772400" cy="1426464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Philippians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990600"/>
            <a:ext cx="7772400" cy="56388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 Prison Epistle—Paul has been jailed about 5 years! </a:t>
            </a:r>
          </a:p>
          <a:p>
            <a:r>
              <a:rPr lang="en-US" sz="4400" dirty="0">
                <a:solidFill>
                  <a:schemeClr val="bg1"/>
                </a:solidFill>
              </a:rPr>
              <a:t>Church at Philippi was started from jail, sort of.</a:t>
            </a:r>
          </a:p>
          <a:p>
            <a:r>
              <a:rPr lang="en-US" sz="4400" dirty="0">
                <a:solidFill>
                  <a:schemeClr val="bg1"/>
                </a:solidFill>
              </a:rPr>
              <a:t>Paul is waiting to stand before Nero.</a:t>
            </a:r>
          </a:p>
          <a:p>
            <a:r>
              <a:rPr lang="en-US" sz="4400" dirty="0">
                <a:solidFill>
                  <a:schemeClr val="bg1"/>
                </a:solidFill>
              </a:rPr>
              <a:t>“For to me, to live is Christ and to die is gain.”  (1:21)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Philippians 1:3-11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600200"/>
            <a:ext cx="7924800" cy="4800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“I thank my God every time I remember you.  In all my prayers for all of you, I always pray with joy because of your partnership [</a:t>
            </a:r>
            <a:r>
              <a:rPr lang="en-US" sz="4400" b="1" i="1" dirty="0" err="1">
                <a:solidFill>
                  <a:schemeClr val="bg1"/>
                </a:solidFill>
              </a:rPr>
              <a:t>koinonia</a:t>
            </a:r>
            <a:r>
              <a:rPr lang="en-US" sz="4400" dirty="0">
                <a:solidFill>
                  <a:schemeClr val="bg1"/>
                </a:solidFill>
              </a:rPr>
              <a:t>] in the gospel from the first day until now,”    (1:3-5)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334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828800"/>
            <a:ext cx="76962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“Being confident of this,  that he who began a good work in you will carry  it on to completion until the day of Christ Jesus.”</a:t>
            </a:r>
          </a:p>
        </p:txBody>
      </p:sp>
    </p:spTree>
    <p:extLst>
      <p:ext uri="{BB962C8B-B14F-4D97-AF65-F5344CB8AC3E}">
        <p14:creationId xmlns:p14="http://schemas.microsoft.com/office/powerpoint/2010/main" val="356446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148" y="4572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48" y="2051489"/>
            <a:ext cx="8305800" cy="47696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“It is right for me to feel this way about all of you, since I have you in my heart…”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32515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1:7b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7065" y="1905000"/>
            <a:ext cx="8229600" cy="456237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“…For whether I am in chains or defending and confirming the gospel, all of you share in God’s grace with me.”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2057400"/>
            <a:ext cx="8001000" cy="4693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“God can testify how I long for all of you with the affection of Christ Jesus.”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10363200" cy="9144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</a:rPr>
              <a:t>Phil. 1:9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523" y="2057400"/>
            <a:ext cx="8077200" cy="44648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“And this is my prayer: that your love may abound more and more in knowledge and depth of insight…”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1542</TotalTime>
  <Words>674</Words>
  <Application>Microsoft Office PowerPoint</Application>
  <PresentationFormat>Custom</PresentationFormat>
  <Paragraphs>62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Metro</vt:lpstr>
      <vt:lpstr>Jesus Has  Only Begun</vt:lpstr>
      <vt:lpstr>D-Day  June 1944 </vt:lpstr>
      <vt:lpstr>Philippians</vt:lpstr>
      <vt:lpstr>Philippians 1:3-11</vt:lpstr>
      <vt:lpstr>Phil. 1:6</vt:lpstr>
      <vt:lpstr>Phil. 1:7</vt:lpstr>
      <vt:lpstr>Phil. 1:7b</vt:lpstr>
      <vt:lpstr>Phil. 1:8</vt:lpstr>
      <vt:lpstr>Phil. 1:9</vt:lpstr>
      <vt:lpstr>Phil. 1:10</vt:lpstr>
      <vt:lpstr>Phil. 1:11</vt:lpstr>
      <vt:lpstr>A WORD TO OUR GRADUATES</vt:lpstr>
      <vt:lpstr>1.  REMEMBER</vt:lpstr>
      <vt:lpstr>Phil. 1:6</vt:lpstr>
      <vt:lpstr>2. KEEP YOU IN OUR HEARTS</vt:lpstr>
      <vt:lpstr>2.IN OUR HEARTS -- Phil. 1:7</vt:lpstr>
      <vt:lpstr>Phil. 1:8</vt:lpstr>
      <vt:lpstr>3. KEEP YOU IN OUR PRAYERS</vt:lpstr>
      <vt:lpstr>IN OUR PRAYERS--Phil. 1:4</vt:lpstr>
      <vt:lpstr>Phil. 1:9  REQUEST #1</vt:lpstr>
      <vt:lpstr>Phil. 1:10  REQUEST #2</vt:lpstr>
      <vt:lpstr>Phil. 1:10  REQUEST #3</vt:lpstr>
      <vt:lpstr>Phil. 1:11  REQUEST #4</vt:lpstr>
      <vt:lpstr>Fruit of Righteousness</vt:lpstr>
      <vt:lpstr>PowerPoint Presentation</vt:lpstr>
      <vt:lpstr>PowerPoint Presentation</vt:lpstr>
      <vt:lpstr>PowerPoint Presentation</vt:lpstr>
      <vt:lpstr>PowerPoint Presentation</vt:lpstr>
    </vt:vector>
  </TitlesOfParts>
  <Company>U.S.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Has  Only Begun</dc:title>
  <dc:creator>steve hokuf</dc:creator>
  <cp:lastModifiedBy>SoundBooth</cp:lastModifiedBy>
  <cp:revision>11</cp:revision>
  <dcterms:created xsi:type="dcterms:W3CDTF">2020-06-22T13:47:18Z</dcterms:created>
  <dcterms:modified xsi:type="dcterms:W3CDTF">2020-06-28T14:24:06Z</dcterms:modified>
</cp:coreProperties>
</file>