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1" r:id="rId11"/>
    <p:sldId id="272" r:id="rId12"/>
    <p:sldId id="273" r:id="rId13"/>
    <p:sldId id="275" r:id="rId14"/>
    <p:sldId id="274" r:id="rId15"/>
    <p:sldId id="264" r:id="rId16"/>
    <p:sldId id="265" r:id="rId17"/>
    <p:sldId id="266" r:id="rId18"/>
    <p:sldId id="267" r:id="rId19"/>
    <p:sldId id="276" r:id="rId20"/>
    <p:sldId id="268" r:id="rId21"/>
    <p:sldId id="269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A0"/>
    <a:srgbClr val="E6E6E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8B98633-A71A-43BA-B140-EE33987C97AF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95250D7-9154-4CD7-AADB-639B4F5B1B4E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87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Matthew 24:36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“No one knows about that day or hour, not even the angels in heaven,  nor the Son but only the Father.”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WILL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EEA0"/>
              </a:buClr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Jesus on earth before His resurrection didn’t even know when.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WILL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“As in the days of Noah…”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Noah preached—no one listened.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Much wickedness…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They left God out!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Peter 3:3-4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“First of all, you must understand that in the last days scoffers will come…’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“Where is this ‘coming’ he promised?”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WILL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“…Up to the day Noah entered the ark!”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God sealed the door, and…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7 days later it started to rain…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CERTAINTIES---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1.  Jesus will RETURN.</a:t>
            </a:r>
          </a:p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2.  If you knew when you would be READY.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Matthew 24:42-51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“Therefore keep watch…”</a:t>
            </a:r>
          </a:p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“If the owner had known…”</a:t>
            </a:r>
          </a:p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“So you must be ready…”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Matt. 24:44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“So you also must be ready, because the Son of Man will come at an hour when you do not expect him.”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You’d be Ready…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 Cor. 4:2– “Now it is required that those who have been given a trust must prove faithful.”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CERTAINTIES---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1.  Jesus will </a:t>
            </a:r>
            <a:r>
              <a:rPr lang="en-US" sz="48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RETURN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2.  If you knew when you would be </a:t>
            </a:r>
            <a:r>
              <a:rPr lang="en-US" sz="48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READY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3.  There will be </a:t>
            </a:r>
            <a:r>
              <a:rPr lang="en-US" sz="48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RETRIBUTION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143250"/>
          </a:xfrm>
        </p:spPr>
        <p:txBody>
          <a:bodyPr>
            <a:normAutofit/>
          </a:bodyPr>
          <a:lstStyle/>
          <a:p>
            <a:pPr algn="ctr"/>
            <a:r>
              <a:rPr lang="en-US" sz="8800" b="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IF IT WERE TODAY?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8077200" cy="14478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Matthew 24:36-51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MATT. 24:50-51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“The master of that servant will come on a day when he does not expect him and at an hour he is not aware of….”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RETRIBUTION is certain.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Matt. 24:51– “He will cut him to pieces and assign him a place with the hypocrites, where there will be weeping and gnashing of teeth.”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RETRIBUTION is certain.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Are you saved?</a:t>
            </a:r>
          </a:p>
          <a:p>
            <a:pPr>
              <a:buClr>
                <a:srgbClr val="FFEEA0"/>
              </a:buClr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Now is the accepted time.</a:t>
            </a:r>
          </a:p>
          <a:p>
            <a:pPr>
              <a:buClr>
                <a:srgbClr val="FFEEA0"/>
              </a:buClr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Today is the day of salvation.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Matthew 24:36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“No one knows about that day or hour, not even the angels in heaven,  nor the Son but only the Father.”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Matt. 24:37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“As it was in the days of Noah, so it will be at the coming of the Son of Man.”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Matt. 24:38-39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“…People were eating and drinking, marrying and giving in marriage, up to the day Noah entered the ark ; and they knew nothing about what would happen until the flood came and took them all away.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Matt. 24:39-41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“That is how it will be at the coming of the Son of Man.  Two men will be in the field; one will be taken and the other left. Two women will be grinding with a hand mill; one will be taken and the other left.”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Certainties---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52600"/>
            <a:ext cx="7772400" cy="4572000"/>
          </a:xfrm>
        </p:spPr>
        <p:txBody>
          <a:bodyPr>
            <a:normAutofit/>
          </a:bodyPr>
          <a:lstStyle/>
          <a:p>
            <a:pPr>
              <a:buClr>
                <a:srgbClr val="FFEEA0"/>
              </a:buClr>
            </a:pPr>
            <a: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1. Jesus will </a:t>
            </a:r>
            <a:r>
              <a:rPr lang="en-US" sz="5400" b="1" dirty="0">
                <a:latin typeface="Calibri" panose="020F0502020204030204" pitchFamily="34" charset="0"/>
                <a:cs typeface="Calibri" panose="020F0502020204030204" pitchFamily="34" charset="0"/>
              </a:rPr>
              <a:t>RETURN!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WILL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It is prophesied.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Jesus affirms it.</a:t>
            </a:r>
          </a:p>
          <a:p>
            <a:pPr>
              <a:buClr>
                <a:srgbClr val="FFEEA0"/>
              </a:buClr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We just don’t know when.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rgbClr val="FFEE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JESUS WILL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93</TotalTime>
  <Words>526</Words>
  <Application>Microsoft Office PowerPoint</Application>
  <PresentationFormat>On-screen Show (4:3)</PresentationFormat>
  <Paragraphs>56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Consolas</vt:lpstr>
      <vt:lpstr>Corbel</vt:lpstr>
      <vt:lpstr>Wingdings</vt:lpstr>
      <vt:lpstr>Wingdings 2</vt:lpstr>
      <vt:lpstr>Wingdings 3</vt:lpstr>
      <vt:lpstr>Metro</vt:lpstr>
      <vt:lpstr>PowerPoint Presentation</vt:lpstr>
      <vt:lpstr>WHAT IF IT WERE TODAY?</vt:lpstr>
      <vt:lpstr>Matthew 24:36</vt:lpstr>
      <vt:lpstr>Matt. 24:37</vt:lpstr>
      <vt:lpstr>Matt. 24:38-39</vt:lpstr>
      <vt:lpstr>Matt. 24:39-41</vt:lpstr>
      <vt:lpstr>3 Certainties---</vt:lpstr>
      <vt:lpstr>JESUS WILL RETURN</vt:lpstr>
      <vt:lpstr>JESUS WILL RETURN</vt:lpstr>
      <vt:lpstr>Matthew 24:36</vt:lpstr>
      <vt:lpstr>JESUS WILL RETURN</vt:lpstr>
      <vt:lpstr>JESUS WILL RETURN</vt:lpstr>
      <vt:lpstr>2 Peter 3:3-4</vt:lpstr>
      <vt:lpstr>JESUS WILL RETURN</vt:lpstr>
      <vt:lpstr>3 CERTAINTIES---</vt:lpstr>
      <vt:lpstr>Matthew 24:42-51</vt:lpstr>
      <vt:lpstr>Matt. 24:44</vt:lpstr>
      <vt:lpstr>2. You’d be Ready…</vt:lpstr>
      <vt:lpstr>3 CERTAINTIES---</vt:lpstr>
      <vt:lpstr>MATT. 24:50-51</vt:lpstr>
      <vt:lpstr>3. RETRIBUTION is certain.</vt:lpstr>
      <vt:lpstr>3. RETRIBUTION is certain.</vt:lpstr>
    </vt:vector>
  </TitlesOfParts>
  <Company>U.S.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IF IT WERE TODAY?</dc:title>
  <dc:creator>steve hokuf</dc:creator>
  <cp:lastModifiedBy>fbcnemarketmedia@gmail.com</cp:lastModifiedBy>
  <cp:revision>3</cp:revision>
  <dcterms:created xsi:type="dcterms:W3CDTF">2020-06-02T21:29:31Z</dcterms:created>
  <dcterms:modified xsi:type="dcterms:W3CDTF">2020-06-03T21:58:39Z</dcterms:modified>
</cp:coreProperties>
</file>